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275" r:id="rId3"/>
    <p:sldId id="277" r:id="rId4"/>
    <p:sldId id="280" r:id="rId5"/>
    <p:sldId id="278" r:id="rId6"/>
    <p:sldId id="285" r:id="rId7"/>
    <p:sldId id="281" r:id="rId8"/>
    <p:sldId id="283" r:id="rId9"/>
    <p:sldId id="284" r:id="rId10"/>
    <p:sldId id="28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006600"/>
    <a:srgbClr val="FF0000"/>
    <a:srgbClr val="FF0066"/>
    <a:srgbClr val="990033"/>
    <a:srgbClr val="339933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B345DF-0550-48EF-90C1-7F620CC82C80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2E3F46-BE5A-4A36-ABBF-04DE9B119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061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AEFE8-CCCC-4C6A-B733-137967111472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9354A-96D1-4F20-9039-EC302AE21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871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AEFE8-CCCC-4C6A-B733-137967111472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9354A-96D1-4F20-9039-EC302AE21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542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AEFE8-CCCC-4C6A-B733-137967111472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9354A-96D1-4F20-9039-EC302AE21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951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AEFE8-CCCC-4C6A-B733-137967111472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9354A-96D1-4F20-9039-EC302AE21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428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AEFE8-CCCC-4C6A-B733-137967111472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9354A-96D1-4F20-9039-EC302AE21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687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AEFE8-CCCC-4C6A-B733-137967111472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9354A-96D1-4F20-9039-EC302AE21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75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AEFE8-CCCC-4C6A-B733-137967111472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9354A-96D1-4F20-9039-EC302AE21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175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AEFE8-CCCC-4C6A-B733-137967111472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9354A-96D1-4F20-9039-EC302AE21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287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AEFE8-CCCC-4C6A-B733-137967111472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9354A-96D1-4F20-9039-EC302AE21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200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AEFE8-CCCC-4C6A-B733-137967111472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9354A-96D1-4F20-9039-EC302AE21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462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AEFE8-CCCC-4C6A-B733-137967111472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9354A-96D1-4F20-9039-EC302AE21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819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6AEFE8-CCCC-4C6A-B733-137967111472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A9354A-96D1-4F20-9039-EC302AE21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07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981200"/>
            <a:ext cx="7772400" cy="136207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Thermodynamic properties </a:t>
            </a:r>
            <a:br>
              <a:rPr lang="en-US" dirty="0" smtClean="0"/>
            </a:br>
            <a:r>
              <a:rPr lang="en-US" dirty="0" smtClean="0"/>
              <a:t>of</a:t>
            </a:r>
            <a:br>
              <a:rPr lang="en-US" dirty="0" smtClean="0"/>
            </a:br>
            <a:r>
              <a:rPr lang="en-US" dirty="0" smtClean="0"/>
              <a:t>A pure substance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683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28600"/>
            <a:ext cx="7434748" cy="3257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3657600"/>
            <a:ext cx="4200525" cy="28340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33254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38400" y="228600"/>
            <a:ext cx="47209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Thermodynamic Properties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96982" y="1066800"/>
            <a:ext cx="849870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dirty="0" smtClean="0"/>
              <a:t>The </a:t>
            </a:r>
            <a:r>
              <a:rPr lang="en-US" sz="2000" dirty="0" smtClean="0">
                <a:solidFill>
                  <a:srgbClr val="0000CC"/>
                </a:solidFill>
              </a:rPr>
              <a:t>distinguishing characteristics </a:t>
            </a:r>
            <a:r>
              <a:rPr lang="en-US" sz="2000" dirty="0" smtClean="0"/>
              <a:t>of a system, basically </a:t>
            </a:r>
            <a:r>
              <a:rPr lang="en-US" sz="2000" b="1" dirty="0" smtClean="0">
                <a:solidFill>
                  <a:srgbClr val="006600"/>
                </a:solidFill>
              </a:rPr>
              <a:t>quantities</a:t>
            </a:r>
            <a:r>
              <a:rPr lang="en-US" sz="2000" dirty="0" smtClean="0"/>
              <a:t> needed</a:t>
            </a:r>
          </a:p>
          <a:p>
            <a:pPr algn="ctr">
              <a:lnSpc>
                <a:spcPct val="150000"/>
              </a:lnSpc>
            </a:pPr>
            <a:r>
              <a:rPr lang="en-US" sz="2000" b="1" dirty="0" smtClean="0"/>
              <a:t>to specify </a:t>
            </a:r>
            <a:r>
              <a:rPr lang="en-US" sz="2000" dirty="0" smtClean="0"/>
              <a:t>a </a:t>
            </a:r>
            <a:r>
              <a:rPr lang="en-US" sz="2000" dirty="0" smtClean="0">
                <a:solidFill>
                  <a:srgbClr val="FF0000"/>
                </a:solidFill>
              </a:rPr>
              <a:t>Macroscopic Description/State </a:t>
            </a:r>
            <a:r>
              <a:rPr lang="en-US" sz="2000" dirty="0" smtClean="0"/>
              <a:t>of </a:t>
            </a:r>
            <a:r>
              <a:rPr lang="en-US" sz="2000" dirty="0" smtClean="0">
                <a:solidFill>
                  <a:srgbClr val="0000CC"/>
                </a:solidFill>
              </a:rPr>
              <a:t>System</a:t>
            </a:r>
            <a:r>
              <a:rPr lang="en-US" sz="2000" dirty="0" smtClean="0"/>
              <a:t> completely.</a:t>
            </a:r>
          </a:p>
          <a:p>
            <a:pPr marL="342900" indent="-342900" algn="ctr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/>
              <a:t>Either directly or indirectly measurable</a:t>
            </a:r>
          </a:p>
          <a:p>
            <a:pPr marL="342900" indent="-342900" algn="ctr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/>
              <a:t>Change is independent, hence can be written as exact differential.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2973684" y="3581399"/>
            <a:ext cx="27453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Pure Substance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249382" y="4419600"/>
            <a:ext cx="8498708" cy="967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dirty="0" smtClean="0"/>
              <a:t>Single chemical species having uniform composition throughout, generally can be described by two variables.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62724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6364" y="483467"/>
            <a:ext cx="12843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Phase: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483467"/>
            <a:ext cx="84987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dirty="0" smtClean="0"/>
              <a:t>A specified mass of a substance having uniform composition and </a:t>
            </a:r>
          </a:p>
          <a:p>
            <a:pPr algn="ctr">
              <a:lnSpc>
                <a:spcPct val="150000"/>
              </a:lnSpc>
            </a:pPr>
            <a:r>
              <a:rPr lang="en-US" sz="2000" dirty="0" smtClean="0"/>
              <a:t>physical state throughout. </a:t>
            </a:r>
            <a:endParaRPr lang="en-US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814945"/>
            <a:ext cx="4876800" cy="4433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33274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685800"/>
            <a:ext cx="5943600" cy="55638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73492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T&amp;HE: LESSON - 19 p-V DIAGRAM, T-s DIAGRAM, p-T DIAGRAM, TRIPLE POINT AND  CRITICAL POIN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066800"/>
            <a:ext cx="6529116" cy="4828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86737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upload.wikimedia.org/wikipedia/commons/thumb/1/13/Carbon_dioxide_pressure-temperature_phase_diagram.svg/290px-Carbon_dioxide_pressure-temperature_phase_diagram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86508"/>
            <a:ext cx="5080925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2677" y="1295400"/>
            <a:ext cx="4152787" cy="38874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55931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8788" y="609600"/>
            <a:ext cx="5686425" cy="470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200400" y="577334"/>
            <a:ext cx="760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Water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1753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TEMPERATURE ENTROPY DIAGRAM FOR WATER - Mechanical engineering concepts and  principl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81000"/>
            <a:ext cx="6858000" cy="5979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62811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Water - Mollier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7236" y="318655"/>
            <a:ext cx="5832764" cy="6253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0093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291F8C7D5382B4DB54075524B876DC5" ma:contentTypeVersion="8" ma:contentTypeDescription="Create a new document." ma:contentTypeScope="" ma:versionID="5f0586ee8adbf0774a162d5741cde9f8">
  <xsd:schema xmlns:xsd="http://www.w3.org/2001/XMLSchema" xmlns:xs="http://www.w3.org/2001/XMLSchema" xmlns:p="http://schemas.microsoft.com/office/2006/metadata/properties" xmlns:ns2="c78ec209-a377-490c-b038-c8eb716d1705" targetNamespace="http://schemas.microsoft.com/office/2006/metadata/properties" ma:root="true" ma:fieldsID="0436beef13a6e475eea52711bcdfa9bb" ns2:_="">
    <xsd:import namespace="c78ec209-a377-490c-b038-c8eb716d170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78ec209-a377-490c-b038-c8eb716d170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3B9F477-749C-4DAF-A08E-ADD5DC75362E}"/>
</file>

<file path=customXml/itemProps2.xml><?xml version="1.0" encoding="utf-8"?>
<ds:datastoreItem xmlns:ds="http://schemas.openxmlformats.org/officeDocument/2006/customXml" ds:itemID="{A9907818-733B-4D7C-AF18-BF243E19E890}"/>
</file>

<file path=customXml/itemProps3.xml><?xml version="1.0" encoding="utf-8"?>
<ds:datastoreItem xmlns:ds="http://schemas.openxmlformats.org/officeDocument/2006/customXml" ds:itemID="{F5121C5F-228F-4A6C-9EBD-F787EB1F6A8F}"/>
</file>

<file path=docProps/app.xml><?xml version="1.0" encoding="utf-8"?>
<Properties xmlns="http://schemas.openxmlformats.org/officeDocument/2006/extended-properties" xmlns:vt="http://schemas.openxmlformats.org/officeDocument/2006/docPropsVTypes">
  <TotalTime>6314</TotalTime>
  <Words>75</Words>
  <Application>Microsoft Office PowerPoint</Application>
  <PresentationFormat>On-screen Show (4:3)</PresentationFormat>
  <Paragraphs>12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Thermodynamic properties  of A pure substance  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LAW OF THERMODYNAMICS</dc:title>
  <dc:creator>manish kaushal</dc:creator>
  <cp:lastModifiedBy>cape-pc</cp:lastModifiedBy>
  <cp:revision>73</cp:revision>
  <dcterms:created xsi:type="dcterms:W3CDTF">2021-01-03T07:20:15Z</dcterms:created>
  <dcterms:modified xsi:type="dcterms:W3CDTF">2021-08-26T04:45:11Z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0x0101002291F8C7D5382B4DB54075524B876DC5</vt:lpwstr>
  </property>
</Properties>
</file>