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6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03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69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79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3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14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5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0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4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ACB1-ABEA-4061-9DFB-B8386BA1D2AB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E4A7A2-AB91-42AE-AC88-9F4A2DE9C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PIZZA SALES ANALYSIS (SQL)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NILANSH AGARWAL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7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91" y="28302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the orders by date and calculate the average number of pizzas ordered per day.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2" y="1603829"/>
            <a:ext cx="7439705" cy="310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71" y="5206894"/>
            <a:ext cx="3832580" cy="8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7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20" y="266700"/>
            <a:ext cx="8596668" cy="1320800"/>
          </a:xfrm>
        </p:spPr>
        <p:txBody>
          <a:bodyPr/>
          <a:lstStyle/>
          <a:p>
            <a:r>
              <a:rPr lang="en-US" dirty="0"/>
              <a:t>Determine the top 3 most ordered pizza types based on revenue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6" y="1587500"/>
            <a:ext cx="6902904" cy="3870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93" y="5336721"/>
            <a:ext cx="4343652" cy="15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Calculate the percentage contribution of each pizza type to total revenue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545645"/>
            <a:ext cx="6712404" cy="4631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80" y="4850266"/>
            <a:ext cx="2729616" cy="20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Analyze the cumulative revenue generated over time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" y="1663700"/>
            <a:ext cx="7489747" cy="4132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71" y="4490356"/>
            <a:ext cx="2851753" cy="23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0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23614" cy="1404257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Determine the top 3 most ordered pizza types based on revenue for each pizza category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1179059"/>
            <a:ext cx="6597268" cy="3784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3465058"/>
            <a:ext cx="4000412" cy="33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3" y="2530931"/>
            <a:ext cx="9350824" cy="693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90" y="4303939"/>
            <a:ext cx="4153581" cy="1721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363" y="805197"/>
            <a:ext cx="91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Retrieve the total number of orders placed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4332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63" y="625928"/>
            <a:ext cx="8989180" cy="1320800"/>
          </a:xfrm>
        </p:spPr>
        <p:txBody>
          <a:bodyPr>
            <a:normAutofit/>
          </a:bodyPr>
          <a:lstStyle/>
          <a:p>
            <a:r>
              <a:rPr lang="en-US" sz="2800" dirty="0"/>
              <a:t>Calculate the total revenue generated from pizza sales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2" y="1469288"/>
            <a:ext cx="7051901" cy="2782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48" y="4752012"/>
            <a:ext cx="3099064" cy="15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highest-priced pizza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1601"/>
            <a:ext cx="8618810" cy="3531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23" y="5044849"/>
            <a:ext cx="4655435" cy="12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765" y="560613"/>
            <a:ext cx="10181166" cy="1320800"/>
          </a:xfrm>
        </p:spPr>
        <p:txBody>
          <a:bodyPr/>
          <a:lstStyle/>
          <a:p>
            <a:r>
              <a:rPr lang="en-US" dirty="0"/>
              <a:t> Identify the most common pizza size </a:t>
            </a:r>
            <a:r>
              <a:rPr lang="en-US" dirty="0" smtClean="0"/>
              <a:t>ordered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1532738"/>
            <a:ext cx="7329487" cy="32828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81" y="4321733"/>
            <a:ext cx="2953618" cy="24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top 5 most ordered pizza types along with their quantities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9087"/>
            <a:ext cx="6751183" cy="3591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70" y="4985004"/>
            <a:ext cx="3259847" cy="16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62" y="16872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 Join the necessary tables to find the </a:t>
            </a:r>
            <a:r>
              <a:rPr lang="en-US" dirty="0" smtClean="0"/>
              <a:t>total </a:t>
            </a:r>
            <a:r>
              <a:rPr lang="en-US" dirty="0"/>
              <a:t>quantity of each pizza category ordered.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8" y="1489529"/>
            <a:ext cx="6860096" cy="3504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67" y="4747533"/>
            <a:ext cx="2565687" cy="18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2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Determine the distribution of orders by hour of the day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8110866" cy="1953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33" y="2249941"/>
            <a:ext cx="2275795" cy="43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19" y="152400"/>
            <a:ext cx="8596668" cy="1320800"/>
          </a:xfrm>
        </p:spPr>
        <p:txBody>
          <a:bodyPr/>
          <a:lstStyle/>
          <a:p>
            <a:r>
              <a:rPr lang="en-US" dirty="0"/>
              <a:t>Join relevant tables to find the category-wise distribution of pizzas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84" y="1828800"/>
            <a:ext cx="8410003" cy="1045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3837895"/>
            <a:ext cx="3724038" cy="23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01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</TotalTime>
  <Words>144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PIZZA SALES ANALYSIS (SQL)</vt:lpstr>
      <vt:lpstr>PowerPoint Presentation</vt:lpstr>
      <vt:lpstr>Calculate the total revenue generated from pizza sales</vt:lpstr>
      <vt:lpstr>Identify the highest-priced pizza</vt:lpstr>
      <vt:lpstr> Identify the most common pizza size ordered</vt:lpstr>
      <vt:lpstr>List the top 5 most ordered pizza types along with their quantities</vt:lpstr>
      <vt:lpstr> Join the necessary tables to find the total quantity of each pizza category ordered.</vt:lpstr>
      <vt:lpstr>Determine the distribution of orders by hour of the day</vt:lpstr>
      <vt:lpstr>Join relevant tables to find the category-wise distribution of pizzas</vt:lpstr>
      <vt:lpstr>Group the orders by date and calculate the average number of pizzas ordered per day.</vt:lpstr>
      <vt:lpstr>Determine the top 3 most ordered pizza types based on revenue</vt:lpstr>
      <vt:lpstr>Calculate the percentage contribution of each pizza type to total revenue</vt:lpstr>
      <vt:lpstr>Analyze the cumulative revenue generated over time</vt:lpstr>
      <vt:lpstr>Determine the top 3 most ordered pizza types based on revenue 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(SQL)</dc:title>
  <dc:creator>HVM</dc:creator>
  <cp:lastModifiedBy>HVM</cp:lastModifiedBy>
  <cp:revision>4</cp:revision>
  <dcterms:created xsi:type="dcterms:W3CDTF">2024-09-12T17:19:16Z</dcterms:created>
  <dcterms:modified xsi:type="dcterms:W3CDTF">2024-09-12T17:57:33Z</dcterms:modified>
</cp:coreProperties>
</file>