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2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6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6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9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8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007D-53BE-0143-A43C-4FD748CA52A6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FBF7-E374-4044-954F-0991BA0B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1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443" y="4171623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Solar System</a:t>
            </a:r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32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lang="en-US" sz="32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istema</a:t>
            </a:r>
            <a:r>
              <a:rPr lang="en-US" sz="32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i="1" dirty="0" err="1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lang="en-US" sz="32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olare</a:t>
            </a:r>
            <a:r>
              <a:rPr lang="en-US" sz="32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endParaRPr lang="en-US" sz="3200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957" y="5864951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Mrigya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Agarwal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and Christine Graff</a:t>
            </a: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429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C++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OpenGL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QT Creator</a:t>
            </a:r>
          </a:p>
        </p:txBody>
      </p:sp>
      <p:pic>
        <p:nvPicPr>
          <p:cNvPr id="5" name="Picture 4" descr="openg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12" y="3235858"/>
            <a:ext cx="1349942" cy="696467"/>
          </a:xfrm>
          <a:prstGeom prst="rect">
            <a:avLst/>
          </a:prstGeom>
        </p:spPr>
      </p:pic>
      <p:pic>
        <p:nvPicPr>
          <p:cNvPr id="6" name="Picture 5" descr="Calculator-++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92" y="2221490"/>
            <a:ext cx="779940" cy="779940"/>
          </a:xfrm>
          <a:prstGeom prst="rect">
            <a:avLst/>
          </a:prstGeom>
        </p:spPr>
      </p:pic>
      <p:pic>
        <p:nvPicPr>
          <p:cNvPr id="7" name="Picture 6" descr="Qt_Creator_Icon_W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93" y="4216933"/>
            <a:ext cx="1935242" cy="19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9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58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3-12-18 at 12.5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0" y="1019691"/>
            <a:ext cx="8026150" cy="5659695"/>
          </a:xfrm>
          <a:prstGeom prst="rect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01840" y="2200013"/>
            <a:ext cx="1154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light source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71931" y="2538567"/>
            <a:ext cx="396887" cy="545974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3358" y="2745987"/>
            <a:ext cx="1911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Planets orbit the sun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8078" y="338684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Jupiter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6858" y="3768729"/>
            <a:ext cx="455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Sun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8818" y="3800161"/>
            <a:ext cx="575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Earth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418" y="3599424"/>
            <a:ext cx="556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Mars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6900" y="3836572"/>
            <a:ext cx="664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Saturn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0654" y="3967780"/>
            <a:ext cx="70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Uranus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7536" y="4497362"/>
            <a:ext cx="1872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Moons orbit planets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710175" y="3386843"/>
            <a:ext cx="592706" cy="1110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306858" y="3768730"/>
            <a:ext cx="761960" cy="77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66444" y="4848079"/>
            <a:ext cx="283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Activate alternative light source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762669" y="3768729"/>
            <a:ext cx="730689" cy="778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05260" y="5186633"/>
            <a:ext cx="422714" cy="801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49294" y="5193263"/>
            <a:ext cx="1494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View earth only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88329" y="5531817"/>
            <a:ext cx="1077266" cy="818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900" y="4884020"/>
            <a:ext cx="1102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Play/Pause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895831" y="5222574"/>
            <a:ext cx="169362" cy="901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32259" y="5070440"/>
            <a:ext cx="3233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Display or change position according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To Earth’s calendar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87439" y="5531817"/>
            <a:ext cx="238132" cy="591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306858" y="5531817"/>
            <a:ext cx="2451566" cy="455821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25571" y="5531817"/>
            <a:ext cx="2732853" cy="818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0378" y="1360827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FFFF"/>
                </a:solidFill>
              </a:rPr>
              <a:t> Keyboard: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Zoom+/-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Turn left/right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Change view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4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22" grpId="0"/>
      <p:bldP spid="29" grpId="0"/>
      <p:bldP spid="32" grpId="0"/>
      <p:bldP spid="39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Skybox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skyboxM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00" y="2090980"/>
            <a:ext cx="3175000" cy="3175000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769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44" y="2372579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Demo!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608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80" y="203112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Professor Kai </a:t>
            </a:r>
            <a:r>
              <a:rPr lang="en-US" sz="2400" i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Hormann</a:t>
            </a:r>
            <a:endParaRPr lang="en-US" sz="2400" i="1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2400" i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Tas</a:t>
            </a:r>
            <a:r>
              <a:rPr lang="en-US" sz="2400" i="1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lang="en-US" sz="2400" i="1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2400" i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Teseo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Schneider</a:t>
            </a:r>
          </a:p>
          <a:p>
            <a:pPr marL="0" indent="0" algn="ctr">
              <a:buNone/>
            </a:pPr>
            <a:r>
              <a:rPr lang="en-US" sz="2400" i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Randolf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 smtClean="0">
                <a:solidFill>
                  <a:srgbClr val="FFFFFF"/>
                </a:solidFill>
                <a:latin typeface="Times New Roman"/>
                <a:cs typeface="Times New Roman"/>
              </a:rPr>
              <a:t>Schaerfig</a:t>
            </a:r>
            <a:endParaRPr lang="en-US" sz="2400" i="1" dirty="0" smtClean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7827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Special thanks to…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smiling_s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60995"/>
            <a:ext cx="1828678" cy="182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1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78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Solar System (Sistema Solare)</vt:lpstr>
      <vt:lpstr>Tools</vt:lpstr>
      <vt:lpstr>Features</vt:lpstr>
      <vt:lpstr>Skybox</vt:lpstr>
      <vt:lpstr>Demo!</vt:lpstr>
      <vt:lpstr>Special thanks to…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System! (Sistema Solare)</dc:title>
  <dc:creator>Christine Graff</dc:creator>
  <cp:lastModifiedBy>Christine Graff</cp:lastModifiedBy>
  <cp:revision>7</cp:revision>
  <dcterms:created xsi:type="dcterms:W3CDTF">2013-12-18T11:41:44Z</dcterms:created>
  <dcterms:modified xsi:type="dcterms:W3CDTF">2013-12-18T12:49:16Z</dcterms:modified>
</cp:coreProperties>
</file>