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jpeg" ContentType="image/jpeg"/>
  <Override PartName="/ppt/media/image3.jpeg" ContentType="image/jpeg"/>
  <Override PartName="/ppt/media/image1.png" ContentType="image/pn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2972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303920" y="3317400"/>
            <a:ext cx="702972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303920" y="3317400"/>
            <a:ext cx="343044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906440" y="3317400"/>
            <a:ext cx="343044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226332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680640" y="1990080"/>
            <a:ext cx="226332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57720" y="1990080"/>
            <a:ext cx="226332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1303920" y="3317400"/>
            <a:ext cx="226332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body"/>
          </p:nvPr>
        </p:nvSpPr>
        <p:spPr>
          <a:xfrm>
            <a:off x="3680640" y="3317400"/>
            <a:ext cx="226332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7"/>
          <p:cNvSpPr>
            <a:spLocks noGrp="1"/>
          </p:cNvSpPr>
          <p:nvPr>
            <p:ph type="body"/>
          </p:nvPr>
        </p:nvSpPr>
        <p:spPr>
          <a:xfrm>
            <a:off x="6057720" y="3317400"/>
            <a:ext cx="226332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1303920" y="1990080"/>
            <a:ext cx="7029720" cy="2540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29720" cy="254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254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254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303920" y="598680"/>
            <a:ext cx="7029720" cy="463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254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303920" y="3317400"/>
            <a:ext cx="343044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1303920" y="1990080"/>
            <a:ext cx="7029720" cy="2540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254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906440" y="3317400"/>
            <a:ext cx="343044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303920" y="3317400"/>
            <a:ext cx="702972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2972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303920" y="3317400"/>
            <a:ext cx="702972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303920" y="3317400"/>
            <a:ext cx="343044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906440" y="3317400"/>
            <a:ext cx="343044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226332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680640" y="1990080"/>
            <a:ext cx="226332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57720" y="1990080"/>
            <a:ext cx="226332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1303920" y="3317400"/>
            <a:ext cx="226332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680640" y="3317400"/>
            <a:ext cx="226332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57720" y="3317400"/>
            <a:ext cx="226332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29720" cy="254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254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254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303920" y="598680"/>
            <a:ext cx="7029720" cy="463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254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1303920" y="3317400"/>
            <a:ext cx="343044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254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906440" y="3317400"/>
            <a:ext cx="343044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303920" y="3317400"/>
            <a:ext cx="7029720" cy="121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991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7342920" y="3409560"/>
            <a:ext cx="1690920" cy="1731960"/>
            <a:chOff x="7342920" y="3409560"/>
            <a:chExt cx="1690920" cy="1731960"/>
          </a:xfrm>
        </p:grpSpPr>
        <p:grpSp>
          <p:nvGrpSpPr>
            <p:cNvPr id="1" name="Group 2"/>
            <p:cNvGrpSpPr/>
            <p:nvPr/>
          </p:nvGrpSpPr>
          <p:grpSpPr>
            <a:xfrm>
              <a:off x="7342920" y="4453560"/>
              <a:ext cx="316080" cy="687960"/>
              <a:chOff x="7342920" y="4453560"/>
              <a:chExt cx="316080" cy="68796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7342920" y="4453560"/>
                <a:ext cx="316080" cy="6879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7342920" y="4801680"/>
                <a:ext cx="316080" cy="339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7801200" y="4105800"/>
              <a:ext cx="316080" cy="1035720"/>
              <a:chOff x="7801200" y="4105800"/>
              <a:chExt cx="316080" cy="103572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7801200" y="4453560"/>
                <a:ext cx="316080" cy="6879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01200" y="4105800"/>
                <a:ext cx="316080" cy="1035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8"/>
              <p:cNvSpPr/>
              <p:nvPr/>
            </p:nvSpPr>
            <p:spPr>
              <a:xfrm>
                <a:off x="7801200" y="4801680"/>
                <a:ext cx="316080" cy="339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" name="Group 9"/>
            <p:cNvGrpSpPr/>
            <p:nvPr/>
          </p:nvGrpSpPr>
          <p:grpSpPr>
            <a:xfrm>
              <a:off x="8259480" y="3757680"/>
              <a:ext cx="316080" cy="1383840"/>
              <a:chOff x="8259480" y="3757680"/>
              <a:chExt cx="316080" cy="1383840"/>
            </a:xfrm>
          </p:grpSpPr>
          <p:sp>
            <p:nvSpPr>
              <p:cNvPr id="9" name="CustomShape 10"/>
              <p:cNvSpPr/>
              <p:nvPr/>
            </p:nvSpPr>
            <p:spPr>
              <a:xfrm>
                <a:off x="8259480" y="4453560"/>
                <a:ext cx="316080" cy="6879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1"/>
              <p:cNvSpPr/>
              <p:nvPr/>
            </p:nvSpPr>
            <p:spPr>
              <a:xfrm>
                <a:off x="8259480" y="3757680"/>
                <a:ext cx="316080" cy="1383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2"/>
              <p:cNvSpPr/>
              <p:nvPr/>
            </p:nvSpPr>
            <p:spPr>
              <a:xfrm>
                <a:off x="8259480" y="4105800"/>
                <a:ext cx="316080" cy="1035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3"/>
              <p:cNvSpPr/>
              <p:nvPr/>
            </p:nvSpPr>
            <p:spPr>
              <a:xfrm>
                <a:off x="8259480" y="4801680"/>
                <a:ext cx="316080" cy="339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" name="Group 14"/>
            <p:cNvGrpSpPr/>
            <p:nvPr/>
          </p:nvGrpSpPr>
          <p:grpSpPr>
            <a:xfrm>
              <a:off x="8717760" y="3409560"/>
              <a:ext cx="316080" cy="1731960"/>
              <a:chOff x="8717760" y="3409560"/>
              <a:chExt cx="316080" cy="1731960"/>
            </a:xfrm>
          </p:grpSpPr>
          <p:sp>
            <p:nvSpPr>
              <p:cNvPr id="14" name="CustomShape 15"/>
              <p:cNvSpPr/>
              <p:nvPr/>
            </p:nvSpPr>
            <p:spPr>
              <a:xfrm>
                <a:off x="8717760" y="4453560"/>
                <a:ext cx="316080" cy="6879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CustomShape 16"/>
              <p:cNvSpPr/>
              <p:nvPr/>
            </p:nvSpPr>
            <p:spPr>
              <a:xfrm>
                <a:off x="8717760" y="3757680"/>
                <a:ext cx="316080" cy="1383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7"/>
              <p:cNvSpPr/>
              <p:nvPr/>
            </p:nvSpPr>
            <p:spPr>
              <a:xfrm>
                <a:off x="8717760" y="4105800"/>
                <a:ext cx="316080" cy="1035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8"/>
              <p:cNvSpPr/>
              <p:nvPr/>
            </p:nvSpPr>
            <p:spPr>
              <a:xfrm>
                <a:off x="8717760" y="3409560"/>
                <a:ext cx="316080" cy="17319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9"/>
              <p:cNvSpPr/>
              <p:nvPr/>
            </p:nvSpPr>
            <p:spPr>
              <a:xfrm>
                <a:off x="8717760" y="4801680"/>
                <a:ext cx="316080" cy="339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9" name="Group 20"/>
          <p:cNvGrpSpPr/>
          <p:nvPr/>
        </p:nvGrpSpPr>
        <p:grpSpPr>
          <a:xfrm>
            <a:off x="5043600" y="0"/>
            <a:ext cx="3813480" cy="3838680"/>
            <a:chOff x="5043600" y="0"/>
            <a:chExt cx="3813480" cy="3838680"/>
          </a:xfrm>
        </p:grpSpPr>
        <p:sp>
          <p:nvSpPr>
            <p:cNvPr id="20" name="CustomShape 21"/>
            <p:cNvSpPr/>
            <p:nvPr/>
          </p:nvSpPr>
          <p:spPr>
            <a:xfrm>
              <a:off x="8461080" y="1817640"/>
              <a:ext cx="396000" cy="396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 rot="11769600">
              <a:off x="6470280" y="3481200"/>
              <a:ext cx="319320" cy="31932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" name="Group 23"/>
            <p:cNvGrpSpPr/>
            <p:nvPr/>
          </p:nvGrpSpPr>
          <p:grpSpPr>
            <a:xfrm>
              <a:off x="7648560" y="2704320"/>
              <a:ext cx="634320" cy="634320"/>
              <a:chOff x="7648560" y="2704320"/>
              <a:chExt cx="634320" cy="634320"/>
            </a:xfrm>
          </p:grpSpPr>
          <p:sp>
            <p:nvSpPr>
              <p:cNvPr id="23" name="CustomShape 24"/>
              <p:cNvSpPr/>
              <p:nvPr/>
            </p:nvSpPr>
            <p:spPr>
              <a:xfrm rot="5400000">
                <a:off x="7648560" y="2704320"/>
                <a:ext cx="634320" cy="63432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5"/>
              <p:cNvSpPr/>
              <p:nvPr/>
            </p:nvSpPr>
            <p:spPr>
              <a:xfrm rot="5400000">
                <a:off x="7648560" y="2704320"/>
                <a:ext cx="634320" cy="63432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6"/>
              <p:cNvSpPr/>
              <p:nvPr/>
            </p:nvSpPr>
            <p:spPr>
              <a:xfrm rot="5400000">
                <a:off x="7769160" y="2824920"/>
                <a:ext cx="393480" cy="39348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" name="CustomShape 27"/>
            <p:cNvSpPr/>
            <p:nvPr/>
          </p:nvSpPr>
          <p:spPr>
            <a:xfrm>
              <a:off x="8461080" y="1817640"/>
              <a:ext cx="396000" cy="3960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" name="Group 28"/>
            <p:cNvGrpSpPr/>
            <p:nvPr/>
          </p:nvGrpSpPr>
          <p:grpSpPr>
            <a:xfrm>
              <a:off x="7953120" y="180000"/>
              <a:ext cx="872280" cy="872280"/>
              <a:chOff x="7953120" y="180000"/>
              <a:chExt cx="872280" cy="872280"/>
            </a:xfrm>
          </p:grpSpPr>
          <p:sp>
            <p:nvSpPr>
              <p:cNvPr id="28" name="CustomShape 29"/>
              <p:cNvSpPr/>
              <p:nvPr/>
            </p:nvSpPr>
            <p:spPr>
              <a:xfrm rot="12952200">
                <a:off x="8076600" y="303840"/>
                <a:ext cx="624600" cy="6246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30"/>
              <p:cNvSpPr/>
              <p:nvPr/>
            </p:nvSpPr>
            <p:spPr>
              <a:xfrm rot="12952200">
                <a:off x="8076600" y="303840"/>
                <a:ext cx="624600" cy="62460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" name="CustomShape 31"/>
            <p:cNvSpPr/>
            <p:nvPr/>
          </p:nvSpPr>
          <p:spPr>
            <a:xfrm>
              <a:off x="5400000" y="356400"/>
              <a:ext cx="2576160" cy="257616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 rot="2043600">
              <a:off x="5503680" y="460080"/>
              <a:ext cx="2368800" cy="23688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5399640" y="360360"/>
              <a:ext cx="2576160" cy="257616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 rot="2044800">
              <a:off x="5911560" y="867240"/>
              <a:ext cx="1553400" cy="155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5399640" y="356400"/>
              <a:ext cx="2576160" cy="257616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 rot="11769600">
              <a:off x="6470280" y="3481200"/>
              <a:ext cx="319320" cy="31932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" name="PlaceHolder 37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" name="PlaceHolder 3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1"/>
          <p:cNvGrpSpPr/>
          <p:nvPr/>
        </p:nvGrpSpPr>
        <p:grpSpPr>
          <a:xfrm>
            <a:off x="626040" y="299880"/>
            <a:ext cx="998640" cy="998640"/>
            <a:chOff x="626040" y="299880"/>
            <a:chExt cx="998640" cy="998640"/>
          </a:xfrm>
        </p:grpSpPr>
        <p:sp>
          <p:nvSpPr>
            <p:cNvPr id="75" name="CustomShape 2"/>
            <p:cNvSpPr/>
            <p:nvPr/>
          </p:nvSpPr>
          <p:spPr>
            <a:xfrm rot="16200000">
              <a:off x="828720" y="502920"/>
              <a:ext cx="593280" cy="59328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3"/>
            <p:cNvSpPr/>
            <p:nvPr/>
          </p:nvSpPr>
          <p:spPr>
            <a:xfrm rot="16200000">
              <a:off x="626040" y="299880"/>
              <a:ext cx="998640" cy="998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7" name="PlaceHolder 4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29720" cy="254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42800" y="355320"/>
            <a:ext cx="851976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IN" sz="6000" spc="-1" strike="noStrike">
                <a:solidFill>
                  <a:srgbClr val="ffffff"/>
                </a:solidFill>
                <a:latin typeface="Arial"/>
                <a:ea typeface="Arial"/>
              </a:rPr>
              <a:t>RAKSHAK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42800" y="1080000"/>
            <a:ext cx="8419320" cy="37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Team No. 6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Nunito"/>
                <a:ea typeface="Nunito"/>
              </a:rPr>
              <a:t>Mentors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 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Nunito"/>
                <a:ea typeface="Nunito"/>
              </a:rPr>
              <a:t>Members: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Dr.Arpan Gupta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Rohit Agarwal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Dr.Amit Prasad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Atyant Yadav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Rishabh</a:t>
            </a:r>
            <a:endParaRPr b="0" lang="en-IN" sz="2400" spc="-1" strike="noStrike">
              <a:latin typeface="Arial"/>
            </a:endParaRPr>
          </a:p>
          <a:p>
            <a:pPr marL="548640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Yash Paliwal</a:t>
            </a:r>
            <a:endParaRPr b="0" lang="en-IN" sz="2400" spc="-1" strike="noStrike">
              <a:latin typeface="Arial"/>
            </a:endParaRPr>
          </a:p>
          <a:p>
            <a:pPr marL="548640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Manas deep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endParaRPr b="0" lang="en-IN" sz="2400" spc="-1" strike="noStrike">
              <a:latin typeface="Arial"/>
            </a:endParaRPr>
          </a:p>
          <a:p>
            <a:pPr marL="5029200" indent="45720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Dheeraj Ram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Nunito"/>
                <a:ea typeface="Nunito"/>
              </a:rPr>
              <a:t>	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BRIEF INTRODUCTION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70320" y="1479960"/>
            <a:ext cx="7425360" cy="32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848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1" lang="en-IN" sz="1900" spc="-1" strike="noStrike">
                <a:solidFill>
                  <a:srgbClr val="424242"/>
                </a:solidFill>
                <a:latin typeface="Nunito"/>
                <a:ea typeface="Nunito"/>
              </a:rPr>
              <a:t>RAKSHAK is a surveillance rover designed for patrolling of International Borders and various sneak operations.</a:t>
            </a:r>
            <a:br/>
            <a:br/>
            <a:r>
              <a:rPr b="1" lang="en-IN" sz="1900" spc="-1" strike="noStrike">
                <a:solidFill>
                  <a:srgbClr val="424242"/>
                </a:solidFill>
                <a:latin typeface="Nunito"/>
                <a:ea typeface="Nunito"/>
              </a:rPr>
              <a:t> </a:t>
            </a:r>
            <a:endParaRPr b="0" lang="en-IN" sz="1900" spc="-1" strike="noStrike">
              <a:latin typeface="Arial"/>
            </a:endParaRPr>
          </a:p>
          <a:p>
            <a:pPr marL="457200" indent="-34848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1" lang="en-IN" sz="1900" spc="-1" strike="noStrike">
                <a:solidFill>
                  <a:srgbClr val="424242"/>
                </a:solidFill>
                <a:latin typeface="Nunito"/>
                <a:ea typeface="Nunito"/>
              </a:rPr>
              <a:t>The main Motivation behind this project is to reduce the risk of life loss / injuries of soldiers risking their everything at borders.</a:t>
            </a:r>
            <a:endParaRPr b="0" lang="en-IN" sz="19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9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303920" y="598680"/>
            <a:ext cx="362664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PROJECT DESIGN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571760" y="1370520"/>
            <a:ext cx="7029720" cy="31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IN" sz="1300" spc="-1" strike="noStrike">
                <a:solidFill>
                  <a:srgbClr val="424242"/>
                </a:solidFill>
                <a:latin typeface="Nunito"/>
                <a:ea typeface="Nunito"/>
              </a:rPr>
              <a:t>fvf</a:t>
            </a:r>
            <a:endParaRPr b="0" lang="en-IN" sz="1300" spc="-1" strike="noStrike">
              <a:latin typeface="Arial"/>
            </a:endParaRPr>
          </a:p>
        </p:txBody>
      </p:sp>
      <p:pic>
        <p:nvPicPr>
          <p:cNvPr id="121" name="Google Shape;291;p15" descr=""/>
          <p:cNvPicPr/>
          <p:nvPr/>
        </p:nvPicPr>
        <p:blipFill>
          <a:blip r:embed="rId1"/>
          <a:stretch/>
        </p:blipFill>
        <p:spPr>
          <a:xfrm>
            <a:off x="6158160" y="1171800"/>
            <a:ext cx="2802600" cy="2921040"/>
          </a:xfrm>
          <a:prstGeom prst="rect">
            <a:avLst/>
          </a:prstGeom>
          <a:ln>
            <a:noFill/>
          </a:ln>
        </p:spPr>
      </p:pic>
      <p:pic>
        <p:nvPicPr>
          <p:cNvPr id="122" name="Google Shape;292;p15" descr=""/>
          <p:cNvPicPr/>
          <p:nvPr/>
        </p:nvPicPr>
        <p:blipFill>
          <a:blip r:embed="rId2"/>
          <a:stretch/>
        </p:blipFill>
        <p:spPr>
          <a:xfrm>
            <a:off x="473400" y="1171800"/>
            <a:ext cx="2560320" cy="1810080"/>
          </a:xfrm>
          <a:prstGeom prst="rect">
            <a:avLst/>
          </a:prstGeom>
          <a:ln>
            <a:noFill/>
          </a:ln>
        </p:spPr>
      </p:pic>
      <p:pic>
        <p:nvPicPr>
          <p:cNvPr id="123" name="Google Shape;293;p15" descr=""/>
          <p:cNvPicPr/>
          <p:nvPr/>
        </p:nvPicPr>
        <p:blipFill>
          <a:blip r:embed="rId3"/>
          <a:stretch/>
        </p:blipFill>
        <p:spPr>
          <a:xfrm>
            <a:off x="2003040" y="3066480"/>
            <a:ext cx="2228400" cy="1868040"/>
          </a:xfrm>
          <a:prstGeom prst="rect">
            <a:avLst/>
          </a:prstGeom>
          <a:ln>
            <a:noFill/>
          </a:ln>
        </p:spPr>
      </p:pic>
      <p:pic>
        <p:nvPicPr>
          <p:cNvPr id="124" name="Google Shape;294;p15" descr=""/>
          <p:cNvPicPr/>
          <p:nvPr/>
        </p:nvPicPr>
        <p:blipFill>
          <a:blip r:embed="rId4"/>
          <a:srcRect l="0" t="0" r="8588" b="0"/>
          <a:stretch/>
        </p:blipFill>
        <p:spPr>
          <a:xfrm>
            <a:off x="3203640" y="1171800"/>
            <a:ext cx="2802600" cy="181008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6473880" y="4249800"/>
            <a:ext cx="230292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Nunito"/>
                <a:ea typeface="Nunito"/>
              </a:rPr>
              <a:t>Web page on I.P.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1290960" y="2571840"/>
            <a:ext cx="893160" cy="33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Nunito"/>
                <a:ea typeface="Nunito"/>
              </a:rPr>
              <a:t>FRONT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1122120" y="4488120"/>
            <a:ext cx="8233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Nunito"/>
                <a:ea typeface="Nunito"/>
              </a:rPr>
              <a:t>SIDE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5054040" y="3068280"/>
            <a:ext cx="78840" cy="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7"/>
          <p:cNvSpPr/>
          <p:nvPr/>
        </p:nvSpPr>
        <p:spPr>
          <a:xfrm>
            <a:off x="4825080" y="2929320"/>
            <a:ext cx="924480" cy="4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Nunito"/>
                <a:ea typeface="Nunito"/>
              </a:rPr>
              <a:t>TOP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303920" y="598680"/>
            <a:ext cx="456300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PROGRESS PROPORTION</a:t>
            </a:r>
            <a:endParaRPr b="0" lang="en-IN" sz="2800" spc="-1" strike="noStrike">
              <a:latin typeface="Arial"/>
            </a:endParaRPr>
          </a:p>
        </p:txBody>
      </p:sp>
      <p:graphicFrame>
        <p:nvGraphicFramePr>
          <p:cNvPr id="131" name="Table 2"/>
          <p:cNvGraphicFramePr/>
          <p:nvPr/>
        </p:nvGraphicFramePr>
        <p:xfrm>
          <a:off x="952560" y="2190600"/>
          <a:ext cx="7238520" cy="1937160"/>
        </p:xfrm>
        <a:graphic>
          <a:graphicData uri="http://schemas.openxmlformats.org/drawingml/2006/table">
            <a:tbl>
              <a:tblPr/>
              <a:tblGrid>
                <a:gridCol w="3619440"/>
                <a:gridCol w="3619440"/>
              </a:tblGrid>
              <a:tr h="4082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Progress Made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To be achieved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Literature analysis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Constructing mechanical structure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Finalisation of design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Programming on r-pi with sensors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Distribution of work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Floating of data on IP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Purchase of components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Making final prototype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2" name="CustomShape 3"/>
          <p:cNvSpPr/>
          <p:nvPr/>
        </p:nvSpPr>
        <p:spPr>
          <a:xfrm>
            <a:off x="1191600" y="2671200"/>
            <a:ext cx="5718960" cy="6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>
            <a:off x="4994640" y="2998800"/>
            <a:ext cx="4359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813120" y="329760"/>
            <a:ext cx="1797120" cy="87876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Roboto"/>
                <a:ea typeface="Roboto"/>
              </a:rPr>
              <a:t>STRATEGY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882400" y="2117880"/>
            <a:ext cx="1797120" cy="87876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Roboto"/>
                <a:ea typeface="Roboto"/>
              </a:rPr>
              <a:t>Electrical  &amp; </a:t>
            </a:r>
            <a:endParaRPr b="0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Roboto"/>
                <a:ea typeface="Roboto"/>
              </a:rPr>
              <a:t>Programming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1743840" y="2117880"/>
            <a:ext cx="1797120" cy="87876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Roboto"/>
                <a:ea typeface="Roboto"/>
              </a:rPr>
              <a:t>Mechanical work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756000" y="3906000"/>
            <a:ext cx="1797120" cy="87876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Roboto"/>
                <a:ea typeface="Roboto"/>
              </a:rPr>
              <a:t>Implementing rocker bogie mechanism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2732040" y="3906000"/>
            <a:ext cx="1797120" cy="87876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Roboto"/>
                <a:ea typeface="Roboto"/>
              </a:rPr>
              <a:t>Camera and sensor mounting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4894560" y="3906000"/>
            <a:ext cx="1797120" cy="87876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Roboto"/>
                <a:ea typeface="Roboto"/>
              </a:rPr>
              <a:t>Programming with sensors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6870600" y="3906000"/>
            <a:ext cx="1797120" cy="87876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Roboto"/>
                <a:ea typeface="Roboto"/>
              </a:rPr>
              <a:t>Uploading the data on IP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41" name="CustomShape 8"/>
          <p:cNvSpPr/>
          <p:nvPr/>
        </p:nvSpPr>
        <p:spPr>
          <a:xfrm flipH="1" rot="16200000">
            <a:off x="5292720" y="628920"/>
            <a:ext cx="907920" cy="20685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9"/>
          <p:cNvSpPr/>
          <p:nvPr/>
        </p:nvSpPr>
        <p:spPr>
          <a:xfrm rot="16200000">
            <a:off x="3223080" y="629640"/>
            <a:ext cx="907920" cy="20685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0"/>
          <p:cNvSpPr/>
          <p:nvPr/>
        </p:nvSpPr>
        <p:spPr>
          <a:xfrm flipH="1" rot="16200000">
            <a:off x="2682360" y="2957760"/>
            <a:ext cx="907920" cy="9871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1"/>
          <p:cNvSpPr/>
          <p:nvPr/>
        </p:nvSpPr>
        <p:spPr>
          <a:xfrm rot="16200000">
            <a:off x="1694520" y="2958480"/>
            <a:ext cx="907920" cy="9871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2"/>
          <p:cNvSpPr/>
          <p:nvPr/>
        </p:nvSpPr>
        <p:spPr>
          <a:xfrm flipH="1" rot="16200000">
            <a:off x="6821280" y="2957760"/>
            <a:ext cx="907920" cy="9871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3"/>
          <p:cNvSpPr/>
          <p:nvPr/>
        </p:nvSpPr>
        <p:spPr>
          <a:xfrm rot="16200000">
            <a:off x="5833080" y="2958480"/>
            <a:ext cx="907920" cy="9871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TIMELINE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303920" y="1598040"/>
            <a:ext cx="7029720" cy="30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IN" sz="1300" spc="-1" strike="noStrike">
                <a:solidFill>
                  <a:srgbClr val="424242"/>
                </a:solidFill>
                <a:latin typeface="Nunito"/>
                <a:ea typeface="Nunito"/>
              </a:rPr>
              <a:t>30</a:t>
            </a:r>
            <a:r>
              <a:rPr b="0" lang="en-IN" sz="1300" spc="-1" strike="noStrike" baseline="30000">
                <a:solidFill>
                  <a:srgbClr val="424242"/>
                </a:solidFill>
                <a:latin typeface="Nunito"/>
                <a:ea typeface="Nunito"/>
              </a:rPr>
              <a:t>th </a:t>
            </a:r>
            <a:r>
              <a:rPr b="0" lang="en-IN" sz="1300" spc="-1" strike="noStrike">
                <a:solidFill>
                  <a:srgbClr val="424242"/>
                </a:solidFill>
                <a:latin typeface="Nunito"/>
                <a:ea typeface="Nunito"/>
              </a:rPr>
              <a:t>April - Rover will be completed.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300" spc="-1" strike="noStrike">
                <a:solidFill>
                  <a:srgbClr val="424242"/>
                </a:solidFill>
                <a:latin typeface="Nunito"/>
                <a:ea typeface="Nunito"/>
              </a:rPr>
              <a:t>5</a:t>
            </a:r>
            <a:r>
              <a:rPr b="0" lang="en-IN" sz="1300" spc="-1" strike="noStrike" baseline="30000">
                <a:solidFill>
                  <a:srgbClr val="424242"/>
                </a:solidFill>
                <a:latin typeface="Nunito"/>
                <a:ea typeface="Nunito"/>
              </a:rPr>
              <a:t>th</a:t>
            </a:r>
            <a:r>
              <a:rPr b="0" lang="en-IN" sz="1300" spc="-1" strike="noStrike">
                <a:solidFill>
                  <a:srgbClr val="424242"/>
                </a:solidFill>
                <a:latin typeface="Nunito"/>
                <a:ea typeface="Nunito"/>
              </a:rPr>
              <a:t> May - Camera and sensor mounted on rover .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300" spc="-1" strike="noStrike">
                <a:solidFill>
                  <a:srgbClr val="424242"/>
                </a:solidFill>
                <a:latin typeface="Nunito"/>
                <a:ea typeface="Nunito"/>
              </a:rPr>
              <a:t>10</a:t>
            </a:r>
            <a:r>
              <a:rPr b="0" lang="en-IN" sz="1300" spc="-1" strike="noStrike" baseline="30000">
                <a:solidFill>
                  <a:srgbClr val="424242"/>
                </a:solidFill>
                <a:latin typeface="Nunito"/>
                <a:ea typeface="Nunito"/>
              </a:rPr>
              <a:t>th  </a:t>
            </a:r>
            <a:r>
              <a:rPr b="0" lang="en-IN" sz="1300" spc="-1" strike="noStrike">
                <a:solidFill>
                  <a:srgbClr val="424242"/>
                </a:solidFill>
                <a:latin typeface="Nunito"/>
                <a:ea typeface="Nunito"/>
              </a:rPr>
              <a:t>May  - Sensors will be programmed using raspberry-pi and data will be Floated on IP.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300" spc="-1" strike="noStrike">
                <a:solidFill>
                  <a:srgbClr val="424242"/>
                </a:solidFill>
                <a:latin typeface="Nunito"/>
                <a:ea typeface="Nunito"/>
              </a:rPr>
              <a:t>15</a:t>
            </a:r>
            <a:r>
              <a:rPr b="0" lang="en-IN" sz="1300" spc="-1" strike="noStrike" baseline="30000">
                <a:solidFill>
                  <a:srgbClr val="424242"/>
                </a:solidFill>
                <a:latin typeface="Nunito"/>
                <a:ea typeface="Nunito"/>
              </a:rPr>
              <a:t>th</a:t>
            </a:r>
            <a:r>
              <a:rPr b="0" lang="en-IN" sz="1300" spc="-1" strike="noStrike">
                <a:solidFill>
                  <a:srgbClr val="424242"/>
                </a:solidFill>
                <a:latin typeface="Nunito"/>
                <a:ea typeface="Nunito"/>
              </a:rPr>
              <a:t> May - Making of Final product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IN" sz="1300" spc="-1" strike="noStrike">
                <a:solidFill>
                  <a:srgbClr val="424242"/>
                </a:solidFill>
                <a:latin typeface="Nunito"/>
                <a:ea typeface="Nunito"/>
              </a:rPr>
              <a:t>After 15</a:t>
            </a:r>
            <a:r>
              <a:rPr b="0" lang="en-IN" sz="1300" spc="-1" strike="noStrike" baseline="30000">
                <a:solidFill>
                  <a:srgbClr val="424242"/>
                </a:solidFill>
                <a:latin typeface="Nunito"/>
                <a:ea typeface="Nunito"/>
              </a:rPr>
              <a:t>th </a:t>
            </a:r>
            <a:r>
              <a:rPr b="0" lang="en-IN" sz="1300" spc="-1" strike="noStrike">
                <a:solidFill>
                  <a:srgbClr val="424242"/>
                </a:solidFill>
                <a:latin typeface="Nunito"/>
                <a:ea typeface="Nunito"/>
              </a:rPr>
              <a:t> May - Testing of product.</a:t>
            </a:r>
            <a:endParaRPr b="0" lang="en-IN" sz="13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2019-04-15T03:47:23Z</dcterms:modified>
  <cp:revision>4</cp:revision>
  <dc:subject/>
  <dc:title/>
</cp:coreProperties>
</file>