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r1cz7E07dJq/gK6ROfPwUniL5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872" autoAdjust="0"/>
  </p:normalViewPr>
  <p:slideViewPr>
    <p:cSldViewPr snapToGrid="0">
      <p:cViewPr varScale="1">
        <p:scale>
          <a:sx n="67" d="100"/>
          <a:sy n="67" d="100"/>
        </p:scale>
        <p:origin x="147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Team: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7" name="Google Shape;43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3" name="Google Shape;4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0" name="Google Shape;47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7" name="Google Shape;4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7a779d50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7a779d50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07" name="Google Shape;50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13" name="Google Shape;51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a729fb638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7a729fb638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7a779d5073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7a779d5073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7a729fb638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7a729fb638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7a729fb638_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7a729fb638_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7a729fb638_3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7a729fb638_3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7" name="Google Shape;59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 name="Google Shape;2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2" name="Google Shape;3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3" descr="HD-ShadowLong.png"/>
          <p:cNvPicPr preferRelativeResize="0"/>
          <p:nvPr/>
        </p:nvPicPr>
        <p:blipFill rotWithShape="1">
          <a:blip r:embed="rId2">
            <a:alphaModFix/>
          </a:blip>
          <a:srcRect/>
          <a:stretch/>
        </p:blipFill>
        <p:spPr>
          <a:xfrm>
            <a:off x="1" y="3182138"/>
            <a:ext cx="6726063" cy="206957"/>
          </a:xfrm>
          <a:prstGeom prst="rect">
            <a:avLst/>
          </a:prstGeom>
          <a:noFill/>
          <a:ln>
            <a:noFill/>
          </a:ln>
        </p:spPr>
      </p:pic>
      <p:pic>
        <p:nvPicPr>
          <p:cNvPr id="14" name="Google Shape;14;p23" descr="HD-ShadowShort.png"/>
          <p:cNvPicPr preferRelativeResize="0"/>
          <p:nvPr/>
        </p:nvPicPr>
        <p:blipFill rotWithShape="1">
          <a:blip r:embed="rId3">
            <a:alphaModFix/>
          </a:blip>
          <a:srcRect/>
          <a:stretch/>
        </p:blipFill>
        <p:spPr>
          <a:xfrm>
            <a:off x="6833787" y="3182884"/>
            <a:ext cx="2307831" cy="207705"/>
          </a:xfrm>
          <a:prstGeom prst="rect">
            <a:avLst/>
          </a:prstGeom>
          <a:noFill/>
          <a:ln>
            <a:noFill/>
          </a:ln>
        </p:spPr>
      </p:pic>
      <p:sp>
        <p:nvSpPr>
          <p:cNvPr id="15" name="Google Shape;15;p23"/>
          <p:cNvSpPr/>
          <p:nvPr/>
        </p:nvSpPr>
        <p:spPr>
          <a:xfrm>
            <a:off x="0" y="1942559"/>
            <a:ext cx="6726064" cy="12452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3"/>
          <p:cNvSpPr/>
          <p:nvPr/>
        </p:nvSpPr>
        <p:spPr>
          <a:xfrm>
            <a:off x="6833787" y="1942559"/>
            <a:ext cx="2307832" cy="12452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3"/>
          <p:cNvSpPr txBox="1">
            <a:spLocks noGrp="1"/>
          </p:cNvSpPr>
          <p:nvPr>
            <p:ph type="ctrTitle"/>
          </p:nvPr>
        </p:nvSpPr>
        <p:spPr>
          <a:xfrm>
            <a:off x="510241" y="2050282"/>
            <a:ext cx="6108101" cy="1029803"/>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4050"/>
              <a:buFont typeface="Trebuchet MS"/>
              <a:buNone/>
              <a:defRPr sz="40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3"/>
          <p:cNvSpPr txBox="1">
            <a:spLocks noGrp="1"/>
          </p:cNvSpPr>
          <p:nvPr>
            <p:ph type="subTitle" idx="1"/>
          </p:nvPr>
        </p:nvSpPr>
        <p:spPr>
          <a:xfrm>
            <a:off x="510241" y="3295530"/>
            <a:ext cx="6108101" cy="838265"/>
          </a:xfrm>
          <a:prstGeom prst="rect">
            <a:avLst/>
          </a:prstGeom>
          <a:noFill/>
          <a:ln>
            <a:noFill/>
          </a:ln>
        </p:spPr>
        <p:txBody>
          <a:bodyPr spcFirstLastPara="1" wrap="square" lIns="91425" tIns="45700" rIns="91425" bIns="45700" anchor="t" anchorCtr="0">
            <a:normAutofit/>
          </a:bodyPr>
          <a:lstStyle>
            <a:lvl1pPr lvl="0" algn="r">
              <a:lnSpc>
                <a:spcPct val="90000"/>
              </a:lnSpc>
              <a:spcBef>
                <a:spcPts val="750"/>
              </a:spcBef>
              <a:spcAft>
                <a:spcPts val="0"/>
              </a:spcAft>
              <a:buClr>
                <a:schemeClr val="lt1"/>
              </a:buClr>
              <a:buSzPts val="1500"/>
              <a:buNone/>
              <a:defRPr sz="1500"/>
            </a:lvl1pPr>
            <a:lvl2pPr lvl="1" algn="ctr">
              <a:lnSpc>
                <a:spcPct val="90000"/>
              </a:lnSpc>
              <a:spcBef>
                <a:spcPts val="375"/>
              </a:spcBef>
              <a:spcAft>
                <a:spcPts val="0"/>
              </a:spcAft>
              <a:buClr>
                <a:schemeClr val="lt1"/>
              </a:buClr>
              <a:buSzPts val="1500"/>
              <a:buNone/>
              <a:defRPr sz="1500"/>
            </a:lvl2pPr>
            <a:lvl3pPr lvl="2" algn="ctr">
              <a:lnSpc>
                <a:spcPct val="90000"/>
              </a:lnSpc>
              <a:spcBef>
                <a:spcPts val="375"/>
              </a:spcBef>
              <a:spcAft>
                <a:spcPts val="0"/>
              </a:spcAft>
              <a:buClr>
                <a:schemeClr val="lt1"/>
              </a:buClr>
              <a:buSzPts val="1350"/>
              <a:buNone/>
              <a:defRPr sz="1350"/>
            </a:lvl3pPr>
            <a:lvl4pPr lvl="3" algn="ctr">
              <a:lnSpc>
                <a:spcPct val="90000"/>
              </a:lnSpc>
              <a:spcBef>
                <a:spcPts val="375"/>
              </a:spcBef>
              <a:spcAft>
                <a:spcPts val="0"/>
              </a:spcAft>
              <a:buClr>
                <a:schemeClr val="lt1"/>
              </a:buClr>
              <a:buSzPts val="1200"/>
              <a:buNone/>
              <a:defRPr sz="1200"/>
            </a:lvl4pPr>
            <a:lvl5pPr lvl="4" algn="ctr">
              <a:lnSpc>
                <a:spcPct val="90000"/>
              </a:lnSpc>
              <a:spcBef>
                <a:spcPts val="375"/>
              </a:spcBef>
              <a:spcAft>
                <a:spcPts val="0"/>
              </a:spcAft>
              <a:buClr>
                <a:schemeClr val="lt1"/>
              </a:buClr>
              <a:buSzPts val="1200"/>
              <a:buNone/>
              <a:defRPr sz="1200"/>
            </a:lvl5pPr>
            <a:lvl6pPr lvl="5" algn="ctr">
              <a:lnSpc>
                <a:spcPct val="90000"/>
              </a:lnSpc>
              <a:spcBef>
                <a:spcPts val="375"/>
              </a:spcBef>
              <a:spcAft>
                <a:spcPts val="0"/>
              </a:spcAft>
              <a:buClr>
                <a:schemeClr val="lt1"/>
              </a:buClr>
              <a:buSzPts val="1200"/>
              <a:buNone/>
              <a:defRPr sz="1200"/>
            </a:lvl6pPr>
            <a:lvl7pPr lvl="6" algn="ctr">
              <a:lnSpc>
                <a:spcPct val="90000"/>
              </a:lnSpc>
              <a:spcBef>
                <a:spcPts val="375"/>
              </a:spcBef>
              <a:spcAft>
                <a:spcPts val="0"/>
              </a:spcAft>
              <a:buClr>
                <a:schemeClr val="lt1"/>
              </a:buClr>
              <a:buSzPts val="1200"/>
              <a:buNone/>
              <a:defRPr sz="1200"/>
            </a:lvl7pPr>
            <a:lvl8pPr lvl="7" algn="ctr">
              <a:lnSpc>
                <a:spcPct val="90000"/>
              </a:lnSpc>
              <a:spcBef>
                <a:spcPts val="375"/>
              </a:spcBef>
              <a:spcAft>
                <a:spcPts val="0"/>
              </a:spcAft>
              <a:buClr>
                <a:schemeClr val="lt1"/>
              </a:buClr>
              <a:buSzPts val="1200"/>
              <a:buNone/>
              <a:defRPr sz="1200"/>
            </a:lvl8pPr>
            <a:lvl9pPr lvl="8" algn="ctr">
              <a:lnSpc>
                <a:spcPct val="90000"/>
              </a:lnSpc>
              <a:spcBef>
                <a:spcPts val="375"/>
              </a:spcBef>
              <a:spcAft>
                <a:spcPts val="0"/>
              </a:spcAft>
              <a:buClr>
                <a:schemeClr val="lt1"/>
              </a:buClr>
              <a:buSzPts val="1200"/>
              <a:buNone/>
              <a:defRPr sz="1200"/>
            </a:lvl9pPr>
          </a:lstStyle>
          <a:p>
            <a:endParaRPr/>
          </a:p>
        </p:txBody>
      </p:sp>
      <p:sp>
        <p:nvSpPr>
          <p:cNvPr id="19" name="Google Shape;19;p23"/>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sldNum" idx="12"/>
          </p:nvPr>
        </p:nvSpPr>
        <p:spPr>
          <a:xfrm>
            <a:off x="6941510" y="2062753"/>
            <a:ext cx="878916" cy="101733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pic>
        <p:nvPicPr>
          <p:cNvPr id="72" name="Google Shape;72;p32"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73" name="Google Shape;73;p32" descr="HD-ShadowShort.png"/>
          <p:cNvPicPr preferRelativeResize="0"/>
          <p:nvPr/>
        </p:nvPicPr>
        <p:blipFill rotWithShape="1">
          <a:blip r:embed="rId3">
            <a:alphaModFix/>
          </a:blip>
          <a:srcRect/>
          <a:stretch/>
        </p:blipFill>
        <p:spPr>
          <a:xfrm>
            <a:off x="7939370" y="1478425"/>
            <a:ext cx="1202248" cy="108203"/>
          </a:xfrm>
          <a:prstGeom prst="rect">
            <a:avLst/>
          </a:prstGeom>
          <a:noFill/>
          <a:ln>
            <a:noFill/>
          </a:ln>
        </p:spPr>
      </p:pic>
      <p:sp>
        <p:nvSpPr>
          <p:cNvPr id="74" name="Google Shape;74;p32"/>
          <p:cNvSpPr/>
          <p:nvPr/>
        </p:nvSpPr>
        <p:spPr>
          <a:xfrm>
            <a:off x="0" y="457200"/>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2"/>
          <p:cNvSpPr/>
          <p:nvPr/>
        </p:nvSpPr>
        <p:spPr>
          <a:xfrm>
            <a:off x="7939371" y="457200"/>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2"/>
          <p:cNvSpPr txBox="1">
            <a:spLocks noGrp="1"/>
          </p:cNvSpPr>
          <p:nvPr>
            <p:ph type="title"/>
          </p:nvPr>
        </p:nvSpPr>
        <p:spPr>
          <a:xfrm>
            <a:off x="510240" y="564922"/>
            <a:ext cx="7210397" cy="8107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2"/>
          <p:cNvSpPr txBox="1">
            <a:spLocks noGrp="1"/>
          </p:cNvSpPr>
          <p:nvPr>
            <p:ph type="body" idx="1"/>
          </p:nvPr>
        </p:nvSpPr>
        <p:spPr>
          <a:xfrm>
            <a:off x="679763" y="1752655"/>
            <a:ext cx="3354245" cy="51985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lt1"/>
              </a:buClr>
              <a:buSzPts val="1800"/>
              <a:buNone/>
              <a:defRPr sz="1800" b="1"/>
            </a:lvl1pPr>
            <a:lvl2pPr marL="914400" lvl="1" indent="-228600" algn="l">
              <a:lnSpc>
                <a:spcPct val="90000"/>
              </a:lnSpc>
              <a:spcBef>
                <a:spcPts val="375"/>
              </a:spcBef>
              <a:spcAft>
                <a:spcPts val="0"/>
              </a:spcAft>
              <a:buClr>
                <a:schemeClr val="lt1"/>
              </a:buClr>
              <a:buSzPts val="1500"/>
              <a:buNone/>
              <a:defRPr sz="1500" b="1"/>
            </a:lvl2pPr>
            <a:lvl3pPr marL="1371600" lvl="2" indent="-228600" algn="l">
              <a:lnSpc>
                <a:spcPct val="90000"/>
              </a:lnSpc>
              <a:spcBef>
                <a:spcPts val="375"/>
              </a:spcBef>
              <a:spcAft>
                <a:spcPts val="0"/>
              </a:spcAft>
              <a:buClr>
                <a:schemeClr val="lt1"/>
              </a:buClr>
              <a:buSzPts val="1350"/>
              <a:buNone/>
              <a:defRPr sz="1350" b="1"/>
            </a:lvl3pPr>
            <a:lvl4pPr marL="1828800" lvl="3" indent="-228600" algn="l">
              <a:lnSpc>
                <a:spcPct val="90000"/>
              </a:lnSpc>
              <a:spcBef>
                <a:spcPts val="375"/>
              </a:spcBef>
              <a:spcAft>
                <a:spcPts val="0"/>
              </a:spcAft>
              <a:buClr>
                <a:schemeClr val="lt1"/>
              </a:buClr>
              <a:buSzPts val="1200"/>
              <a:buNone/>
              <a:defRPr sz="1200" b="1"/>
            </a:lvl4pPr>
            <a:lvl5pPr marL="2286000" lvl="4" indent="-228600" algn="l">
              <a:lnSpc>
                <a:spcPct val="90000"/>
              </a:lnSpc>
              <a:spcBef>
                <a:spcPts val="375"/>
              </a:spcBef>
              <a:spcAft>
                <a:spcPts val="0"/>
              </a:spcAft>
              <a:buClr>
                <a:schemeClr val="lt1"/>
              </a:buClr>
              <a:buSzPts val="1200"/>
              <a:buNone/>
              <a:defRPr sz="1200" b="1"/>
            </a:lvl5pPr>
            <a:lvl6pPr marL="2743200" lvl="5" indent="-228600" algn="l">
              <a:lnSpc>
                <a:spcPct val="90000"/>
              </a:lnSpc>
              <a:spcBef>
                <a:spcPts val="375"/>
              </a:spcBef>
              <a:spcAft>
                <a:spcPts val="0"/>
              </a:spcAft>
              <a:buClr>
                <a:schemeClr val="lt1"/>
              </a:buClr>
              <a:buSzPts val="1200"/>
              <a:buNone/>
              <a:defRPr sz="1200" b="1"/>
            </a:lvl6pPr>
            <a:lvl7pPr marL="3200400" lvl="6" indent="-228600" algn="l">
              <a:lnSpc>
                <a:spcPct val="90000"/>
              </a:lnSpc>
              <a:spcBef>
                <a:spcPts val="375"/>
              </a:spcBef>
              <a:spcAft>
                <a:spcPts val="0"/>
              </a:spcAft>
              <a:buClr>
                <a:schemeClr val="lt1"/>
              </a:buClr>
              <a:buSzPts val="1200"/>
              <a:buNone/>
              <a:defRPr sz="1200" b="1"/>
            </a:lvl7pPr>
            <a:lvl8pPr marL="3657600" lvl="7" indent="-228600" algn="l">
              <a:lnSpc>
                <a:spcPct val="90000"/>
              </a:lnSpc>
              <a:spcBef>
                <a:spcPts val="375"/>
              </a:spcBef>
              <a:spcAft>
                <a:spcPts val="0"/>
              </a:spcAft>
              <a:buClr>
                <a:schemeClr val="lt1"/>
              </a:buClr>
              <a:buSzPts val="1200"/>
              <a:buNone/>
              <a:defRPr sz="1200" b="1"/>
            </a:lvl8pPr>
            <a:lvl9pPr marL="4114800" lvl="8" indent="-228600" algn="l">
              <a:lnSpc>
                <a:spcPct val="90000"/>
              </a:lnSpc>
              <a:spcBef>
                <a:spcPts val="375"/>
              </a:spcBef>
              <a:spcAft>
                <a:spcPts val="0"/>
              </a:spcAft>
              <a:buClr>
                <a:schemeClr val="lt1"/>
              </a:buClr>
              <a:buSzPts val="1200"/>
              <a:buNone/>
              <a:defRPr sz="1200" b="1"/>
            </a:lvl9pPr>
          </a:lstStyle>
          <a:p>
            <a:endParaRPr/>
          </a:p>
        </p:txBody>
      </p:sp>
      <p:sp>
        <p:nvSpPr>
          <p:cNvPr id="78" name="Google Shape;78;p32"/>
          <p:cNvSpPr txBox="1">
            <a:spLocks noGrp="1"/>
          </p:cNvSpPr>
          <p:nvPr>
            <p:ph type="body" idx="2"/>
          </p:nvPr>
        </p:nvSpPr>
        <p:spPr>
          <a:xfrm>
            <a:off x="510242" y="2272507"/>
            <a:ext cx="3523766" cy="217963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lt1"/>
              </a:buClr>
              <a:buSzPts val="1800"/>
              <a:buChar char="•"/>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79" name="Google Shape;79;p32"/>
          <p:cNvSpPr txBox="1">
            <a:spLocks noGrp="1"/>
          </p:cNvSpPr>
          <p:nvPr>
            <p:ph type="body" idx="3"/>
          </p:nvPr>
        </p:nvSpPr>
        <p:spPr>
          <a:xfrm>
            <a:off x="4365116" y="1752655"/>
            <a:ext cx="3355521" cy="51905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lt1"/>
              </a:buClr>
              <a:buSzPts val="1800"/>
              <a:buNone/>
              <a:defRPr sz="1800" b="1"/>
            </a:lvl1pPr>
            <a:lvl2pPr marL="914400" lvl="1" indent="-228600" algn="l">
              <a:lnSpc>
                <a:spcPct val="90000"/>
              </a:lnSpc>
              <a:spcBef>
                <a:spcPts val="375"/>
              </a:spcBef>
              <a:spcAft>
                <a:spcPts val="0"/>
              </a:spcAft>
              <a:buClr>
                <a:schemeClr val="lt1"/>
              </a:buClr>
              <a:buSzPts val="1500"/>
              <a:buNone/>
              <a:defRPr sz="1500" b="1"/>
            </a:lvl2pPr>
            <a:lvl3pPr marL="1371600" lvl="2" indent="-228600" algn="l">
              <a:lnSpc>
                <a:spcPct val="90000"/>
              </a:lnSpc>
              <a:spcBef>
                <a:spcPts val="375"/>
              </a:spcBef>
              <a:spcAft>
                <a:spcPts val="0"/>
              </a:spcAft>
              <a:buClr>
                <a:schemeClr val="lt1"/>
              </a:buClr>
              <a:buSzPts val="1350"/>
              <a:buNone/>
              <a:defRPr sz="1350" b="1"/>
            </a:lvl3pPr>
            <a:lvl4pPr marL="1828800" lvl="3" indent="-228600" algn="l">
              <a:lnSpc>
                <a:spcPct val="90000"/>
              </a:lnSpc>
              <a:spcBef>
                <a:spcPts val="375"/>
              </a:spcBef>
              <a:spcAft>
                <a:spcPts val="0"/>
              </a:spcAft>
              <a:buClr>
                <a:schemeClr val="lt1"/>
              </a:buClr>
              <a:buSzPts val="1200"/>
              <a:buNone/>
              <a:defRPr sz="1200" b="1"/>
            </a:lvl4pPr>
            <a:lvl5pPr marL="2286000" lvl="4" indent="-228600" algn="l">
              <a:lnSpc>
                <a:spcPct val="90000"/>
              </a:lnSpc>
              <a:spcBef>
                <a:spcPts val="375"/>
              </a:spcBef>
              <a:spcAft>
                <a:spcPts val="0"/>
              </a:spcAft>
              <a:buClr>
                <a:schemeClr val="lt1"/>
              </a:buClr>
              <a:buSzPts val="1200"/>
              <a:buNone/>
              <a:defRPr sz="1200" b="1"/>
            </a:lvl5pPr>
            <a:lvl6pPr marL="2743200" lvl="5" indent="-228600" algn="l">
              <a:lnSpc>
                <a:spcPct val="90000"/>
              </a:lnSpc>
              <a:spcBef>
                <a:spcPts val="375"/>
              </a:spcBef>
              <a:spcAft>
                <a:spcPts val="0"/>
              </a:spcAft>
              <a:buClr>
                <a:schemeClr val="lt1"/>
              </a:buClr>
              <a:buSzPts val="1200"/>
              <a:buNone/>
              <a:defRPr sz="1200" b="1"/>
            </a:lvl6pPr>
            <a:lvl7pPr marL="3200400" lvl="6" indent="-228600" algn="l">
              <a:lnSpc>
                <a:spcPct val="90000"/>
              </a:lnSpc>
              <a:spcBef>
                <a:spcPts val="375"/>
              </a:spcBef>
              <a:spcAft>
                <a:spcPts val="0"/>
              </a:spcAft>
              <a:buClr>
                <a:schemeClr val="lt1"/>
              </a:buClr>
              <a:buSzPts val="1200"/>
              <a:buNone/>
              <a:defRPr sz="1200" b="1"/>
            </a:lvl7pPr>
            <a:lvl8pPr marL="3657600" lvl="7" indent="-228600" algn="l">
              <a:lnSpc>
                <a:spcPct val="90000"/>
              </a:lnSpc>
              <a:spcBef>
                <a:spcPts val="375"/>
              </a:spcBef>
              <a:spcAft>
                <a:spcPts val="0"/>
              </a:spcAft>
              <a:buClr>
                <a:schemeClr val="lt1"/>
              </a:buClr>
              <a:buSzPts val="1200"/>
              <a:buNone/>
              <a:defRPr sz="1200" b="1"/>
            </a:lvl8pPr>
            <a:lvl9pPr marL="4114800" lvl="8" indent="-228600" algn="l">
              <a:lnSpc>
                <a:spcPct val="90000"/>
              </a:lnSpc>
              <a:spcBef>
                <a:spcPts val="375"/>
              </a:spcBef>
              <a:spcAft>
                <a:spcPts val="0"/>
              </a:spcAft>
              <a:buClr>
                <a:schemeClr val="lt1"/>
              </a:buClr>
              <a:buSzPts val="1200"/>
              <a:buNone/>
              <a:defRPr sz="1200" b="1"/>
            </a:lvl9pPr>
          </a:lstStyle>
          <a:p>
            <a:endParaRPr/>
          </a:p>
        </p:txBody>
      </p:sp>
      <p:sp>
        <p:nvSpPr>
          <p:cNvPr id="80" name="Google Shape;80;p32"/>
          <p:cNvSpPr txBox="1">
            <a:spLocks noGrp="1"/>
          </p:cNvSpPr>
          <p:nvPr>
            <p:ph type="body" idx="4"/>
          </p:nvPr>
        </p:nvSpPr>
        <p:spPr>
          <a:xfrm>
            <a:off x="4195593" y="2272507"/>
            <a:ext cx="3525044" cy="217963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lt1"/>
              </a:buClr>
              <a:buSzPts val="1800"/>
              <a:buChar char="•"/>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81" name="Google Shape;81;p32"/>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047092" y="564921"/>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pic>
        <p:nvPicPr>
          <p:cNvPr id="85" name="Google Shape;85;p33"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86" name="Google Shape;86;p33" descr="HD-ShadowShort.png"/>
          <p:cNvPicPr preferRelativeResize="0"/>
          <p:nvPr/>
        </p:nvPicPr>
        <p:blipFill rotWithShape="1">
          <a:blip r:embed="rId3">
            <a:alphaModFix/>
          </a:blip>
          <a:srcRect/>
          <a:stretch/>
        </p:blipFill>
        <p:spPr>
          <a:xfrm>
            <a:off x="7939370" y="1478425"/>
            <a:ext cx="1202248" cy="108203"/>
          </a:xfrm>
          <a:prstGeom prst="rect">
            <a:avLst/>
          </a:prstGeom>
          <a:noFill/>
          <a:ln>
            <a:noFill/>
          </a:ln>
        </p:spPr>
      </p:pic>
      <p:sp>
        <p:nvSpPr>
          <p:cNvPr id="87" name="Google Shape;87;p33"/>
          <p:cNvSpPr/>
          <p:nvPr/>
        </p:nvSpPr>
        <p:spPr>
          <a:xfrm>
            <a:off x="0" y="457200"/>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3"/>
          <p:cNvSpPr/>
          <p:nvPr/>
        </p:nvSpPr>
        <p:spPr>
          <a:xfrm>
            <a:off x="7939371" y="457200"/>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3"/>
          <p:cNvSpPr txBox="1">
            <a:spLocks noGrp="1"/>
          </p:cNvSpPr>
          <p:nvPr>
            <p:ph type="title"/>
          </p:nvPr>
        </p:nvSpPr>
        <p:spPr>
          <a:xfrm>
            <a:off x="510241" y="564921"/>
            <a:ext cx="7210396" cy="8107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3"/>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3"/>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3"/>
          <p:cNvSpPr txBox="1">
            <a:spLocks noGrp="1"/>
          </p:cNvSpPr>
          <p:nvPr>
            <p:ph type="sldNum" idx="12"/>
          </p:nvPr>
        </p:nvSpPr>
        <p:spPr>
          <a:xfrm>
            <a:off x="8047092" y="564921"/>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pic>
        <p:nvPicPr>
          <p:cNvPr id="94" name="Google Shape;94;p34" descr="HD-ShadowShort.png"/>
          <p:cNvPicPr preferRelativeResize="0"/>
          <p:nvPr/>
        </p:nvPicPr>
        <p:blipFill rotWithShape="1">
          <a:blip r:embed="rId2">
            <a:alphaModFix/>
          </a:blip>
          <a:srcRect/>
          <a:stretch/>
        </p:blipFill>
        <p:spPr>
          <a:xfrm>
            <a:off x="7939370" y="1478425"/>
            <a:ext cx="1202248" cy="108203"/>
          </a:xfrm>
          <a:prstGeom prst="rect">
            <a:avLst/>
          </a:prstGeom>
          <a:noFill/>
          <a:ln>
            <a:noFill/>
          </a:ln>
        </p:spPr>
      </p:pic>
      <p:sp>
        <p:nvSpPr>
          <p:cNvPr id="95" name="Google Shape;95;p34"/>
          <p:cNvSpPr/>
          <p:nvPr/>
        </p:nvSpPr>
        <p:spPr>
          <a:xfrm>
            <a:off x="7939371" y="457200"/>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4"/>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4"/>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4"/>
          <p:cNvSpPr txBox="1">
            <a:spLocks noGrp="1"/>
          </p:cNvSpPr>
          <p:nvPr>
            <p:ph type="sldNum" idx="12"/>
          </p:nvPr>
        </p:nvSpPr>
        <p:spPr>
          <a:xfrm>
            <a:off x="8047092" y="564921"/>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pic>
        <p:nvPicPr>
          <p:cNvPr id="100" name="Google Shape;100;p35"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101" name="Google Shape;101;p35" descr="HD-ShadowShort.png"/>
          <p:cNvPicPr preferRelativeResize="0"/>
          <p:nvPr/>
        </p:nvPicPr>
        <p:blipFill rotWithShape="1">
          <a:blip r:embed="rId3">
            <a:alphaModFix/>
          </a:blip>
          <a:srcRect/>
          <a:stretch/>
        </p:blipFill>
        <p:spPr>
          <a:xfrm>
            <a:off x="7939370" y="1478425"/>
            <a:ext cx="1202248" cy="108203"/>
          </a:xfrm>
          <a:prstGeom prst="rect">
            <a:avLst/>
          </a:prstGeom>
          <a:noFill/>
          <a:ln>
            <a:noFill/>
          </a:ln>
        </p:spPr>
      </p:pic>
      <p:sp>
        <p:nvSpPr>
          <p:cNvPr id="102" name="Google Shape;102;p35"/>
          <p:cNvSpPr/>
          <p:nvPr/>
        </p:nvSpPr>
        <p:spPr>
          <a:xfrm>
            <a:off x="0" y="457200"/>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5"/>
          <p:cNvSpPr/>
          <p:nvPr/>
        </p:nvSpPr>
        <p:spPr>
          <a:xfrm>
            <a:off x="7939371" y="457200"/>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5"/>
          <p:cNvSpPr txBox="1">
            <a:spLocks noGrp="1"/>
          </p:cNvSpPr>
          <p:nvPr>
            <p:ph type="title"/>
          </p:nvPr>
        </p:nvSpPr>
        <p:spPr>
          <a:xfrm>
            <a:off x="510241" y="564920"/>
            <a:ext cx="7210394" cy="81070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700"/>
              <a:buFont typeface="Trebuchet MS"/>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35"/>
          <p:cNvSpPr txBox="1">
            <a:spLocks noGrp="1"/>
          </p:cNvSpPr>
          <p:nvPr>
            <p:ph type="body" idx="1"/>
          </p:nvPr>
        </p:nvSpPr>
        <p:spPr>
          <a:xfrm>
            <a:off x="3514385" y="1752655"/>
            <a:ext cx="4206252" cy="269948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lt1"/>
              </a:buClr>
              <a:buSzPts val="1800"/>
              <a:buChar char="•"/>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106" name="Google Shape;106;p35"/>
          <p:cNvSpPr txBox="1">
            <a:spLocks noGrp="1"/>
          </p:cNvSpPr>
          <p:nvPr>
            <p:ph type="body" idx="2"/>
          </p:nvPr>
        </p:nvSpPr>
        <p:spPr>
          <a:xfrm>
            <a:off x="510241" y="1752654"/>
            <a:ext cx="2842559" cy="2699488"/>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chemeClr val="lt1"/>
              </a:buClr>
              <a:buSzPts val="1200"/>
              <a:buNone/>
              <a:defRPr sz="1200"/>
            </a:lvl1pPr>
            <a:lvl2pPr marL="914400" lvl="1" indent="-228600" algn="l">
              <a:lnSpc>
                <a:spcPct val="90000"/>
              </a:lnSpc>
              <a:spcBef>
                <a:spcPts val="375"/>
              </a:spcBef>
              <a:spcAft>
                <a:spcPts val="0"/>
              </a:spcAft>
              <a:buClr>
                <a:schemeClr val="lt1"/>
              </a:buClr>
              <a:buSzPts val="1050"/>
              <a:buNone/>
              <a:defRPr sz="1050"/>
            </a:lvl2pPr>
            <a:lvl3pPr marL="1371600" lvl="2" indent="-228600" algn="l">
              <a:lnSpc>
                <a:spcPct val="90000"/>
              </a:lnSpc>
              <a:spcBef>
                <a:spcPts val="375"/>
              </a:spcBef>
              <a:spcAft>
                <a:spcPts val="0"/>
              </a:spcAft>
              <a:buClr>
                <a:schemeClr val="lt1"/>
              </a:buClr>
              <a:buSzPts val="900"/>
              <a:buNone/>
              <a:defRPr sz="900"/>
            </a:lvl3pPr>
            <a:lvl4pPr marL="1828800" lvl="3" indent="-228600" algn="l">
              <a:lnSpc>
                <a:spcPct val="90000"/>
              </a:lnSpc>
              <a:spcBef>
                <a:spcPts val="375"/>
              </a:spcBef>
              <a:spcAft>
                <a:spcPts val="0"/>
              </a:spcAft>
              <a:buClr>
                <a:schemeClr val="lt1"/>
              </a:buClr>
              <a:buSzPts val="750"/>
              <a:buNone/>
              <a:defRPr sz="750"/>
            </a:lvl4pPr>
            <a:lvl5pPr marL="2286000" lvl="4" indent="-228600" algn="l">
              <a:lnSpc>
                <a:spcPct val="90000"/>
              </a:lnSpc>
              <a:spcBef>
                <a:spcPts val="375"/>
              </a:spcBef>
              <a:spcAft>
                <a:spcPts val="0"/>
              </a:spcAft>
              <a:buClr>
                <a:schemeClr val="lt1"/>
              </a:buClr>
              <a:buSzPts val="750"/>
              <a:buNone/>
              <a:defRPr sz="750"/>
            </a:lvl5pPr>
            <a:lvl6pPr marL="2743200" lvl="5" indent="-228600" algn="l">
              <a:lnSpc>
                <a:spcPct val="90000"/>
              </a:lnSpc>
              <a:spcBef>
                <a:spcPts val="375"/>
              </a:spcBef>
              <a:spcAft>
                <a:spcPts val="0"/>
              </a:spcAft>
              <a:buClr>
                <a:schemeClr val="lt1"/>
              </a:buClr>
              <a:buSzPts val="750"/>
              <a:buNone/>
              <a:defRPr sz="750"/>
            </a:lvl6pPr>
            <a:lvl7pPr marL="3200400" lvl="6" indent="-228600" algn="l">
              <a:lnSpc>
                <a:spcPct val="90000"/>
              </a:lnSpc>
              <a:spcBef>
                <a:spcPts val="375"/>
              </a:spcBef>
              <a:spcAft>
                <a:spcPts val="0"/>
              </a:spcAft>
              <a:buClr>
                <a:schemeClr val="lt1"/>
              </a:buClr>
              <a:buSzPts val="750"/>
              <a:buNone/>
              <a:defRPr sz="750"/>
            </a:lvl7pPr>
            <a:lvl8pPr marL="3657600" lvl="7" indent="-228600" algn="l">
              <a:lnSpc>
                <a:spcPct val="90000"/>
              </a:lnSpc>
              <a:spcBef>
                <a:spcPts val="375"/>
              </a:spcBef>
              <a:spcAft>
                <a:spcPts val="0"/>
              </a:spcAft>
              <a:buClr>
                <a:schemeClr val="lt1"/>
              </a:buClr>
              <a:buSzPts val="750"/>
              <a:buNone/>
              <a:defRPr sz="750"/>
            </a:lvl8pPr>
            <a:lvl9pPr marL="4114800" lvl="8" indent="-228600" algn="l">
              <a:lnSpc>
                <a:spcPct val="90000"/>
              </a:lnSpc>
              <a:spcBef>
                <a:spcPts val="375"/>
              </a:spcBef>
              <a:spcAft>
                <a:spcPts val="0"/>
              </a:spcAft>
              <a:buClr>
                <a:schemeClr val="lt1"/>
              </a:buClr>
              <a:buSzPts val="750"/>
              <a:buNone/>
              <a:defRPr sz="750"/>
            </a:lvl9pPr>
          </a:lstStyle>
          <a:p>
            <a:endParaRPr/>
          </a:p>
        </p:txBody>
      </p:sp>
      <p:sp>
        <p:nvSpPr>
          <p:cNvPr id="107" name="Google Shape;107;p35"/>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5"/>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5"/>
          <p:cNvSpPr txBox="1">
            <a:spLocks noGrp="1"/>
          </p:cNvSpPr>
          <p:nvPr>
            <p:ph type="sldNum" idx="12"/>
          </p:nvPr>
        </p:nvSpPr>
        <p:spPr>
          <a:xfrm>
            <a:off x="8047092" y="564921"/>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pic>
        <p:nvPicPr>
          <p:cNvPr id="111" name="Google Shape;111;p36"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112" name="Google Shape;112;p36" descr="HD-ShadowShort.png"/>
          <p:cNvPicPr preferRelativeResize="0"/>
          <p:nvPr/>
        </p:nvPicPr>
        <p:blipFill rotWithShape="1">
          <a:blip r:embed="rId3">
            <a:alphaModFix/>
          </a:blip>
          <a:srcRect/>
          <a:stretch/>
        </p:blipFill>
        <p:spPr>
          <a:xfrm>
            <a:off x="7939370" y="1478425"/>
            <a:ext cx="1202248" cy="108203"/>
          </a:xfrm>
          <a:prstGeom prst="rect">
            <a:avLst/>
          </a:prstGeom>
          <a:noFill/>
          <a:ln>
            <a:noFill/>
          </a:ln>
        </p:spPr>
      </p:pic>
      <p:sp>
        <p:nvSpPr>
          <p:cNvPr id="113" name="Google Shape;113;p36"/>
          <p:cNvSpPr/>
          <p:nvPr/>
        </p:nvSpPr>
        <p:spPr>
          <a:xfrm>
            <a:off x="0" y="457200"/>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6"/>
          <p:cNvSpPr/>
          <p:nvPr/>
        </p:nvSpPr>
        <p:spPr>
          <a:xfrm>
            <a:off x="7939371" y="457200"/>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6"/>
          <p:cNvSpPr txBox="1">
            <a:spLocks noGrp="1"/>
          </p:cNvSpPr>
          <p:nvPr>
            <p:ph type="title"/>
          </p:nvPr>
        </p:nvSpPr>
        <p:spPr>
          <a:xfrm>
            <a:off x="510243" y="564921"/>
            <a:ext cx="7210393" cy="8107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700"/>
              <a:buFont typeface="Trebuchet MS"/>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36"/>
          <p:cNvSpPr>
            <a:spLocks noGrp="1"/>
          </p:cNvSpPr>
          <p:nvPr>
            <p:ph type="pic" idx="2"/>
          </p:nvPr>
        </p:nvSpPr>
        <p:spPr>
          <a:xfrm>
            <a:off x="3651250" y="1752656"/>
            <a:ext cx="4069387" cy="2699484"/>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375"/>
              </a:spcBef>
              <a:spcAft>
                <a:spcPts val="0"/>
              </a:spcAft>
              <a:buClr>
                <a:schemeClr val="lt1"/>
              </a:buClr>
              <a:buSzPts val="2100"/>
              <a:buFont typeface="Arial"/>
              <a:buNone/>
              <a:defRPr sz="21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375"/>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375"/>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375"/>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375"/>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375"/>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375"/>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375"/>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endParaRPr/>
          </a:p>
        </p:txBody>
      </p:sp>
      <p:sp>
        <p:nvSpPr>
          <p:cNvPr id="117" name="Google Shape;117;p36"/>
          <p:cNvSpPr txBox="1">
            <a:spLocks noGrp="1"/>
          </p:cNvSpPr>
          <p:nvPr>
            <p:ph type="body" idx="1"/>
          </p:nvPr>
        </p:nvSpPr>
        <p:spPr>
          <a:xfrm>
            <a:off x="510242" y="1752655"/>
            <a:ext cx="2907192" cy="269948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chemeClr val="lt1"/>
              </a:buClr>
              <a:buSzPts val="1200"/>
              <a:buNone/>
              <a:defRPr sz="1200"/>
            </a:lvl1pPr>
            <a:lvl2pPr marL="914400" lvl="1" indent="-228600" algn="l">
              <a:lnSpc>
                <a:spcPct val="90000"/>
              </a:lnSpc>
              <a:spcBef>
                <a:spcPts val="375"/>
              </a:spcBef>
              <a:spcAft>
                <a:spcPts val="0"/>
              </a:spcAft>
              <a:buClr>
                <a:schemeClr val="lt1"/>
              </a:buClr>
              <a:buSzPts val="1050"/>
              <a:buNone/>
              <a:defRPr sz="1050"/>
            </a:lvl2pPr>
            <a:lvl3pPr marL="1371600" lvl="2" indent="-228600" algn="l">
              <a:lnSpc>
                <a:spcPct val="90000"/>
              </a:lnSpc>
              <a:spcBef>
                <a:spcPts val="375"/>
              </a:spcBef>
              <a:spcAft>
                <a:spcPts val="0"/>
              </a:spcAft>
              <a:buClr>
                <a:schemeClr val="lt1"/>
              </a:buClr>
              <a:buSzPts val="900"/>
              <a:buNone/>
              <a:defRPr sz="900"/>
            </a:lvl3pPr>
            <a:lvl4pPr marL="1828800" lvl="3" indent="-228600" algn="l">
              <a:lnSpc>
                <a:spcPct val="90000"/>
              </a:lnSpc>
              <a:spcBef>
                <a:spcPts val="375"/>
              </a:spcBef>
              <a:spcAft>
                <a:spcPts val="0"/>
              </a:spcAft>
              <a:buClr>
                <a:schemeClr val="lt1"/>
              </a:buClr>
              <a:buSzPts val="750"/>
              <a:buNone/>
              <a:defRPr sz="750"/>
            </a:lvl4pPr>
            <a:lvl5pPr marL="2286000" lvl="4" indent="-228600" algn="l">
              <a:lnSpc>
                <a:spcPct val="90000"/>
              </a:lnSpc>
              <a:spcBef>
                <a:spcPts val="375"/>
              </a:spcBef>
              <a:spcAft>
                <a:spcPts val="0"/>
              </a:spcAft>
              <a:buClr>
                <a:schemeClr val="lt1"/>
              </a:buClr>
              <a:buSzPts val="750"/>
              <a:buNone/>
              <a:defRPr sz="750"/>
            </a:lvl5pPr>
            <a:lvl6pPr marL="2743200" lvl="5" indent="-228600" algn="l">
              <a:lnSpc>
                <a:spcPct val="90000"/>
              </a:lnSpc>
              <a:spcBef>
                <a:spcPts val="375"/>
              </a:spcBef>
              <a:spcAft>
                <a:spcPts val="0"/>
              </a:spcAft>
              <a:buClr>
                <a:schemeClr val="lt1"/>
              </a:buClr>
              <a:buSzPts val="750"/>
              <a:buNone/>
              <a:defRPr sz="750"/>
            </a:lvl6pPr>
            <a:lvl7pPr marL="3200400" lvl="6" indent="-228600" algn="l">
              <a:lnSpc>
                <a:spcPct val="90000"/>
              </a:lnSpc>
              <a:spcBef>
                <a:spcPts val="375"/>
              </a:spcBef>
              <a:spcAft>
                <a:spcPts val="0"/>
              </a:spcAft>
              <a:buClr>
                <a:schemeClr val="lt1"/>
              </a:buClr>
              <a:buSzPts val="750"/>
              <a:buNone/>
              <a:defRPr sz="750"/>
            </a:lvl7pPr>
            <a:lvl8pPr marL="3657600" lvl="7" indent="-228600" algn="l">
              <a:lnSpc>
                <a:spcPct val="90000"/>
              </a:lnSpc>
              <a:spcBef>
                <a:spcPts val="375"/>
              </a:spcBef>
              <a:spcAft>
                <a:spcPts val="0"/>
              </a:spcAft>
              <a:buClr>
                <a:schemeClr val="lt1"/>
              </a:buClr>
              <a:buSzPts val="750"/>
              <a:buNone/>
              <a:defRPr sz="750"/>
            </a:lvl8pPr>
            <a:lvl9pPr marL="4114800" lvl="8" indent="-228600" algn="l">
              <a:lnSpc>
                <a:spcPct val="90000"/>
              </a:lnSpc>
              <a:spcBef>
                <a:spcPts val="375"/>
              </a:spcBef>
              <a:spcAft>
                <a:spcPts val="0"/>
              </a:spcAft>
              <a:buClr>
                <a:schemeClr val="lt1"/>
              </a:buClr>
              <a:buSzPts val="750"/>
              <a:buNone/>
              <a:defRPr sz="750"/>
            </a:lvl9pPr>
          </a:lstStyle>
          <a:p>
            <a:endParaRPr/>
          </a:p>
        </p:txBody>
      </p:sp>
      <p:sp>
        <p:nvSpPr>
          <p:cNvPr id="118" name="Google Shape;118;p36"/>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6"/>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6"/>
          <p:cNvSpPr txBox="1">
            <a:spLocks noGrp="1"/>
          </p:cNvSpPr>
          <p:nvPr>
            <p:ph type="sldNum" idx="12"/>
          </p:nvPr>
        </p:nvSpPr>
        <p:spPr>
          <a:xfrm>
            <a:off x="8047092" y="564921"/>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1"/>
        <p:cNvGrpSpPr/>
        <p:nvPr/>
      </p:nvGrpSpPr>
      <p:grpSpPr>
        <a:xfrm>
          <a:off x="0" y="0"/>
          <a:ext cx="0" cy="0"/>
          <a:chOff x="0" y="0"/>
          <a:chExt cx="0" cy="0"/>
        </a:xfrm>
      </p:grpSpPr>
      <p:pic>
        <p:nvPicPr>
          <p:cNvPr id="122" name="Google Shape;122;p37" descr="HD-ShadowLong.png"/>
          <p:cNvPicPr preferRelativeResize="0"/>
          <p:nvPr/>
        </p:nvPicPr>
        <p:blipFill rotWithShape="1">
          <a:blip r:embed="rId2">
            <a:alphaModFix/>
          </a:blip>
          <a:srcRect/>
          <a:stretch/>
        </p:blipFill>
        <p:spPr>
          <a:xfrm>
            <a:off x="1" y="4446471"/>
            <a:ext cx="7828359" cy="240873"/>
          </a:xfrm>
          <a:prstGeom prst="rect">
            <a:avLst/>
          </a:prstGeom>
          <a:noFill/>
          <a:ln>
            <a:noFill/>
          </a:ln>
        </p:spPr>
      </p:pic>
      <p:pic>
        <p:nvPicPr>
          <p:cNvPr id="123" name="Google Shape;123;p37" descr="HD-ShadowShort.png"/>
          <p:cNvPicPr preferRelativeResize="0"/>
          <p:nvPr/>
        </p:nvPicPr>
        <p:blipFill rotWithShape="1">
          <a:blip r:embed="rId3">
            <a:alphaModFix/>
          </a:blip>
          <a:srcRect/>
          <a:stretch/>
        </p:blipFill>
        <p:spPr>
          <a:xfrm>
            <a:off x="7939370" y="4447216"/>
            <a:ext cx="1202248" cy="108203"/>
          </a:xfrm>
          <a:prstGeom prst="rect">
            <a:avLst/>
          </a:prstGeom>
          <a:noFill/>
          <a:ln>
            <a:noFill/>
          </a:ln>
        </p:spPr>
      </p:pic>
      <p:sp>
        <p:nvSpPr>
          <p:cNvPr id="124" name="Google Shape;124;p37"/>
          <p:cNvSpPr/>
          <p:nvPr/>
        </p:nvSpPr>
        <p:spPr>
          <a:xfrm>
            <a:off x="0" y="3425991"/>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7"/>
          <p:cNvSpPr/>
          <p:nvPr/>
        </p:nvSpPr>
        <p:spPr>
          <a:xfrm>
            <a:off x="7939371" y="3425991"/>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7"/>
          <p:cNvSpPr txBox="1">
            <a:spLocks noGrp="1"/>
          </p:cNvSpPr>
          <p:nvPr>
            <p:ph type="title"/>
          </p:nvPr>
        </p:nvSpPr>
        <p:spPr>
          <a:xfrm>
            <a:off x="510242" y="3533713"/>
            <a:ext cx="7210394" cy="33978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Font typeface="Trebuchet MS"/>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37"/>
          <p:cNvSpPr>
            <a:spLocks noGrp="1"/>
          </p:cNvSpPr>
          <p:nvPr>
            <p:ph type="pic" idx="2"/>
          </p:nvPr>
        </p:nvSpPr>
        <p:spPr>
          <a:xfrm>
            <a:off x="510242" y="457198"/>
            <a:ext cx="7210394" cy="2692181"/>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375"/>
              </a:spcBef>
              <a:spcAft>
                <a:spcPts val="0"/>
              </a:spcAft>
              <a:buClr>
                <a:schemeClr val="lt1"/>
              </a:buClr>
              <a:buSzPts val="2100"/>
              <a:buFont typeface="Arial"/>
              <a:buNone/>
              <a:defRPr sz="21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375"/>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375"/>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375"/>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375"/>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375"/>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375"/>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375"/>
              </a:spcBef>
              <a:spcAft>
                <a:spcPts val="0"/>
              </a:spcAft>
              <a:buClr>
                <a:schemeClr val="lt1"/>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endParaRPr/>
          </a:p>
        </p:txBody>
      </p:sp>
      <p:sp>
        <p:nvSpPr>
          <p:cNvPr id="128" name="Google Shape;128;p37"/>
          <p:cNvSpPr txBox="1">
            <a:spLocks noGrp="1"/>
          </p:cNvSpPr>
          <p:nvPr>
            <p:ph type="body" idx="1"/>
          </p:nvPr>
        </p:nvSpPr>
        <p:spPr>
          <a:xfrm>
            <a:off x="510239" y="3877188"/>
            <a:ext cx="7210397" cy="4672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lt1"/>
              </a:buClr>
              <a:buSzPts val="1200"/>
              <a:buNone/>
              <a:defRPr sz="1200"/>
            </a:lvl1pPr>
            <a:lvl2pPr marL="914400" lvl="1" indent="-228600" algn="l">
              <a:lnSpc>
                <a:spcPct val="90000"/>
              </a:lnSpc>
              <a:spcBef>
                <a:spcPts val="375"/>
              </a:spcBef>
              <a:spcAft>
                <a:spcPts val="0"/>
              </a:spcAft>
              <a:buClr>
                <a:schemeClr val="lt1"/>
              </a:buClr>
              <a:buSzPts val="1050"/>
              <a:buNone/>
              <a:defRPr sz="1050"/>
            </a:lvl2pPr>
            <a:lvl3pPr marL="1371600" lvl="2" indent="-228600" algn="l">
              <a:lnSpc>
                <a:spcPct val="90000"/>
              </a:lnSpc>
              <a:spcBef>
                <a:spcPts val="375"/>
              </a:spcBef>
              <a:spcAft>
                <a:spcPts val="0"/>
              </a:spcAft>
              <a:buClr>
                <a:schemeClr val="lt1"/>
              </a:buClr>
              <a:buSzPts val="900"/>
              <a:buNone/>
              <a:defRPr sz="900"/>
            </a:lvl3pPr>
            <a:lvl4pPr marL="1828800" lvl="3" indent="-228600" algn="l">
              <a:lnSpc>
                <a:spcPct val="90000"/>
              </a:lnSpc>
              <a:spcBef>
                <a:spcPts val="375"/>
              </a:spcBef>
              <a:spcAft>
                <a:spcPts val="0"/>
              </a:spcAft>
              <a:buClr>
                <a:schemeClr val="lt1"/>
              </a:buClr>
              <a:buSzPts val="750"/>
              <a:buNone/>
              <a:defRPr sz="750"/>
            </a:lvl4pPr>
            <a:lvl5pPr marL="2286000" lvl="4" indent="-228600" algn="l">
              <a:lnSpc>
                <a:spcPct val="90000"/>
              </a:lnSpc>
              <a:spcBef>
                <a:spcPts val="375"/>
              </a:spcBef>
              <a:spcAft>
                <a:spcPts val="0"/>
              </a:spcAft>
              <a:buClr>
                <a:schemeClr val="lt1"/>
              </a:buClr>
              <a:buSzPts val="750"/>
              <a:buNone/>
              <a:defRPr sz="750"/>
            </a:lvl5pPr>
            <a:lvl6pPr marL="2743200" lvl="5" indent="-228600" algn="l">
              <a:lnSpc>
                <a:spcPct val="90000"/>
              </a:lnSpc>
              <a:spcBef>
                <a:spcPts val="375"/>
              </a:spcBef>
              <a:spcAft>
                <a:spcPts val="0"/>
              </a:spcAft>
              <a:buClr>
                <a:schemeClr val="lt1"/>
              </a:buClr>
              <a:buSzPts val="750"/>
              <a:buNone/>
              <a:defRPr sz="750"/>
            </a:lvl6pPr>
            <a:lvl7pPr marL="3200400" lvl="6" indent="-228600" algn="l">
              <a:lnSpc>
                <a:spcPct val="90000"/>
              </a:lnSpc>
              <a:spcBef>
                <a:spcPts val="375"/>
              </a:spcBef>
              <a:spcAft>
                <a:spcPts val="0"/>
              </a:spcAft>
              <a:buClr>
                <a:schemeClr val="lt1"/>
              </a:buClr>
              <a:buSzPts val="750"/>
              <a:buNone/>
              <a:defRPr sz="750"/>
            </a:lvl7pPr>
            <a:lvl8pPr marL="3657600" lvl="7" indent="-228600" algn="l">
              <a:lnSpc>
                <a:spcPct val="90000"/>
              </a:lnSpc>
              <a:spcBef>
                <a:spcPts val="375"/>
              </a:spcBef>
              <a:spcAft>
                <a:spcPts val="0"/>
              </a:spcAft>
              <a:buClr>
                <a:schemeClr val="lt1"/>
              </a:buClr>
              <a:buSzPts val="750"/>
              <a:buNone/>
              <a:defRPr sz="750"/>
            </a:lvl8pPr>
            <a:lvl9pPr marL="4114800" lvl="8" indent="-228600" algn="l">
              <a:lnSpc>
                <a:spcPct val="90000"/>
              </a:lnSpc>
              <a:spcBef>
                <a:spcPts val="375"/>
              </a:spcBef>
              <a:spcAft>
                <a:spcPts val="0"/>
              </a:spcAft>
              <a:buClr>
                <a:schemeClr val="lt1"/>
              </a:buClr>
              <a:buSzPts val="750"/>
              <a:buNone/>
              <a:defRPr sz="750"/>
            </a:lvl9pPr>
          </a:lstStyle>
          <a:p>
            <a:endParaRPr/>
          </a:p>
        </p:txBody>
      </p:sp>
      <p:sp>
        <p:nvSpPr>
          <p:cNvPr id="129" name="Google Shape;129;p37"/>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7"/>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7"/>
          <p:cNvSpPr txBox="1">
            <a:spLocks noGrp="1"/>
          </p:cNvSpPr>
          <p:nvPr>
            <p:ph type="sldNum" idx="12"/>
          </p:nvPr>
        </p:nvSpPr>
        <p:spPr>
          <a:xfrm>
            <a:off x="8047092" y="3533482"/>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32"/>
        <p:cNvGrpSpPr/>
        <p:nvPr/>
      </p:nvGrpSpPr>
      <p:grpSpPr>
        <a:xfrm>
          <a:off x="0" y="0"/>
          <a:ext cx="0" cy="0"/>
          <a:chOff x="0" y="0"/>
          <a:chExt cx="0" cy="0"/>
        </a:xfrm>
      </p:grpSpPr>
      <p:pic>
        <p:nvPicPr>
          <p:cNvPr id="133" name="Google Shape;133;p38" descr="HD-ShadowLong.png"/>
          <p:cNvPicPr preferRelativeResize="0"/>
          <p:nvPr/>
        </p:nvPicPr>
        <p:blipFill rotWithShape="1">
          <a:blip r:embed="rId2">
            <a:alphaModFix/>
          </a:blip>
          <a:srcRect/>
          <a:stretch/>
        </p:blipFill>
        <p:spPr>
          <a:xfrm>
            <a:off x="1" y="4446471"/>
            <a:ext cx="7828359" cy="240873"/>
          </a:xfrm>
          <a:prstGeom prst="rect">
            <a:avLst/>
          </a:prstGeom>
          <a:noFill/>
          <a:ln>
            <a:noFill/>
          </a:ln>
        </p:spPr>
      </p:pic>
      <p:pic>
        <p:nvPicPr>
          <p:cNvPr id="134" name="Google Shape;134;p38" descr="HD-ShadowShort.png"/>
          <p:cNvPicPr preferRelativeResize="0"/>
          <p:nvPr/>
        </p:nvPicPr>
        <p:blipFill rotWithShape="1">
          <a:blip r:embed="rId3">
            <a:alphaModFix/>
          </a:blip>
          <a:srcRect/>
          <a:stretch/>
        </p:blipFill>
        <p:spPr>
          <a:xfrm>
            <a:off x="7939370" y="4447216"/>
            <a:ext cx="1202248" cy="108203"/>
          </a:xfrm>
          <a:prstGeom prst="rect">
            <a:avLst/>
          </a:prstGeom>
          <a:noFill/>
          <a:ln>
            <a:noFill/>
          </a:ln>
        </p:spPr>
      </p:pic>
      <p:sp>
        <p:nvSpPr>
          <p:cNvPr id="135" name="Google Shape;135;p38"/>
          <p:cNvSpPr/>
          <p:nvPr/>
        </p:nvSpPr>
        <p:spPr>
          <a:xfrm>
            <a:off x="0" y="3425991"/>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8"/>
          <p:cNvSpPr/>
          <p:nvPr/>
        </p:nvSpPr>
        <p:spPr>
          <a:xfrm>
            <a:off x="7939371" y="3425991"/>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8"/>
          <p:cNvSpPr txBox="1">
            <a:spLocks noGrp="1"/>
          </p:cNvSpPr>
          <p:nvPr>
            <p:ph type="title"/>
          </p:nvPr>
        </p:nvSpPr>
        <p:spPr>
          <a:xfrm>
            <a:off x="510241" y="457198"/>
            <a:ext cx="7210394" cy="2694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38"/>
          <p:cNvSpPr txBox="1">
            <a:spLocks noGrp="1"/>
          </p:cNvSpPr>
          <p:nvPr>
            <p:ph type="body" idx="1"/>
          </p:nvPr>
        </p:nvSpPr>
        <p:spPr>
          <a:xfrm>
            <a:off x="510242" y="3533712"/>
            <a:ext cx="7210394" cy="81809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chemeClr val="lt1"/>
              </a:buClr>
              <a:buSzPts val="1200"/>
              <a:buNone/>
              <a:defRPr sz="1200"/>
            </a:lvl1pPr>
            <a:lvl2pPr marL="914400" lvl="1" indent="-228600" algn="l">
              <a:lnSpc>
                <a:spcPct val="90000"/>
              </a:lnSpc>
              <a:spcBef>
                <a:spcPts val="375"/>
              </a:spcBef>
              <a:spcAft>
                <a:spcPts val="0"/>
              </a:spcAft>
              <a:buClr>
                <a:schemeClr val="lt1"/>
              </a:buClr>
              <a:buSzPts val="1050"/>
              <a:buNone/>
              <a:defRPr sz="1050"/>
            </a:lvl2pPr>
            <a:lvl3pPr marL="1371600" lvl="2" indent="-228600" algn="l">
              <a:lnSpc>
                <a:spcPct val="90000"/>
              </a:lnSpc>
              <a:spcBef>
                <a:spcPts val="375"/>
              </a:spcBef>
              <a:spcAft>
                <a:spcPts val="0"/>
              </a:spcAft>
              <a:buClr>
                <a:schemeClr val="lt1"/>
              </a:buClr>
              <a:buSzPts val="900"/>
              <a:buNone/>
              <a:defRPr sz="900"/>
            </a:lvl3pPr>
            <a:lvl4pPr marL="1828800" lvl="3" indent="-228600" algn="l">
              <a:lnSpc>
                <a:spcPct val="90000"/>
              </a:lnSpc>
              <a:spcBef>
                <a:spcPts val="375"/>
              </a:spcBef>
              <a:spcAft>
                <a:spcPts val="0"/>
              </a:spcAft>
              <a:buClr>
                <a:schemeClr val="lt1"/>
              </a:buClr>
              <a:buSzPts val="750"/>
              <a:buNone/>
              <a:defRPr sz="750"/>
            </a:lvl4pPr>
            <a:lvl5pPr marL="2286000" lvl="4" indent="-228600" algn="l">
              <a:lnSpc>
                <a:spcPct val="90000"/>
              </a:lnSpc>
              <a:spcBef>
                <a:spcPts val="375"/>
              </a:spcBef>
              <a:spcAft>
                <a:spcPts val="0"/>
              </a:spcAft>
              <a:buClr>
                <a:schemeClr val="lt1"/>
              </a:buClr>
              <a:buSzPts val="750"/>
              <a:buNone/>
              <a:defRPr sz="750"/>
            </a:lvl5pPr>
            <a:lvl6pPr marL="2743200" lvl="5" indent="-228600" algn="l">
              <a:lnSpc>
                <a:spcPct val="90000"/>
              </a:lnSpc>
              <a:spcBef>
                <a:spcPts val="375"/>
              </a:spcBef>
              <a:spcAft>
                <a:spcPts val="0"/>
              </a:spcAft>
              <a:buClr>
                <a:schemeClr val="lt1"/>
              </a:buClr>
              <a:buSzPts val="750"/>
              <a:buNone/>
              <a:defRPr sz="750"/>
            </a:lvl6pPr>
            <a:lvl7pPr marL="3200400" lvl="6" indent="-228600" algn="l">
              <a:lnSpc>
                <a:spcPct val="90000"/>
              </a:lnSpc>
              <a:spcBef>
                <a:spcPts val="375"/>
              </a:spcBef>
              <a:spcAft>
                <a:spcPts val="0"/>
              </a:spcAft>
              <a:buClr>
                <a:schemeClr val="lt1"/>
              </a:buClr>
              <a:buSzPts val="750"/>
              <a:buNone/>
              <a:defRPr sz="750"/>
            </a:lvl7pPr>
            <a:lvl8pPr marL="3657600" lvl="7" indent="-228600" algn="l">
              <a:lnSpc>
                <a:spcPct val="90000"/>
              </a:lnSpc>
              <a:spcBef>
                <a:spcPts val="375"/>
              </a:spcBef>
              <a:spcAft>
                <a:spcPts val="0"/>
              </a:spcAft>
              <a:buClr>
                <a:schemeClr val="lt1"/>
              </a:buClr>
              <a:buSzPts val="750"/>
              <a:buNone/>
              <a:defRPr sz="750"/>
            </a:lvl8pPr>
            <a:lvl9pPr marL="4114800" lvl="8" indent="-228600" algn="l">
              <a:lnSpc>
                <a:spcPct val="90000"/>
              </a:lnSpc>
              <a:spcBef>
                <a:spcPts val="375"/>
              </a:spcBef>
              <a:spcAft>
                <a:spcPts val="0"/>
              </a:spcAft>
              <a:buClr>
                <a:schemeClr val="lt1"/>
              </a:buClr>
              <a:buSzPts val="750"/>
              <a:buNone/>
              <a:defRPr sz="750"/>
            </a:lvl9pPr>
          </a:lstStyle>
          <a:p>
            <a:endParaRPr/>
          </a:p>
        </p:txBody>
      </p:sp>
      <p:sp>
        <p:nvSpPr>
          <p:cNvPr id="139" name="Google Shape;139;p38"/>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8"/>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8"/>
          <p:cNvSpPr txBox="1">
            <a:spLocks noGrp="1"/>
          </p:cNvSpPr>
          <p:nvPr>
            <p:ph type="sldNum" idx="12"/>
          </p:nvPr>
        </p:nvSpPr>
        <p:spPr>
          <a:xfrm>
            <a:off x="8047092" y="3533712"/>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2"/>
        <p:cNvGrpSpPr/>
        <p:nvPr/>
      </p:nvGrpSpPr>
      <p:grpSpPr>
        <a:xfrm>
          <a:off x="0" y="0"/>
          <a:ext cx="0" cy="0"/>
          <a:chOff x="0" y="0"/>
          <a:chExt cx="0" cy="0"/>
        </a:xfrm>
      </p:grpSpPr>
      <p:pic>
        <p:nvPicPr>
          <p:cNvPr id="143" name="Google Shape;143;p39" descr="HD-ShadowLong.png"/>
          <p:cNvPicPr preferRelativeResize="0"/>
          <p:nvPr/>
        </p:nvPicPr>
        <p:blipFill rotWithShape="1">
          <a:blip r:embed="rId2">
            <a:alphaModFix/>
          </a:blip>
          <a:srcRect/>
          <a:stretch/>
        </p:blipFill>
        <p:spPr>
          <a:xfrm>
            <a:off x="1" y="4446471"/>
            <a:ext cx="7828359" cy="240873"/>
          </a:xfrm>
          <a:prstGeom prst="rect">
            <a:avLst/>
          </a:prstGeom>
          <a:noFill/>
          <a:ln>
            <a:noFill/>
          </a:ln>
        </p:spPr>
      </p:pic>
      <p:pic>
        <p:nvPicPr>
          <p:cNvPr id="144" name="Google Shape;144;p39" descr="HD-ShadowShort.png"/>
          <p:cNvPicPr preferRelativeResize="0"/>
          <p:nvPr/>
        </p:nvPicPr>
        <p:blipFill rotWithShape="1">
          <a:blip r:embed="rId3">
            <a:alphaModFix/>
          </a:blip>
          <a:srcRect/>
          <a:stretch/>
        </p:blipFill>
        <p:spPr>
          <a:xfrm>
            <a:off x="7939370" y="4447216"/>
            <a:ext cx="1202248" cy="108203"/>
          </a:xfrm>
          <a:prstGeom prst="rect">
            <a:avLst/>
          </a:prstGeom>
          <a:noFill/>
          <a:ln>
            <a:noFill/>
          </a:ln>
        </p:spPr>
      </p:pic>
      <p:sp>
        <p:nvSpPr>
          <p:cNvPr id="145" name="Google Shape;145;p39"/>
          <p:cNvSpPr/>
          <p:nvPr/>
        </p:nvSpPr>
        <p:spPr>
          <a:xfrm>
            <a:off x="0" y="3425991"/>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9"/>
          <p:cNvSpPr/>
          <p:nvPr/>
        </p:nvSpPr>
        <p:spPr>
          <a:xfrm>
            <a:off x="7939371" y="3425991"/>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9"/>
          <p:cNvSpPr txBox="1">
            <a:spLocks noGrp="1"/>
          </p:cNvSpPr>
          <p:nvPr>
            <p:ph type="title"/>
          </p:nvPr>
        </p:nvSpPr>
        <p:spPr>
          <a:xfrm>
            <a:off x="845892" y="457199"/>
            <a:ext cx="6539158" cy="22770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39"/>
          <p:cNvSpPr txBox="1">
            <a:spLocks noGrp="1"/>
          </p:cNvSpPr>
          <p:nvPr>
            <p:ph type="body" idx="1"/>
          </p:nvPr>
        </p:nvSpPr>
        <p:spPr>
          <a:xfrm>
            <a:off x="1051717" y="2740034"/>
            <a:ext cx="6117434" cy="41172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lt1"/>
              </a:buClr>
              <a:buSzPts val="1050"/>
              <a:buNone/>
              <a:defRPr sz="1050"/>
            </a:lvl1pPr>
            <a:lvl2pPr marL="914400" lvl="1" indent="-228600" algn="l">
              <a:lnSpc>
                <a:spcPct val="90000"/>
              </a:lnSpc>
              <a:spcBef>
                <a:spcPts val="375"/>
              </a:spcBef>
              <a:spcAft>
                <a:spcPts val="0"/>
              </a:spcAft>
              <a:buClr>
                <a:schemeClr val="lt1"/>
              </a:buClr>
              <a:buSzPts val="1050"/>
              <a:buNone/>
              <a:defRPr sz="1050"/>
            </a:lvl2pPr>
            <a:lvl3pPr marL="1371600" lvl="2" indent="-228600" algn="l">
              <a:lnSpc>
                <a:spcPct val="90000"/>
              </a:lnSpc>
              <a:spcBef>
                <a:spcPts val="375"/>
              </a:spcBef>
              <a:spcAft>
                <a:spcPts val="0"/>
              </a:spcAft>
              <a:buClr>
                <a:schemeClr val="lt1"/>
              </a:buClr>
              <a:buSzPts val="900"/>
              <a:buNone/>
              <a:defRPr sz="900"/>
            </a:lvl3pPr>
            <a:lvl4pPr marL="1828800" lvl="3" indent="-228600" algn="l">
              <a:lnSpc>
                <a:spcPct val="90000"/>
              </a:lnSpc>
              <a:spcBef>
                <a:spcPts val="375"/>
              </a:spcBef>
              <a:spcAft>
                <a:spcPts val="0"/>
              </a:spcAft>
              <a:buClr>
                <a:schemeClr val="lt1"/>
              </a:buClr>
              <a:buSzPts val="750"/>
              <a:buNone/>
              <a:defRPr sz="750"/>
            </a:lvl4pPr>
            <a:lvl5pPr marL="2286000" lvl="4" indent="-228600" algn="l">
              <a:lnSpc>
                <a:spcPct val="90000"/>
              </a:lnSpc>
              <a:spcBef>
                <a:spcPts val="375"/>
              </a:spcBef>
              <a:spcAft>
                <a:spcPts val="0"/>
              </a:spcAft>
              <a:buClr>
                <a:schemeClr val="lt1"/>
              </a:buClr>
              <a:buSzPts val="750"/>
              <a:buNone/>
              <a:defRPr sz="750"/>
            </a:lvl5pPr>
            <a:lvl6pPr marL="2743200" lvl="5" indent="-228600" algn="l">
              <a:lnSpc>
                <a:spcPct val="90000"/>
              </a:lnSpc>
              <a:spcBef>
                <a:spcPts val="375"/>
              </a:spcBef>
              <a:spcAft>
                <a:spcPts val="0"/>
              </a:spcAft>
              <a:buClr>
                <a:schemeClr val="lt1"/>
              </a:buClr>
              <a:buSzPts val="750"/>
              <a:buNone/>
              <a:defRPr sz="750"/>
            </a:lvl6pPr>
            <a:lvl7pPr marL="3200400" lvl="6" indent="-228600" algn="l">
              <a:lnSpc>
                <a:spcPct val="90000"/>
              </a:lnSpc>
              <a:spcBef>
                <a:spcPts val="375"/>
              </a:spcBef>
              <a:spcAft>
                <a:spcPts val="0"/>
              </a:spcAft>
              <a:buClr>
                <a:schemeClr val="lt1"/>
              </a:buClr>
              <a:buSzPts val="750"/>
              <a:buNone/>
              <a:defRPr sz="750"/>
            </a:lvl7pPr>
            <a:lvl8pPr marL="3657600" lvl="7" indent="-228600" algn="l">
              <a:lnSpc>
                <a:spcPct val="90000"/>
              </a:lnSpc>
              <a:spcBef>
                <a:spcPts val="375"/>
              </a:spcBef>
              <a:spcAft>
                <a:spcPts val="0"/>
              </a:spcAft>
              <a:buClr>
                <a:schemeClr val="lt1"/>
              </a:buClr>
              <a:buSzPts val="750"/>
              <a:buNone/>
              <a:defRPr sz="750"/>
            </a:lvl8pPr>
            <a:lvl9pPr marL="4114800" lvl="8" indent="-228600" algn="l">
              <a:lnSpc>
                <a:spcPct val="90000"/>
              </a:lnSpc>
              <a:spcBef>
                <a:spcPts val="375"/>
              </a:spcBef>
              <a:spcAft>
                <a:spcPts val="0"/>
              </a:spcAft>
              <a:buClr>
                <a:schemeClr val="lt1"/>
              </a:buClr>
              <a:buSzPts val="750"/>
              <a:buNone/>
              <a:defRPr sz="750"/>
            </a:lvl9pPr>
          </a:lstStyle>
          <a:p>
            <a:endParaRPr/>
          </a:p>
        </p:txBody>
      </p:sp>
      <p:sp>
        <p:nvSpPr>
          <p:cNvPr id="149" name="Google Shape;149;p39"/>
          <p:cNvSpPr txBox="1">
            <a:spLocks noGrp="1"/>
          </p:cNvSpPr>
          <p:nvPr>
            <p:ph type="body" idx="2"/>
          </p:nvPr>
        </p:nvSpPr>
        <p:spPr>
          <a:xfrm>
            <a:off x="510242" y="3533712"/>
            <a:ext cx="7210394" cy="81809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chemeClr val="lt1"/>
              </a:buClr>
              <a:buSzPts val="1200"/>
              <a:buNone/>
              <a:defRPr sz="1200"/>
            </a:lvl1pPr>
            <a:lvl2pPr marL="914400" lvl="1" indent="-228600" algn="l">
              <a:lnSpc>
                <a:spcPct val="90000"/>
              </a:lnSpc>
              <a:spcBef>
                <a:spcPts val="375"/>
              </a:spcBef>
              <a:spcAft>
                <a:spcPts val="0"/>
              </a:spcAft>
              <a:buClr>
                <a:schemeClr val="lt1"/>
              </a:buClr>
              <a:buSzPts val="1050"/>
              <a:buNone/>
              <a:defRPr sz="1050"/>
            </a:lvl2pPr>
            <a:lvl3pPr marL="1371600" lvl="2" indent="-228600" algn="l">
              <a:lnSpc>
                <a:spcPct val="90000"/>
              </a:lnSpc>
              <a:spcBef>
                <a:spcPts val="375"/>
              </a:spcBef>
              <a:spcAft>
                <a:spcPts val="0"/>
              </a:spcAft>
              <a:buClr>
                <a:schemeClr val="lt1"/>
              </a:buClr>
              <a:buSzPts val="900"/>
              <a:buNone/>
              <a:defRPr sz="900"/>
            </a:lvl3pPr>
            <a:lvl4pPr marL="1828800" lvl="3" indent="-228600" algn="l">
              <a:lnSpc>
                <a:spcPct val="90000"/>
              </a:lnSpc>
              <a:spcBef>
                <a:spcPts val="375"/>
              </a:spcBef>
              <a:spcAft>
                <a:spcPts val="0"/>
              </a:spcAft>
              <a:buClr>
                <a:schemeClr val="lt1"/>
              </a:buClr>
              <a:buSzPts val="750"/>
              <a:buNone/>
              <a:defRPr sz="750"/>
            </a:lvl4pPr>
            <a:lvl5pPr marL="2286000" lvl="4" indent="-228600" algn="l">
              <a:lnSpc>
                <a:spcPct val="90000"/>
              </a:lnSpc>
              <a:spcBef>
                <a:spcPts val="375"/>
              </a:spcBef>
              <a:spcAft>
                <a:spcPts val="0"/>
              </a:spcAft>
              <a:buClr>
                <a:schemeClr val="lt1"/>
              </a:buClr>
              <a:buSzPts val="750"/>
              <a:buNone/>
              <a:defRPr sz="750"/>
            </a:lvl5pPr>
            <a:lvl6pPr marL="2743200" lvl="5" indent="-228600" algn="l">
              <a:lnSpc>
                <a:spcPct val="90000"/>
              </a:lnSpc>
              <a:spcBef>
                <a:spcPts val="375"/>
              </a:spcBef>
              <a:spcAft>
                <a:spcPts val="0"/>
              </a:spcAft>
              <a:buClr>
                <a:schemeClr val="lt1"/>
              </a:buClr>
              <a:buSzPts val="750"/>
              <a:buNone/>
              <a:defRPr sz="750"/>
            </a:lvl6pPr>
            <a:lvl7pPr marL="3200400" lvl="6" indent="-228600" algn="l">
              <a:lnSpc>
                <a:spcPct val="90000"/>
              </a:lnSpc>
              <a:spcBef>
                <a:spcPts val="375"/>
              </a:spcBef>
              <a:spcAft>
                <a:spcPts val="0"/>
              </a:spcAft>
              <a:buClr>
                <a:schemeClr val="lt1"/>
              </a:buClr>
              <a:buSzPts val="750"/>
              <a:buNone/>
              <a:defRPr sz="750"/>
            </a:lvl7pPr>
            <a:lvl8pPr marL="3657600" lvl="7" indent="-228600" algn="l">
              <a:lnSpc>
                <a:spcPct val="90000"/>
              </a:lnSpc>
              <a:spcBef>
                <a:spcPts val="375"/>
              </a:spcBef>
              <a:spcAft>
                <a:spcPts val="0"/>
              </a:spcAft>
              <a:buClr>
                <a:schemeClr val="lt1"/>
              </a:buClr>
              <a:buSzPts val="750"/>
              <a:buNone/>
              <a:defRPr sz="750"/>
            </a:lvl8pPr>
            <a:lvl9pPr marL="4114800" lvl="8" indent="-228600" algn="l">
              <a:lnSpc>
                <a:spcPct val="90000"/>
              </a:lnSpc>
              <a:spcBef>
                <a:spcPts val="375"/>
              </a:spcBef>
              <a:spcAft>
                <a:spcPts val="0"/>
              </a:spcAft>
              <a:buClr>
                <a:schemeClr val="lt1"/>
              </a:buClr>
              <a:buSzPts val="750"/>
              <a:buNone/>
              <a:defRPr sz="750"/>
            </a:lvl9pPr>
          </a:lstStyle>
          <a:p>
            <a:endParaRPr/>
          </a:p>
        </p:txBody>
      </p:sp>
      <p:sp>
        <p:nvSpPr>
          <p:cNvPr id="150" name="Google Shape;150;p39"/>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9"/>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39"/>
          <p:cNvSpPr txBox="1">
            <a:spLocks noGrp="1"/>
          </p:cNvSpPr>
          <p:nvPr>
            <p:ph type="sldNum" idx="12"/>
          </p:nvPr>
        </p:nvSpPr>
        <p:spPr>
          <a:xfrm>
            <a:off x="8047092" y="3532444"/>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153" name="Google Shape;153;p39"/>
          <p:cNvSpPr txBox="1"/>
          <p:nvPr/>
        </p:nvSpPr>
        <p:spPr>
          <a:xfrm>
            <a:off x="437679" y="56108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lt1"/>
              </a:buClr>
              <a:buSzPts val="5400"/>
              <a:buFont typeface="Trebuchet MS"/>
              <a:buNone/>
            </a:pPr>
            <a:r>
              <a:rPr lang="en-US" sz="5400" b="0" cap="none">
                <a:solidFill>
                  <a:schemeClr val="lt1"/>
                </a:solidFill>
                <a:latin typeface="Trebuchet MS"/>
                <a:ea typeface="Trebuchet MS"/>
                <a:cs typeface="Trebuchet MS"/>
                <a:sym typeface="Trebuchet MS"/>
              </a:rPr>
              <a:t>“</a:t>
            </a:r>
            <a:endParaRPr/>
          </a:p>
        </p:txBody>
      </p:sp>
      <p:sp>
        <p:nvSpPr>
          <p:cNvPr id="154" name="Google Shape;154;p39"/>
          <p:cNvSpPr txBox="1"/>
          <p:nvPr/>
        </p:nvSpPr>
        <p:spPr>
          <a:xfrm>
            <a:off x="7247107" y="2275143"/>
            <a:ext cx="457200" cy="43858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5400"/>
              <a:buFont typeface="Trebuchet MS"/>
              <a:buNone/>
            </a:pPr>
            <a:r>
              <a:rPr lang="en-US" sz="5400" b="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55"/>
        <p:cNvGrpSpPr/>
        <p:nvPr/>
      </p:nvGrpSpPr>
      <p:grpSpPr>
        <a:xfrm>
          <a:off x="0" y="0"/>
          <a:ext cx="0" cy="0"/>
          <a:chOff x="0" y="0"/>
          <a:chExt cx="0" cy="0"/>
        </a:xfrm>
      </p:grpSpPr>
      <p:pic>
        <p:nvPicPr>
          <p:cNvPr id="156" name="Google Shape;156;p40" descr="HD-ShadowLong.png"/>
          <p:cNvPicPr preferRelativeResize="0"/>
          <p:nvPr/>
        </p:nvPicPr>
        <p:blipFill rotWithShape="1">
          <a:blip r:embed="rId2">
            <a:alphaModFix/>
          </a:blip>
          <a:srcRect/>
          <a:stretch/>
        </p:blipFill>
        <p:spPr>
          <a:xfrm>
            <a:off x="1" y="4446471"/>
            <a:ext cx="7828359" cy="240873"/>
          </a:xfrm>
          <a:prstGeom prst="rect">
            <a:avLst/>
          </a:prstGeom>
          <a:noFill/>
          <a:ln>
            <a:noFill/>
          </a:ln>
        </p:spPr>
      </p:pic>
      <p:pic>
        <p:nvPicPr>
          <p:cNvPr id="157" name="Google Shape;157;p40" descr="HD-ShadowShort.png"/>
          <p:cNvPicPr preferRelativeResize="0"/>
          <p:nvPr/>
        </p:nvPicPr>
        <p:blipFill rotWithShape="1">
          <a:blip r:embed="rId3">
            <a:alphaModFix/>
          </a:blip>
          <a:srcRect/>
          <a:stretch/>
        </p:blipFill>
        <p:spPr>
          <a:xfrm>
            <a:off x="7939370" y="4447216"/>
            <a:ext cx="1202248" cy="108203"/>
          </a:xfrm>
          <a:prstGeom prst="rect">
            <a:avLst/>
          </a:prstGeom>
          <a:noFill/>
          <a:ln>
            <a:noFill/>
          </a:ln>
        </p:spPr>
      </p:pic>
      <p:sp>
        <p:nvSpPr>
          <p:cNvPr id="158" name="Google Shape;158;p40"/>
          <p:cNvSpPr/>
          <p:nvPr/>
        </p:nvSpPr>
        <p:spPr>
          <a:xfrm>
            <a:off x="0" y="3425991"/>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0"/>
          <p:cNvSpPr/>
          <p:nvPr/>
        </p:nvSpPr>
        <p:spPr>
          <a:xfrm>
            <a:off x="7939371" y="3425991"/>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0"/>
          <p:cNvSpPr txBox="1">
            <a:spLocks noGrp="1"/>
          </p:cNvSpPr>
          <p:nvPr>
            <p:ph type="title"/>
          </p:nvPr>
        </p:nvSpPr>
        <p:spPr>
          <a:xfrm>
            <a:off x="510239" y="3533712"/>
            <a:ext cx="7210397" cy="44140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40"/>
          <p:cNvSpPr txBox="1">
            <a:spLocks noGrp="1"/>
          </p:cNvSpPr>
          <p:nvPr>
            <p:ph type="body" idx="1"/>
          </p:nvPr>
        </p:nvSpPr>
        <p:spPr>
          <a:xfrm>
            <a:off x="510240" y="3975112"/>
            <a:ext cx="7210397" cy="376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lt1"/>
              </a:buClr>
              <a:buSzPts val="1200"/>
              <a:buNone/>
              <a:defRPr sz="1200"/>
            </a:lvl1pPr>
            <a:lvl2pPr marL="914400" lvl="1" indent="-228600" algn="l">
              <a:lnSpc>
                <a:spcPct val="90000"/>
              </a:lnSpc>
              <a:spcBef>
                <a:spcPts val="375"/>
              </a:spcBef>
              <a:spcAft>
                <a:spcPts val="0"/>
              </a:spcAft>
              <a:buClr>
                <a:schemeClr val="lt1"/>
              </a:buClr>
              <a:buSzPts val="1050"/>
              <a:buNone/>
              <a:defRPr sz="1050"/>
            </a:lvl2pPr>
            <a:lvl3pPr marL="1371600" lvl="2" indent="-228600" algn="l">
              <a:lnSpc>
                <a:spcPct val="90000"/>
              </a:lnSpc>
              <a:spcBef>
                <a:spcPts val="375"/>
              </a:spcBef>
              <a:spcAft>
                <a:spcPts val="0"/>
              </a:spcAft>
              <a:buClr>
                <a:schemeClr val="lt1"/>
              </a:buClr>
              <a:buSzPts val="900"/>
              <a:buNone/>
              <a:defRPr sz="900"/>
            </a:lvl3pPr>
            <a:lvl4pPr marL="1828800" lvl="3" indent="-228600" algn="l">
              <a:lnSpc>
                <a:spcPct val="90000"/>
              </a:lnSpc>
              <a:spcBef>
                <a:spcPts val="375"/>
              </a:spcBef>
              <a:spcAft>
                <a:spcPts val="0"/>
              </a:spcAft>
              <a:buClr>
                <a:schemeClr val="lt1"/>
              </a:buClr>
              <a:buSzPts val="750"/>
              <a:buNone/>
              <a:defRPr sz="750"/>
            </a:lvl4pPr>
            <a:lvl5pPr marL="2286000" lvl="4" indent="-228600" algn="l">
              <a:lnSpc>
                <a:spcPct val="90000"/>
              </a:lnSpc>
              <a:spcBef>
                <a:spcPts val="375"/>
              </a:spcBef>
              <a:spcAft>
                <a:spcPts val="0"/>
              </a:spcAft>
              <a:buClr>
                <a:schemeClr val="lt1"/>
              </a:buClr>
              <a:buSzPts val="750"/>
              <a:buNone/>
              <a:defRPr sz="750"/>
            </a:lvl5pPr>
            <a:lvl6pPr marL="2743200" lvl="5" indent="-228600" algn="l">
              <a:lnSpc>
                <a:spcPct val="90000"/>
              </a:lnSpc>
              <a:spcBef>
                <a:spcPts val="375"/>
              </a:spcBef>
              <a:spcAft>
                <a:spcPts val="0"/>
              </a:spcAft>
              <a:buClr>
                <a:schemeClr val="lt1"/>
              </a:buClr>
              <a:buSzPts val="750"/>
              <a:buNone/>
              <a:defRPr sz="750"/>
            </a:lvl6pPr>
            <a:lvl7pPr marL="3200400" lvl="6" indent="-228600" algn="l">
              <a:lnSpc>
                <a:spcPct val="90000"/>
              </a:lnSpc>
              <a:spcBef>
                <a:spcPts val="375"/>
              </a:spcBef>
              <a:spcAft>
                <a:spcPts val="0"/>
              </a:spcAft>
              <a:buClr>
                <a:schemeClr val="lt1"/>
              </a:buClr>
              <a:buSzPts val="750"/>
              <a:buNone/>
              <a:defRPr sz="750"/>
            </a:lvl7pPr>
            <a:lvl8pPr marL="3657600" lvl="7" indent="-228600" algn="l">
              <a:lnSpc>
                <a:spcPct val="90000"/>
              </a:lnSpc>
              <a:spcBef>
                <a:spcPts val="375"/>
              </a:spcBef>
              <a:spcAft>
                <a:spcPts val="0"/>
              </a:spcAft>
              <a:buClr>
                <a:schemeClr val="lt1"/>
              </a:buClr>
              <a:buSzPts val="750"/>
              <a:buNone/>
              <a:defRPr sz="750"/>
            </a:lvl8pPr>
            <a:lvl9pPr marL="4114800" lvl="8" indent="-228600" algn="l">
              <a:lnSpc>
                <a:spcPct val="90000"/>
              </a:lnSpc>
              <a:spcBef>
                <a:spcPts val="375"/>
              </a:spcBef>
              <a:spcAft>
                <a:spcPts val="0"/>
              </a:spcAft>
              <a:buClr>
                <a:schemeClr val="lt1"/>
              </a:buClr>
              <a:buSzPts val="750"/>
              <a:buNone/>
              <a:defRPr sz="750"/>
            </a:lvl9pPr>
          </a:lstStyle>
          <a:p>
            <a:endParaRPr/>
          </a:p>
        </p:txBody>
      </p:sp>
      <p:sp>
        <p:nvSpPr>
          <p:cNvPr id="162" name="Google Shape;162;p40"/>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40"/>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40"/>
          <p:cNvSpPr txBox="1">
            <a:spLocks noGrp="1"/>
          </p:cNvSpPr>
          <p:nvPr>
            <p:ph type="sldNum" idx="12"/>
          </p:nvPr>
        </p:nvSpPr>
        <p:spPr>
          <a:xfrm>
            <a:off x="8047092" y="3532444"/>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65"/>
        <p:cNvGrpSpPr/>
        <p:nvPr/>
      </p:nvGrpSpPr>
      <p:grpSpPr>
        <a:xfrm>
          <a:off x="0" y="0"/>
          <a:ext cx="0" cy="0"/>
          <a:chOff x="0" y="0"/>
          <a:chExt cx="0" cy="0"/>
        </a:xfrm>
      </p:grpSpPr>
      <p:pic>
        <p:nvPicPr>
          <p:cNvPr id="166" name="Google Shape;166;p41"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167" name="Google Shape;167;p41" descr="HD-ShadowShort.png"/>
          <p:cNvPicPr preferRelativeResize="0"/>
          <p:nvPr/>
        </p:nvPicPr>
        <p:blipFill rotWithShape="1">
          <a:blip r:embed="rId3">
            <a:alphaModFix/>
          </a:blip>
          <a:srcRect/>
          <a:stretch/>
        </p:blipFill>
        <p:spPr>
          <a:xfrm>
            <a:off x="7939370" y="1478425"/>
            <a:ext cx="1202248" cy="108203"/>
          </a:xfrm>
          <a:prstGeom prst="rect">
            <a:avLst/>
          </a:prstGeom>
          <a:noFill/>
          <a:ln>
            <a:noFill/>
          </a:ln>
        </p:spPr>
      </p:pic>
      <p:sp>
        <p:nvSpPr>
          <p:cNvPr id="168" name="Google Shape;168;p41"/>
          <p:cNvSpPr/>
          <p:nvPr/>
        </p:nvSpPr>
        <p:spPr>
          <a:xfrm>
            <a:off x="0" y="457200"/>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1"/>
          <p:cNvSpPr/>
          <p:nvPr/>
        </p:nvSpPr>
        <p:spPr>
          <a:xfrm>
            <a:off x="7939371" y="457200"/>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1"/>
          <p:cNvSpPr txBox="1">
            <a:spLocks noGrp="1"/>
          </p:cNvSpPr>
          <p:nvPr>
            <p:ph type="title"/>
          </p:nvPr>
        </p:nvSpPr>
        <p:spPr>
          <a:xfrm>
            <a:off x="501917" y="564921"/>
            <a:ext cx="7218720" cy="8107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41"/>
          <p:cNvSpPr txBox="1">
            <a:spLocks noGrp="1"/>
          </p:cNvSpPr>
          <p:nvPr>
            <p:ph type="body" idx="1"/>
          </p:nvPr>
        </p:nvSpPr>
        <p:spPr>
          <a:xfrm>
            <a:off x="495709" y="1752655"/>
            <a:ext cx="2302526" cy="432197"/>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lt1"/>
              </a:buClr>
              <a:buSzPts val="1800"/>
              <a:buNone/>
              <a:defRPr sz="1800" b="0">
                <a:solidFill>
                  <a:schemeClr val="lt1"/>
                </a:solidFill>
              </a:defRPr>
            </a:lvl1pPr>
            <a:lvl2pPr marL="914400" lvl="1" indent="-228600" algn="l">
              <a:lnSpc>
                <a:spcPct val="90000"/>
              </a:lnSpc>
              <a:spcBef>
                <a:spcPts val="375"/>
              </a:spcBef>
              <a:spcAft>
                <a:spcPts val="0"/>
              </a:spcAft>
              <a:buClr>
                <a:schemeClr val="lt1"/>
              </a:buClr>
              <a:buSzPts val="1500"/>
              <a:buNone/>
              <a:defRPr sz="1500" b="1"/>
            </a:lvl2pPr>
            <a:lvl3pPr marL="1371600" lvl="2" indent="-228600" algn="l">
              <a:lnSpc>
                <a:spcPct val="90000"/>
              </a:lnSpc>
              <a:spcBef>
                <a:spcPts val="375"/>
              </a:spcBef>
              <a:spcAft>
                <a:spcPts val="0"/>
              </a:spcAft>
              <a:buClr>
                <a:schemeClr val="lt1"/>
              </a:buClr>
              <a:buSzPts val="1350"/>
              <a:buNone/>
              <a:defRPr sz="1350" b="1"/>
            </a:lvl3pPr>
            <a:lvl4pPr marL="1828800" lvl="3" indent="-228600" algn="l">
              <a:lnSpc>
                <a:spcPct val="90000"/>
              </a:lnSpc>
              <a:spcBef>
                <a:spcPts val="375"/>
              </a:spcBef>
              <a:spcAft>
                <a:spcPts val="0"/>
              </a:spcAft>
              <a:buClr>
                <a:schemeClr val="lt1"/>
              </a:buClr>
              <a:buSzPts val="1200"/>
              <a:buNone/>
              <a:defRPr sz="1200" b="1"/>
            </a:lvl4pPr>
            <a:lvl5pPr marL="2286000" lvl="4" indent="-228600" algn="l">
              <a:lnSpc>
                <a:spcPct val="90000"/>
              </a:lnSpc>
              <a:spcBef>
                <a:spcPts val="375"/>
              </a:spcBef>
              <a:spcAft>
                <a:spcPts val="0"/>
              </a:spcAft>
              <a:buClr>
                <a:schemeClr val="lt1"/>
              </a:buClr>
              <a:buSzPts val="1200"/>
              <a:buNone/>
              <a:defRPr sz="1200" b="1"/>
            </a:lvl5pPr>
            <a:lvl6pPr marL="2743200" lvl="5" indent="-228600" algn="l">
              <a:lnSpc>
                <a:spcPct val="90000"/>
              </a:lnSpc>
              <a:spcBef>
                <a:spcPts val="375"/>
              </a:spcBef>
              <a:spcAft>
                <a:spcPts val="0"/>
              </a:spcAft>
              <a:buClr>
                <a:schemeClr val="lt1"/>
              </a:buClr>
              <a:buSzPts val="1200"/>
              <a:buNone/>
              <a:defRPr sz="1200" b="1"/>
            </a:lvl6pPr>
            <a:lvl7pPr marL="3200400" lvl="6" indent="-228600" algn="l">
              <a:lnSpc>
                <a:spcPct val="90000"/>
              </a:lnSpc>
              <a:spcBef>
                <a:spcPts val="375"/>
              </a:spcBef>
              <a:spcAft>
                <a:spcPts val="0"/>
              </a:spcAft>
              <a:buClr>
                <a:schemeClr val="lt1"/>
              </a:buClr>
              <a:buSzPts val="1200"/>
              <a:buNone/>
              <a:defRPr sz="1200" b="1"/>
            </a:lvl7pPr>
            <a:lvl8pPr marL="3657600" lvl="7" indent="-228600" algn="l">
              <a:lnSpc>
                <a:spcPct val="90000"/>
              </a:lnSpc>
              <a:spcBef>
                <a:spcPts val="375"/>
              </a:spcBef>
              <a:spcAft>
                <a:spcPts val="0"/>
              </a:spcAft>
              <a:buClr>
                <a:schemeClr val="lt1"/>
              </a:buClr>
              <a:buSzPts val="1200"/>
              <a:buNone/>
              <a:defRPr sz="1200" b="1"/>
            </a:lvl8pPr>
            <a:lvl9pPr marL="4114800" lvl="8" indent="-228600" algn="l">
              <a:lnSpc>
                <a:spcPct val="90000"/>
              </a:lnSpc>
              <a:spcBef>
                <a:spcPts val="375"/>
              </a:spcBef>
              <a:spcAft>
                <a:spcPts val="0"/>
              </a:spcAft>
              <a:buClr>
                <a:schemeClr val="lt1"/>
              </a:buClr>
              <a:buSzPts val="1200"/>
              <a:buNone/>
              <a:defRPr sz="1200" b="1"/>
            </a:lvl9pPr>
          </a:lstStyle>
          <a:p>
            <a:endParaRPr/>
          </a:p>
        </p:txBody>
      </p:sp>
      <p:sp>
        <p:nvSpPr>
          <p:cNvPr id="172" name="Google Shape;172;p41"/>
          <p:cNvSpPr txBox="1">
            <a:spLocks noGrp="1"/>
          </p:cNvSpPr>
          <p:nvPr>
            <p:ph type="body" idx="2"/>
          </p:nvPr>
        </p:nvSpPr>
        <p:spPr>
          <a:xfrm>
            <a:off x="510241" y="2267005"/>
            <a:ext cx="2287277" cy="218513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lt1"/>
              </a:buClr>
              <a:buSzPts val="1050"/>
              <a:buNone/>
              <a:defRPr sz="1050"/>
            </a:lvl1pPr>
            <a:lvl2pPr marL="914400" lvl="1" indent="-228600" algn="l">
              <a:lnSpc>
                <a:spcPct val="90000"/>
              </a:lnSpc>
              <a:spcBef>
                <a:spcPts val="375"/>
              </a:spcBef>
              <a:spcAft>
                <a:spcPts val="0"/>
              </a:spcAft>
              <a:buClr>
                <a:schemeClr val="lt1"/>
              </a:buClr>
              <a:buSzPts val="900"/>
              <a:buNone/>
              <a:defRPr sz="900"/>
            </a:lvl2pPr>
            <a:lvl3pPr marL="1371600" lvl="2" indent="-228600" algn="l">
              <a:lnSpc>
                <a:spcPct val="90000"/>
              </a:lnSpc>
              <a:spcBef>
                <a:spcPts val="375"/>
              </a:spcBef>
              <a:spcAft>
                <a:spcPts val="0"/>
              </a:spcAft>
              <a:buClr>
                <a:schemeClr val="lt1"/>
              </a:buClr>
              <a:buSzPts val="750"/>
              <a:buNone/>
              <a:defRPr sz="750"/>
            </a:lvl3pPr>
            <a:lvl4pPr marL="1828800" lvl="3" indent="-228600" algn="l">
              <a:lnSpc>
                <a:spcPct val="90000"/>
              </a:lnSpc>
              <a:spcBef>
                <a:spcPts val="375"/>
              </a:spcBef>
              <a:spcAft>
                <a:spcPts val="0"/>
              </a:spcAft>
              <a:buClr>
                <a:schemeClr val="lt1"/>
              </a:buClr>
              <a:buSzPts val="675"/>
              <a:buNone/>
              <a:defRPr sz="675"/>
            </a:lvl4pPr>
            <a:lvl5pPr marL="2286000" lvl="4" indent="-228600" algn="l">
              <a:lnSpc>
                <a:spcPct val="90000"/>
              </a:lnSpc>
              <a:spcBef>
                <a:spcPts val="375"/>
              </a:spcBef>
              <a:spcAft>
                <a:spcPts val="0"/>
              </a:spcAft>
              <a:buClr>
                <a:schemeClr val="lt1"/>
              </a:buClr>
              <a:buSzPts val="675"/>
              <a:buNone/>
              <a:defRPr sz="675"/>
            </a:lvl5pPr>
            <a:lvl6pPr marL="2743200" lvl="5" indent="-228600" algn="l">
              <a:lnSpc>
                <a:spcPct val="90000"/>
              </a:lnSpc>
              <a:spcBef>
                <a:spcPts val="375"/>
              </a:spcBef>
              <a:spcAft>
                <a:spcPts val="0"/>
              </a:spcAft>
              <a:buClr>
                <a:schemeClr val="lt1"/>
              </a:buClr>
              <a:buSzPts val="675"/>
              <a:buNone/>
              <a:defRPr sz="675"/>
            </a:lvl6pPr>
            <a:lvl7pPr marL="3200400" lvl="6" indent="-228600" algn="l">
              <a:lnSpc>
                <a:spcPct val="90000"/>
              </a:lnSpc>
              <a:spcBef>
                <a:spcPts val="375"/>
              </a:spcBef>
              <a:spcAft>
                <a:spcPts val="0"/>
              </a:spcAft>
              <a:buClr>
                <a:schemeClr val="lt1"/>
              </a:buClr>
              <a:buSzPts val="675"/>
              <a:buNone/>
              <a:defRPr sz="675"/>
            </a:lvl7pPr>
            <a:lvl8pPr marL="3657600" lvl="7" indent="-228600" algn="l">
              <a:lnSpc>
                <a:spcPct val="90000"/>
              </a:lnSpc>
              <a:spcBef>
                <a:spcPts val="375"/>
              </a:spcBef>
              <a:spcAft>
                <a:spcPts val="0"/>
              </a:spcAft>
              <a:buClr>
                <a:schemeClr val="lt1"/>
              </a:buClr>
              <a:buSzPts val="675"/>
              <a:buNone/>
              <a:defRPr sz="675"/>
            </a:lvl8pPr>
            <a:lvl9pPr marL="4114800" lvl="8" indent="-228600" algn="l">
              <a:lnSpc>
                <a:spcPct val="90000"/>
              </a:lnSpc>
              <a:spcBef>
                <a:spcPts val="375"/>
              </a:spcBef>
              <a:spcAft>
                <a:spcPts val="0"/>
              </a:spcAft>
              <a:buClr>
                <a:schemeClr val="lt1"/>
              </a:buClr>
              <a:buSzPts val="675"/>
              <a:buNone/>
              <a:defRPr sz="675"/>
            </a:lvl9pPr>
          </a:lstStyle>
          <a:p>
            <a:endParaRPr/>
          </a:p>
        </p:txBody>
      </p:sp>
      <p:sp>
        <p:nvSpPr>
          <p:cNvPr id="173" name="Google Shape;173;p41"/>
          <p:cNvSpPr txBox="1">
            <a:spLocks noGrp="1"/>
          </p:cNvSpPr>
          <p:nvPr>
            <p:ph type="body" idx="3"/>
          </p:nvPr>
        </p:nvSpPr>
        <p:spPr>
          <a:xfrm>
            <a:off x="2967019" y="1752655"/>
            <a:ext cx="2297430" cy="432197"/>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lt1"/>
              </a:buClr>
              <a:buSzPts val="1800"/>
              <a:buNone/>
              <a:defRPr sz="1800" b="0">
                <a:solidFill>
                  <a:schemeClr val="lt1"/>
                </a:solidFill>
              </a:defRPr>
            </a:lvl1pPr>
            <a:lvl2pPr marL="914400" lvl="1" indent="-228600" algn="l">
              <a:lnSpc>
                <a:spcPct val="90000"/>
              </a:lnSpc>
              <a:spcBef>
                <a:spcPts val="375"/>
              </a:spcBef>
              <a:spcAft>
                <a:spcPts val="0"/>
              </a:spcAft>
              <a:buClr>
                <a:schemeClr val="lt1"/>
              </a:buClr>
              <a:buSzPts val="1500"/>
              <a:buNone/>
              <a:defRPr sz="1500" b="1"/>
            </a:lvl2pPr>
            <a:lvl3pPr marL="1371600" lvl="2" indent="-228600" algn="l">
              <a:lnSpc>
                <a:spcPct val="90000"/>
              </a:lnSpc>
              <a:spcBef>
                <a:spcPts val="375"/>
              </a:spcBef>
              <a:spcAft>
                <a:spcPts val="0"/>
              </a:spcAft>
              <a:buClr>
                <a:schemeClr val="lt1"/>
              </a:buClr>
              <a:buSzPts val="1350"/>
              <a:buNone/>
              <a:defRPr sz="1350" b="1"/>
            </a:lvl3pPr>
            <a:lvl4pPr marL="1828800" lvl="3" indent="-228600" algn="l">
              <a:lnSpc>
                <a:spcPct val="90000"/>
              </a:lnSpc>
              <a:spcBef>
                <a:spcPts val="375"/>
              </a:spcBef>
              <a:spcAft>
                <a:spcPts val="0"/>
              </a:spcAft>
              <a:buClr>
                <a:schemeClr val="lt1"/>
              </a:buClr>
              <a:buSzPts val="1200"/>
              <a:buNone/>
              <a:defRPr sz="1200" b="1"/>
            </a:lvl4pPr>
            <a:lvl5pPr marL="2286000" lvl="4" indent="-228600" algn="l">
              <a:lnSpc>
                <a:spcPct val="90000"/>
              </a:lnSpc>
              <a:spcBef>
                <a:spcPts val="375"/>
              </a:spcBef>
              <a:spcAft>
                <a:spcPts val="0"/>
              </a:spcAft>
              <a:buClr>
                <a:schemeClr val="lt1"/>
              </a:buClr>
              <a:buSzPts val="1200"/>
              <a:buNone/>
              <a:defRPr sz="1200" b="1"/>
            </a:lvl5pPr>
            <a:lvl6pPr marL="2743200" lvl="5" indent="-228600" algn="l">
              <a:lnSpc>
                <a:spcPct val="90000"/>
              </a:lnSpc>
              <a:spcBef>
                <a:spcPts val="375"/>
              </a:spcBef>
              <a:spcAft>
                <a:spcPts val="0"/>
              </a:spcAft>
              <a:buClr>
                <a:schemeClr val="lt1"/>
              </a:buClr>
              <a:buSzPts val="1200"/>
              <a:buNone/>
              <a:defRPr sz="1200" b="1"/>
            </a:lvl6pPr>
            <a:lvl7pPr marL="3200400" lvl="6" indent="-228600" algn="l">
              <a:lnSpc>
                <a:spcPct val="90000"/>
              </a:lnSpc>
              <a:spcBef>
                <a:spcPts val="375"/>
              </a:spcBef>
              <a:spcAft>
                <a:spcPts val="0"/>
              </a:spcAft>
              <a:buClr>
                <a:schemeClr val="lt1"/>
              </a:buClr>
              <a:buSzPts val="1200"/>
              <a:buNone/>
              <a:defRPr sz="1200" b="1"/>
            </a:lvl7pPr>
            <a:lvl8pPr marL="3657600" lvl="7" indent="-228600" algn="l">
              <a:lnSpc>
                <a:spcPct val="90000"/>
              </a:lnSpc>
              <a:spcBef>
                <a:spcPts val="375"/>
              </a:spcBef>
              <a:spcAft>
                <a:spcPts val="0"/>
              </a:spcAft>
              <a:buClr>
                <a:schemeClr val="lt1"/>
              </a:buClr>
              <a:buSzPts val="1200"/>
              <a:buNone/>
              <a:defRPr sz="1200" b="1"/>
            </a:lvl8pPr>
            <a:lvl9pPr marL="4114800" lvl="8" indent="-228600" algn="l">
              <a:lnSpc>
                <a:spcPct val="90000"/>
              </a:lnSpc>
              <a:spcBef>
                <a:spcPts val="375"/>
              </a:spcBef>
              <a:spcAft>
                <a:spcPts val="0"/>
              </a:spcAft>
              <a:buClr>
                <a:schemeClr val="lt1"/>
              </a:buClr>
              <a:buSzPts val="1200"/>
              <a:buNone/>
              <a:defRPr sz="1200" b="1"/>
            </a:lvl9pPr>
          </a:lstStyle>
          <a:p>
            <a:endParaRPr/>
          </a:p>
        </p:txBody>
      </p:sp>
      <p:sp>
        <p:nvSpPr>
          <p:cNvPr id="174" name="Google Shape;174;p41"/>
          <p:cNvSpPr txBox="1">
            <a:spLocks noGrp="1"/>
          </p:cNvSpPr>
          <p:nvPr>
            <p:ph type="body" idx="4"/>
          </p:nvPr>
        </p:nvSpPr>
        <p:spPr>
          <a:xfrm>
            <a:off x="2959103" y="2267005"/>
            <a:ext cx="2297430" cy="218513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lt1"/>
              </a:buClr>
              <a:buSzPts val="1050"/>
              <a:buNone/>
              <a:defRPr sz="1050"/>
            </a:lvl1pPr>
            <a:lvl2pPr marL="914400" lvl="1" indent="-228600" algn="l">
              <a:lnSpc>
                <a:spcPct val="90000"/>
              </a:lnSpc>
              <a:spcBef>
                <a:spcPts val="375"/>
              </a:spcBef>
              <a:spcAft>
                <a:spcPts val="0"/>
              </a:spcAft>
              <a:buClr>
                <a:schemeClr val="lt1"/>
              </a:buClr>
              <a:buSzPts val="900"/>
              <a:buNone/>
              <a:defRPr sz="900"/>
            </a:lvl2pPr>
            <a:lvl3pPr marL="1371600" lvl="2" indent="-228600" algn="l">
              <a:lnSpc>
                <a:spcPct val="90000"/>
              </a:lnSpc>
              <a:spcBef>
                <a:spcPts val="375"/>
              </a:spcBef>
              <a:spcAft>
                <a:spcPts val="0"/>
              </a:spcAft>
              <a:buClr>
                <a:schemeClr val="lt1"/>
              </a:buClr>
              <a:buSzPts val="750"/>
              <a:buNone/>
              <a:defRPr sz="750"/>
            </a:lvl3pPr>
            <a:lvl4pPr marL="1828800" lvl="3" indent="-228600" algn="l">
              <a:lnSpc>
                <a:spcPct val="90000"/>
              </a:lnSpc>
              <a:spcBef>
                <a:spcPts val="375"/>
              </a:spcBef>
              <a:spcAft>
                <a:spcPts val="0"/>
              </a:spcAft>
              <a:buClr>
                <a:schemeClr val="lt1"/>
              </a:buClr>
              <a:buSzPts val="675"/>
              <a:buNone/>
              <a:defRPr sz="675"/>
            </a:lvl4pPr>
            <a:lvl5pPr marL="2286000" lvl="4" indent="-228600" algn="l">
              <a:lnSpc>
                <a:spcPct val="90000"/>
              </a:lnSpc>
              <a:spcBef>
                <a:spcPts val="375"/>
              </a:spcBef>
              <a:spcAft>
                <a:spcPts val="0"/>
              </a:spcAft>
              <a:buClr>
                <a:schemeClr val="lt1"/>
              </a:buClr>
              <a:buSzPts val="675"/>
              <a:buNone/>
              <a:defRPr sz="675"/>
            </a:lvl5pPr>
            <a:lvl6pPr marL="2743200" lvl="5" indent="-228600" algn="l">
              <a:lnSpc>
                <a:spcPct val="90000"/>
              </a:lnSpc>
              <a:spcBef>
                <a:spcPts val="375"/>
              </a:spcBef>
              <a:spcAft>
                <a:spcPts val="0"/>
              </a:spcAft>
              <a:buClr>
                <a:schemeClr val="lt1"/>
              </a:buClr>
              <a:buSzPts val="675"/>
              <a:buNone/>
              <a:defRPr sz="675"/>
            </a:lvl6pPr>
            <a:lvl7pPr marL="3200400" lvl="6" indent="-228600" algn="l">
              <a:lnSpc>
                <a:spcPct val="90000"/>
              </a:lnSpc>
              <a:spcBef>
                <a:spcPts val="375"/>
              </a:spcBef>
              <a:spcAft>
                <a:spcPts val="0"/>
              </a:spcAft>
              <a:buClr>
                <a:schemeClr val="lt1"/>
              </a:buClr>
              <a:buSzPts val="675"/>
              <a:buNone/>
              <a:defRPr sz="675"/>
            </a:lvl7pPr>
            <a:lvl8pPr marL="3657600" lvl="7" indent="-228600" algn="l">
              <a:lnSpc>
                <a:spcPct val="90000"/>
              </a:lnSpc>
              <a:spcBef>
                <a:spcPts val="375"/>
              </a:spcBef>
              <a:spcAft>
                <a:spcPts val="0"/>
              </a:spcAft>
              <a:buClr>
                <a:schemeClr val="lt1"/>
              </a:buClr>
              <a:buSzPts val="675"/>
              <a:buNone/>
              <a:defRPr sz="675"/>
            </a:lvl8pPr>
            <a:lvl9pPr marL="4114800" lvl="8" indent="-228600" algn="l">
              <a:lnSpc>
                <a:spcPct val="90000"/>
              </a:lnSpc>
              <a:spcBef>
                <a:spcPts val="375"/>
              </a:spcBef>
              <a:spcAft>
                <a:spcPts val="0"/>
              </a:spcAft>
              <a:buClr>
                <a:schemeClr val="lt1"/>
              </a:buClr>
              <a:buSzPts val="675"/>
              <a:buNone/>
              <a:defRPr sz="675"/>
            </a:lvl9pPr>
          </a:lstStyle>
          <a:p>
            <a:endParaRPr/>
          </a:p>
        </p:txBody>
      </p:sp>
      <p:sp>
        <p:nvSpPr>
          <p:cNvPr id="175" name="Google Shape;175;p41"/>
          <p:cNvSpPr txBox="1">
            <a:spLocks noGrp="1"/>
          </p:cNvSpPr>
          <p:nvPr>
            <p:ph type="body" idx="5"/>
          </p:nvPr>
        </p:nvSpPr>
        <p:spPr>
          <a:xfrm>
            <a:off x="5418117" y="1752655"/>
            <a:ext cx="2302519" cy="432197"/>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lt1"/>
              </a:buClr>
              <a:buSzPts val="1800"/>
              <a:buNone/>
              <a:defRPr sz="1800" b="0">
                <a:solidFill>
                  <a:schemeClr val="lt1"/>
                </a:solidFill>
              </a:defRPr>
            </a:lvl1pPr>
            <a:lvl2pPr marL="914400" lvl="1" indent="-228600" algn="l">
              <a:lnSpc>
                <a:spcPct val="90000"/>
              </a:lnSpc>
              <a:spcBef>
                <a:spcPts val="375"/>
              </a:spcBef>
              <a:spcAft>
                <a:spcPts val="0"/>
              </a:spcAft>
              <a:buClr>
                <a:schemeClr val="lt1"/>
              </a:buClr>
              <a:buSzPts val="1500"/>
              <a:buNone/>
              <a:defRPr sz="1500" b="1"/>
            </a:lvl2pPr>
            <a:lvl3pPr marL="1371600" lvl="2" indent="-228600" algn="l">
              <a:lnSpc>
                <a:spcPct val="90000"/>
              </a:lnSpc>
              <a:spcBef>
                <a:spcPts val="375"/>
              </a:spcBef>
              <a:spcAft>
                <a:spcPts val="0"/>
              </a:spcAft>
              <a:buClr>
                <a:schemeClr val="lt1"/>
              </a:buClr>
              <a:buSzPts val="1350"/>
              <a:buNone/>
              <a:defRPr sz="1350" b="1"/>
            </a:lvl3pPr>
            <a:lvl4pPr marL="1828800" lvl="3" indent="-228600" algn="l">
              <a:lnSpc>
                <a:spcPct val="90000"/>
              </a:lnSpc>
              <a:spcBef>
                <a:spcPts val="375"/>
              </a:spcBef>
              <a:spcAft>
                <a:spcPts val="0"/>
              </a:spcAft>
              <a:buClr>
                <a:schemeClr val="lt1"/>
              </a:buClr>
              <a:buSzPts val="1200"/>
              <a:buNone/>
              <a:defRPr sz="1200" b="1"/>
            </a:lvl4pPr>
            <a:lvl5pPr marL="2286000" lvl="4" indent="-228600" algn="l">
              <a:lnSpc>
                <a:spcPct val="90000"/>
              </a:lnSpc>
              <a:spcBef>
                <a:spcPts val="375"/>
              </a:spcBef>
              <a:spcAft>
                <a:spcPts val="0"/>
              </a:spcAft>
              <a:buClr>
                <a:schemeClr val="lt1"/>
              </a:buClr>
              <a:buSzPts val="1200"/>
              <a:buNone/>
              <a:defRPr sz="1200" b="1"/>
            </a:lvl5pPr>
            <a:lvl6pPr marL="2743200" lvl="5" indent="-228600" algn="l">
              <a:lnSpc>
                <a:spcPct val="90000"/>
              </a:lnSpc>
              <a:spcBef>
                <a:spcPts val="375"/>
              </a:spcBef>
              <a:spcAft>
                <a:spcPts val="0"/>
              </a:spcAft>
              <a:buClr>
                <a:schemeClr val="lt1"/>
              </a:buClr>
              <a:buSzPts val="1200"/>
              <a:buNone/>
              <a:defRPr sz="1200" b="1"/>
            </a:lvl6pPr>
            <a:lvl7pPr marL="3200400" lvl="6" indent="-228600" algn="l">
              <a:lnSpc>
                <a:spcPct val="90000"/>
              </a:lnSpc>
              <a:spcBef>
                <a:spcPts val="375"/>
              </a:spcBef>
              <a:spcAft>
                <a:spcPts val="0"/>
              </a:spcAft>
              <a:buClr>
                <a:schemeClr val="lt1"/>
              </a:buClr>
              <a:buSzPts val="1200"/>
              <a:buNone/>
              <a:defRPr sz="1200" b="1"/>
            </a:lvl7pPr>
            <a:lvl8pPr marL="3657600" lvl="7" indent="-228600" algn="l">
              <a:lnSpc>
                <a:spcPct val="90000"/>
              </a:lnSpc>
              <a:spcBef>
                <a:spcPts val="375"/>
              </a:spcBef>
              <a:spcAft>
                <a:spcPts val="0"/>
              </a:spcAft>
              <a:buClr>
                <a:schemeClr val="lt1"/>
              </a:buClr>
              <a:buSzPts val="1200"/>
              <a:buNone/>
              <a:defRPr sz="1200" b="1"/>
            </a:lvl8pPr>
            <a:lvl9pPr marL="4114800" lvl="8" indent="-228600" algn="l">
              <a:lnSpc>
                <a:spcPct val="90000"/>
              </a:lnSpc>
              <a:spcBef>
                <a:spcPts val="375"/>
              </a:spcBef>
              <a:spcAft>
                <a:spcPts val="0"/>
              </a:spcAft>
              <a:buClr>
                <a:schemeClr val="lt1"/>
              </a:buClr>
              <a:buSzPts val="1200"/>
              <a:buNone/>
              <a:defRPr sz="1200" b="1"/>
            </a:lvl9pPr>
          </a:lstStyle>
          <a:p>
            <a:endParaRPr/>
          </a:p>
        </p:txBody>
      </p:sp>
      <p:sp>
        <p:nvSpPr>
          <p:cNvPr id="176" name="Google Shape;176;p41"/>
          <p:cNvSpPr txBox="1">
            <a:spLocks noGrp="1"/>
          </p:cNvSpPr>
          <p:nvPr>
            <p:ph type="body" idx="6"/>
          </p:nvPr>
        </p:nvSpPr>
        <p:spPr>
          <a:xfrm>
            <a:off x="5418117" y="2267005"/>
            <a:ext cx="2302519" cy="218513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lt1"/>
              </a:buClr>
              <a:buSzPts val="1050"/>
              <a:buNone/>
              <a:defRPr sz="1050"/>
            </a:lvl1pPr>
            <a:lvl2pPr marL="914400" lvl="1" indent="-228600" algn="l">
              <a:lnSpc>
                <a:spcPct val="90000"/>
              </a:lnSpc>
              <a:spcBef>
                <a:spcPts val="375"/>
              </a:spcBef>
              <a:spcAft>
                <a:spcPts val="0"/>
              </a:spcAft>
              <a:buClr>
                <a:schemeClr val="lt1"/>
              </a:buClr>
              <a:buSzPts val="900"/>
              <a:buNone/>
              <a:defRPr sz="900"/>
            </a:lvl2pPr>
            <a:lvl3pPr marL="1371600" lvl="2" indent="-228600" algn="l">
              <a:lnSpc>
                <a:spcPct val="90000"/>
              </a:lnSpc>
              <a:spcBef>
                <a:spcPts val="375"/>
              </a:spcBef>
              <a:spcAft>
                <a:spcPts val="0"/>
              </a:spcAft>
              <a:buClr>
                <a:schemeClr val="lt1"/>
              </a:buClr>
              <a:buSzPts val="750"/>
              <a:buNone/>
              <a:defRPr sz="750"/>
            </a:lvl3pPr>
            <a:lvl4pPr marL="1828800" lvl="3" indent="-228600" algn="l">
              <a:lnSpc>
                <a:spcPct val="90000"/>
              </a:lnSpc>
              <a:spcBef>
                <a:spcPts val="375"/>
              </a:spcBef>
              <a:spcAft>
                <a:spcPts val="0"/>
              </a:spcAft>
              <a:buClr>
                <a:schemeClr val="lt1"/>
              </a:buClr>
              <a:buSzPts val="675"/>
              <a:buNone/>
              <a:defRPr sz="675"/>
            </a:lvl4pPr>
            <a:lvl5pPr marL="2286000" lvl="4" indent="-228600" algn="l">
              <a:lnSpc>
                <a:spcPct val="90000"/>
              </a:lnSpc>
              <a:spcBef>
                <a:spcPts val="375"/>
              </a:spcBef>
              <a:spcAft>
                <a:spcPts val="0"/>
              </a:spcAft>
              <a:buClr>
                <a:schemeClr val="lt1"/>
              </a:buClr>
              <a:buSzPts val="675"/>
              <a:buNone/>
              <a:defRPr sz="675"/>
            </a:lvl5pPr>
            <a:lvl6pPr marL="2743200" lvl="5" indent="-228600" algn="l">
              <a:lnSpc>
                <a:spcPct val="90000"/>
              </a:lnSpc>
              <a:spcBef>
                <a:spcPts val="375"/>
              </a:spcBef>
              <a:spcAft>
                <a:spcPts val="0"/>
              </a:spcAft>
              <a:buClr>
                <a:schemeClr val="lt1"/>
              </a:buClr>
              <a:buSzPts val="675"/>
              <a:buNone/>
              <a:defRPr sz="675"/>
            </a:lvl6pPr>
            <a:lvl7pPr marL="3200400" lvl="6" indent="-228600" algn="l">
              <a:lnSpc>
                <a:spcPct val="90000"/>
              </a:lnSpc>
              <a:spcBef>
                <a:spcPts val="375"/>
              </a:spcBef>
              <a:spcAft>
                <a:spcPts val="0"/>
              </a:spcAft>
              <a:buClr>
                <a:schemeClr val="lt1"/>
              </a:buClr>
              <a:buSzPts val="675"/>
              <a:buNone/>
              <a:defRPr sz="675"/>
            </a:lvl7pPr>
            <a:lvl8pPr marL="3657600" lvl="7" indent="-228600" algn="l">
              <a:lnSpc>
                <a:spcPct val="90000"/>
              </a:lnSpc>
              <a:spcBef>
                <a:spcPts val="375"/>
              </a:spcBef>
              <a:spcAft>
                <a:spcPts val="0"/>
              </a:spcAft>
              <a:buClr>
                <a:schemeClr val="lt1"/>
              </a:buClr>
              <a:buSzPts val="675"/>
              <a:buNone/>
              <a:defRPr sz="675"/>
            </a:lvl8pPr>
            <a:lvl9pPr marL="4114800" lvl="8" indent="-228600" algn="l">
              <a:lnSpc>
                <a:spcPct val="90000"/>
              </a:lnSpc>
              <a:spcBef>
                <a:spcPts val="375"/>
              </a:spcBef>
              <a:spcAft>
                <a:spcPts val="0"/>
              </a:spcAft>
              <a:buClr>
                <a:schemeClr val="lt1"/>
              </a:buClr>
              <a:buSzPts val="675"/>
              <a:buNone/>
              <a:defRPr sz="675"/>
            </a:lvl9pPr>
          </a:lstStyle>
          <a:p>
            <a:endParaRPr/>
          </a:p>
        </p:txBody>
      </p:sp>
      <p:sp>
        <p:nvSpPr>
          <p:cNvPr id="177" name="Google Shape;177;p41"/>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41"/>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41"/>
          <p:cNvSpPr txBox="1">
            <a:spLocks noGrp="1"/>
          </p:cNvSpPr>
          <p:nvPr>
            <p:ph type="sldNum" idx="12"/>
          </p:nvPr>
        </p:nvSpPr>
        <p:spPr>
          <a:xfrm>
            <a:off x="8047092" y="564921"/>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1388625" y="772725"/>
            <a:ext cx="6366900" cy="18633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lt1"/>
              </a:buClr>
              <a:buSzPts val="8000"/>
              <a:buFont typeface="Trebuchet MS"/>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endParaRPr/>
          </a:p>
        </p:txBody>
      </p:sp>
      <p:sp>
        <p:nvSpPr>
          <p:cNvPr id="24" name="Google Shape;24;p24"/>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Autofit/>
          </a:bodyPr>
          <a:lstStyle>
            <a:lvl1pPr marL="457200" lvl="0" indent="-311150" algn="ctr">
              <a:lnSpc>
                <a:spcPct val="90000"/>
              </a:lnSpc>
              <a:spcBef>
                <a:spcPts val="0"/>
              </a:spcBef>
              <a:spcAft>
                <a:spcPts val="0"/>
              </a:spcAft>
              <a:buClr>
                <a:schemeClr val="lt1"/>
              </a:buClr>
              <a:buSzPts val="1300"/>
              <a:buChar char="●"/>
              <a:defRPr>
                <a:solidFill>
                  <a:schemeClr val="lt1"/>
                </a:solidFill>
              </a:defRPr>
            </a:lvl1pPr>
            <a:lvl2pPr marL="914400" lvl="1" indent="-298450" algn="ctr">
              <a:lnSpc>
                <a:spcPct val="90000"/>
              </a:lnSpc>
              <a:spcBef>
                <a:spcPts val="1600"/>
              </a:spcBef>
              <a:spcAft>
                <a:spcPts val="0"/>
              </a:spcAft>
              <a:buClr>
                <a:schemeClr val="lt1"/>
              </a:buClr>
              <a:buSzPts val="1100"/>
              <a:buChar char="○"/>
              <a:defRPr>
                <a:solidFill>
                  <a:schemeClr val="lt1"/>
                </a:solidFill>
              </a:defRPr>
            </a:lvl2pPr>
            <a:lvl3pPr marL="1371600" lvl="2" indent="-298450" algn="ctr">
              <a:lnSpc>
                <a:spcPct val="90000"/>
              </a:lnSpc>
              <a:spcBef>
                <a:spcPts val="1600"/>
              </a:spcBef>
              <a:spcAft>
                <a:spcPts val="0"/>
              </a:spcAft>
              <a:buClr>
                <a:schemeClr val="lt1"/>
              </a:buClr>
              <a:buSzPts val="1100"/>
              <a:buChar char="■"/>
              <a:defRPr>
                <a:solidFill>
                  <a:schemeClr val="lt1"/>
                </a:solidFill>
              </a:defRPr>
            </a:lvl3pPr>
            <a:lvl4pPr marL="1828800" lvl="3" indent="-298450" algn="ctr">
              <a:lnSpc>
                <a:spcPct val="90000"/>
              </a:lnSpc>
              <a:spcBef>
                <a:spcPts val="1600"/>
              </a:spcBef>
              <a:spcAft>
                <a:spcPts val="0"/>
              </a:spcAft>
              <a:buClr>
                <a:schemeClr val="lt1"/>
              </a:buClr>
              <a:buSzPts val="1100"/>
              <a:buChar char="●"/>
              <a:defRPr>
                <a:solidFill>
                  <a:schemeClr val="lt1"/>
                </a:solidFill>
              </a:defRPr>
            </a:lvl4pPr>
            <a:lvl5pPr marL="2286000" lvl="4" indent="-298450" algn="ctr">
              <a:lnSpc>
                <a:spcPct val="90000"/>
              </a:lnSpc>
              <a:spcBef>
                <a:spcPts val="1600"/>
              </a:spcBef>
              <a:spcAft>
                <a:spcPts val="0"/>
              </a:spcAft>
              <a:buClr>
                <a:schemeClr val="lt1"/>
              </a:buClr>
              <a:buSzPts val="1100"/>
              <a:buChar char="○"/>
              <a:defRPr>
                <a:solidFill>
                  <a:schemeClr val="lt1"/>
                </a:solidFill>
              </a:defRPr>
            </a:lvl5pPr>
            <a:lvl6pPr marL="2743200" lvl="5" indent="-298450" algn="ctr">
              <a:lnSpc>
                <a:spcPct val="90000"/>
              </a:lnSpc>
              <a:spcBef>
                <a:spcPts val="1600"/>
              </a:spcBef>
              <a:spcAft>
                <a:spcPts val="0"/>
              </a:spcAft>
              <a:buClr>
                <a:schemeClr val="lt1"/>
              </a:buClr>
              <a:buSzPts val="1100"/>
              <a:buChar char="■"/>
              <a:defRPr>
                <a:solidFill>
                  <a:schemeClr val="lt1"/>
                </a:solidFill>
              </a:defRPr>
            </a:lvl6pPr>
            <a:lvl7pPr marL="3200400" lvl="6" indent="-298450" algn="ctr">
              <a:lnSpc>
                <a:spcPct val="90000"/>
              </a:lnSpc>
              <a:spcBef>
                <a:spcPts val="1600"/>
              </a:spcBef>
              <a:spcAft>
                <a:spcPts val="0"/>
              </a:spcAft>
              <a:buClr>
                <a:schemeClr val="lt1"/>
              </a:buClr>
              <a:buSzPts val="1100"/>
              <a:buChar char="●"/>
              <a:defRPr>
                <a:solidFill>
                  <a:schemeClr val="lt1"/>
                </a:solidFill>
              </a:defRPr>
            </a:lvl7pPr>
            <a:lvl8pPr marL="3657600" lvl="7" indent="-298450" algn="ctr">
              <a:lnSpc>
                <a:spcPct val="90000"/>
              </a:lnSpc>
              <a:spcBef>
                <a:spcPts val="1600"/>
              </a:spcBef>
              <a:spcAft>
                <a:spcPts val="0"/>
              </a:spcAft>
              <a:buClr>
                <a:schemeClr val="lt1"/>
              </a:buClr>
              <a:buSzPts val="1100"/>
              <a:buChar char="○"/>
              <a:defRPr>
                <a:solidFill>
                  <a:schemeClr val="lt1"/>
                </a:solidFill>
              </a:defRPr>
            </a:lvl8pPr>
            <a:lvl9pPr marL="4114800" lvl="8" indent="-298450" algn="ctr">
              <a:lnSpc>
                <a:spcPct val="90000"/>
              </a:lnSpc>
              <a:spcBef>
                <a:spcPts val="1600"/>
              </a:spcBef>
              <a:spcAft>
                <a:spcPts val="1600"/>
              </a:spcAft>
              <a:buClr>
                <a:schemeClr val="lt1"/>
              </a:buClr>
              <a:buSzPts val="1100"/>
              <a:buChar char="■"/>
              <a:defRPr>
                <a:solidFill>
                  <a:schemeClr val="lt1"/>
                </a:solidFill>
              </a:defRPr>
            </a:lvl9pPr>
          </a:lstStyle>
          <a:p>
            <a:endParaRPr/>
          </a:p>
        </p:txBody>
      </p:sp>
      <p:sp>
        <p:nvSpPr>
          <p:cNvPr id="25" name="Google Shape;25;p2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1pPr>
            <a:lvl2pPr marL="0" marR="0" lvl="1" indent="0" algn="r">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2pPr>
            <a:lvl3pPr marL="0" marR="0" lvl="2" indent="0" algn="r">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3pPr>
            <a:lvl4pPr marL="0" marR="0" lvl="3" indent="0" algn="r">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4pPr>
            <a:lvl5pPr marL="0" marR="0" lvl="4" indent="0" algn="r">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5pPr>
            <a:lvl6pPr marL="0" marR="0" lvl="5" indent="0" algn="r">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6pPr>
            <a:lvl7pPr marL="0" marR="0" lvl="6" indent="0" algn="r">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7pPr>
            <a:lvl8pPr marL="0" marR="0" lvl="7" indent="0" algn="r">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8pPr>
            <a:lvl9pPr marL="0" marR="0" lvl="8" indent="0" algn="r">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80"/>
        <p:cNvGrpSpPr/>
        <p:nvPr/>
      </p:nvGrpSpPr>
      <p:grpSpPr>
        <a:xfrm>
          <a:off x="0" y="0"/>
          <a:ext cx="0" cy="0"/>
          <a:chOff x="0" y="0"/>
          <a:chExt cx="0" cy="0"/>
        </a:xfrm>
      </p:grpSpPr>
      <p:pic>
        <p:nvPicPr>
          <p:cNvPr id="181" name="Google Shape;181;p42"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182" name="Google Shape;182;p42" descr="HD-ShadowShort.png"/>
          <p:cNvPicPr preferRelativeResize="0"/>
          <p:nvPr/>
        </p:nvPicPr>
        <p:blipFill rotWithShape="1">
          <a:blip r:embed="rId3">
            <a:alphaModFix/>
          </a:blip>
          <a:srcRect/>
          <a:stretch/>
        </p:blipFill>
        <p:spPr>
          <a:xfrm>
            <a:off x="7939370" y="1478425"/>
            <a:ext cx="1202248" cy="108203"/>
          </a:xfrm>
          <a:prstGeom prst="rect">
            <a:avLst/>
          </a:prstGeom>
          <a:noFill/>
          <a:ln>
            <a:noFill/>
          </a:ln>
        </p:spPr>
      </p:pic>
      <p:sp>
        <p:nvSpPr>
          <p:cNvPr id="183" name="Google Shape;183;p42"/>
          <p:cNvSpPr/>
          <p:nvPr/>
        </p:nvSpPr>
        <p:spPr>
          <a:xfrm>
            <a:off x="0" y="457200"/>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2"/>
          <p:cNvSpPr/>
          <p:nvPr/>
        </p:nvSpPr>
        <p:spPr>
          <a:xfrm>
            <a:off x="7939371" y="457200"/>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2"/>
          <p:cNvSpPr txBox="1">
            <a:spLocks noGrp="1"/>
          </p:cNvSpPr>
          <p:nvPr>
            <p:ph type="title"/>
          </p:nvPr>
        </p:nvSpPr>
        <p:spPr>
          <a:xfrm>
            <a:off x="510242" y="564921"/>
            <a:ext cx="7210395" cy="8107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42"/>
          <p:cNvSpPr txBox="1">
            <a:spLocks noGrp="1"/>
          </p:cNvSpPr>
          <p:nvPr>
            <p:ph type="body" idx="1"/>
          </p:nvPr>
        </p:nvSpPr>
        <p:spPr>
          <a:xfrm>
            <a:off x="510239" y="3223127"/>
            <a:ext cx="2287279" cy="432197"/>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lt1"/>
              </a:buClr>
              <a:buSzPts val="1800"/>
              <a:buNone/>
              <a:defRPr sz="1800" b="0">
                <a:solidFill>
                  <a:schemeClr val="lt1"/>
                </a:solidFill>
              </a:defRPr>
            </a:lvl1pPr>
            <a:lvl2pPr marL="914400" lvl="1" indent="-228600" algn="l">
              <a:lnSpc>
                <a:spcPct val="90000"/>
              </a:lnSpc>
              <a:spcBef>
                <a:spcPts val="375"/>
              </a:spcBef>
              <a:spcAft>
                <a:spcPts val="0"/>
              </a:spcAft>
              <a:buClr>
                <a:schemeClr val="lt1"/>
              </a:buClr>
              <a:buSzPts val="1500"/>
              <a:buNone/>
              <a:defRPr sz="1500" b="1"/>
            </a:lvl2pPr>
            <a:lvl3pPr marL="1371600" lvl="2" indent="-228600" algn="l">
              <a:lnSpc>
                <a:spcPct val="90000"/>
              </a:lnSpc>
              <a:spcBef>
                <a:spcPts val="375"/>
              </a:spcBef>
              <a:spcAft>
                <a:spcPts val="0"/>
              </a:spcAft>
              <a:buClr>
                <a:schemeClr val="lt1"/>
              </a:buClr>
              <a:buSzPts val="1350"/>
              <a:buNone/>
              <a:defRPr sz="1350" b="1"/>
            </a:lvl3pPr>
            <a:lvl4pPr marL="1828800" lvl="3" indent="-228600" algn="l">
              <a:lnSpc>
                <a:spcPct val="90000"/>
              </a:lnSpc>
              <a:spcBef>
                <a:spcPts val="375"/>
              </a:spcBef>
              <a:spcAft>
                <a:spcPts val="0"/>
              </a:spcAft>
              <a:buClr>
                <a:schemeClr val="lt1"/>
              </a:buClr>
              <a:buSzPts val="1200"/>
              <a:buNone/>
              <a:defRPr sz="1200" b="1"/>
            </a:lvl4pPr>
            <a:lvl5pPr marL="2286000" lvl="4" indent="-228600" algn="l">
              <a:lnSpc>
                <a:spcPct val="90000"/>
              </a:lnSpc>
              <a:spcBef>
                <a:spcPts val="375"/>
              </a:spcBef>
              <a:spcAft>
                <a:spcPts val="0"/>
              </a:spcAft>
              <a:buClr>
                <a:schemeClr val="lt1"/>
              </a:buClr>
              <a:buSzPts val="1200"/>
              <a:buNone/>
              <a:defRPr sz="1200" b="1"/>
            </a:lvl5pPr>
            <a:lvl6pPr marL="2743200" lvl="5" indent="-228600" algn="l">
              <a:lnSpc>
                <a:spcPct val="90000"/>
              </a:lnSpc>
              <a:spcBef>
                <a:spcPts val="375"/>
              </a:spcBef>
              <a:spcAft>
                <a:spcPts val="0"/>
              </a:spcAft>
              <a:buClr>
                <a:schemeClr val="lt1"/>
              </a:buClr>
              <a:buSzPts val="1200"/>
              <a:buNone/>
              <a:defRPr sz="1200" b="1"/>
            </a:lvl6pPr>
            <a:lvl7pPr marL="3200400" lvl="6" indent="-228600" algn="l">
              <a:lnSpc>
                <a:spcPct val="90000"/>
              </a:lnSpc>
              <a:spcBef>
                <a:spcPts val="375"/>
              </a:spcBef>
              <a:spcAft>
                <a:spcPts val="0"/>
              </a:spcAft>
              <a:buClr>
                <a:schemeClr val="lt1"/>
              </a:buClr>
              <a:buSzPts val="1200"/>
              <a:buNone/>
              <a:defRPr sz="1200" b="1"/>
            </a:lvl7pPr>
            <a:lvl8pPr marL="3657600" lvl="7" indent="-228600" algn="l">
              <a:lnSpc>
                <a:spcPct val="90000"/>
              </a:lnSpc>
              <a:spcBef>
                <a:spcPts val="375"/>
              </a:spcBef>
              <a:spcAft>
                <a:spcPts val="0"/>
              </a:spcAft>
              <a:buClr>
                <a:schemeClr val="lt1"/>
              </a:buClr>
              <a:buSzPts val="1200"/>
              <a:buNone/>
              <a:defRPr sz="1200" b="1"/>
            </a:lvl8pPr>
            <a:lvl9pPr marL="4114800" lvl="8" indent="-228600" algn="l">
              <a:lnSpc>
                <a:spcPct val="90000"/>
              </a:lnSpc>
              <a:spcBef>
                <a:spcPts val="375"/>
              </a:spcBef>
              <a:spcAft>
                <a:spcPts val="0"/>
              </a:spcAft>
              <a:buClr>
                <a:schemeClr val="lt1"/>
              </a:buClr>
              <a:buSzPts val="1200"/>
              <a:buNone/>
              <a:defRPr sz="1200" b="1"/>
            </a:lvl9pPr>
          </a:lstStyle>
          <a:p>
            <a:endParaRPr/>
          </a:p>
        </p:txBody>
      </p:sp>
      <p:sp>
        <p:nvSpPr>
          <p:cNvPr id="187" name="Google Shape;187;p42"/>
          <p:cNvSpPr>
            <a:spLocks noGrp="1"/>
          </p:cNvSpPr>
          <p:nvPr>
            <p:ph type="pic" idx="2"/>
          </p:nvPr>
        </p:nvSpPr>
        <p:spPr>
          <a:xfrm>
            <a:off x="510239" y="1752655"/>
            <a:ext cx="2287279" cy="1143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lnSpc>
                <a:spcPct val="90000"/>
              </a:lnSpc>
              <a:spcBef>
                <a:spcPts val="75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9pPr>
          </a:lstStyle>
          <a:p>
            <a:endParaRPr/>
          </a:p>
        </p:txBody>
      </p:sp>
      <p:sp>
        <p:nvSpPr>
          <p:cNvPr id="188" name="Google Shape;188;p42"/>
          <p:cNvSpPr txBox="1">
            <a:spLocks noGrp="1"/>
          </p:cNvSpPr>
          <p:nvPr>
            <p:ph type="body" idx="3"/>
          </p:nvPr>
        </p:nvSpPr>
        <p:spPr>
          <a:xfrm>
            <a:off x="510239" y="3655324"/>
            <a:ext cx="2287279" cy="79681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lt1"/>
              </a:buClr>
              <a:buSzPts val="1050"/>
              <a:buNone/>
              <a:defRPr sz="1050"/>
            </a:lvl1pPr>
            <a:lvl2pPr marL="914400" lvl="1" indent="-228600" algn="l">
              <a:lnSpc>
                <a:spcPct val="90000"/>
              </a:lnSpc>
              <a:spcBef>
                <a:spcPts val="375"/>
              </a:spcBef>
              <a:spcAft>
                <a:spcPts val="0"/>
              </a:spcAft>
              <a:buClr>
                <a:schemeClr val="lt1"/>
              </a:buClr>
              <a:buSzPts val="900"/>
              <a:buNone/>
              <a:defRPr sz="900"/>
            </a:lvl2pPr>
            <a:lvl3pPr marL="1371600" lvl="2" indent="-228600" algn="l">
              <a:lnSpc>
                <a:spcPct val="90000"/>
              </a:lnSpc>
              <a:spcBef>
                <a:spcPts val="375"/>
              </a:spcBef>
              <a:spcAft>
                <a:spcPts val="0"/>
              </a:spcAft>
              <a:buClr>
                <a:schemeClr val="lt1"/>
              </a:buClr>
              <a:buSzPts val="750"/>
              <a:buNone/>
              <a:defRPr sz="750"/>
            </a:lvl3pPr>
            <a:lvl4pPr marL="1828800" lvl="3" indent="-228600" algn="l">
              <a:lnSpc>
                <a:spcPct val="90000"/>
              </a:lnSpc>
              <a:spcBef>
                <a:spcPts val="375"/>
              </a:spcBef>
              <a:spcAft>
                <a:spcPts val="0"/>
              </a:spcAft>
              <a:buClr>
                <a:schemeClr val="lt1"/>
              </a:buClr>
              <a:buSzPts val="675"/>
              <a:buNone/>
              <a:defRPr sz="675"/>
            </a:lvl4pPr>
            <a:lvl5pPr marL="2286000" lvl="4" indent="-228600" algn="l">
              <a:lnSpc>
                <a:spcPct val="90000"/>
              </a:lnSpc>
              <a:spcBef>
                <a:spcPts val="375"/>
              </a:spcBef>
              <a:spcAft>
                <a:spcPts val="0"/>
              </a:spcAft>
              <a:buClr>
                <a:schemeClr val="lt1"/>
              </a:buClr>
              <a:buSzPts val="675"/>
              <a:buNone/>
              <a:defRPr sz="675"/>
            </a:lvl5pPr>
            <a:lvl6pPr marL="2743200" lvl="5" indent="-228600" algn="l">
              <a:lnSpc>
                <a:spcPct val="90000"/>
              </a:lnSpc>
              <a:spcBef>
                <a:spcPts val="375"/>
              </a:spcBef>
              <a:spcAft>
                <a:spcPts val="0"/>
              </a:spcAft>
              <a:buClr>
                <a:schemeClr val="lt1"/>
              </a:buClr>
              <a:buSzPts val="675"/>
              <a:buNone/>
              <a:defRPr sz="675"/>
            </a:lvl6pPr>
            <a:lvl7pPr marL="3200400" lvl="6" indent="-228600" algn="l">
              <a:lnSpc>
                <a:spcPct val="90000"/>
              </a:lnSpc>
              <a:spcBef>
                <a:spcPts val="375"/>
              </a:spcBef>
              <a:spcAft>
                <a:spcPts val="0"/>
              </a:spcAft>
              <a:buClr>
                <a:schemeClr val="lt1"/>
              </a:buClr>
              <a:buSzPts val="675"/>
              <a:buNone/>
              <a:defRPr sz="675"/>
            </a:lvl7pPr>
            <a:lvl8pPr marL="3657600" lvl="7" indent="-228600" algn="l">
              <a:lnSpc>
                <a:spcPct val="90000"/>
              </a:lnSpc>
              <a:spcBef>
                <a:spcPts val="375"/>
              </a:spcBef>
              <a:spcAft>
                <a:spcPts val="0"/>
              </a:spcAft>
              <a:buClr>
                <a:schemeClr val="lt1"/>
              </a:buClr>
              <a:buSzPts val="675"/>
              <a:buNone/>
              <a:defRPr sz="675"/>
            </a:lvl8pPr>
            <a:lvl9pPr marL="4114800" lvl="8" indent="-228600" algn="l">
              <a:lnSpc>
                <a:spcPct val="90000"/>
              </a:lnSpc>
              <a:spcBef>
                <a:spcPts val="375"/>
              </a:spcBef>
              <a:spcAft>
                <a:spcPts val="0"/>
              </a:spcAft>
              <a:buClr>
                <a:schemeClr val="lt1"/>
              </a:buClr>
              <a:buSzPts val="675"/>
              <a:buNone/>
              <a:defRPr sz="675"/>
            </a:lvl9pPr>
          </a:lstStyle>
          <a:p>
            <a:endParaRPr/>
          </a:p>
        </p:txBody>
      </p:sp>
      <p:sp>
        <p:nvSpPr>
          <p:cNvPr id="189" name="Google Shape;189;p42"/>
          <p:cNvSpPr txBox="1">
            <a:spLocks noGrp="1"/>
          </p:cNvSpPr>
          <p:nvPr>
            <p:ph type="body" idx="4"/>
          </p:nvPr>
        </p:nvSpPr>
        <p:spPr>
          <a:xfrm>
            <a:off x="2959103" y="3223127"/>
            <a:ext cx="2297430" cy="432197"/>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lt1"/>
              </a:buClr>
              <a:buSzPts val="1800"/>
              <a:buNone/>
              <a:defRPr sz="1800" b="0">
                <a:solidFill>
                  <a:schemeClr val="lt1"/>
                </a:solidFill>
              </a:defRPr>
            </a:lvl1pPr>
            <a:lvl2pPr marL="914400" lvl="1" indent="-228600" algn="l">
              <a:lnSpc>
                <a:spcPct val="90000"/>
              </a:lnSpc>
              <a:spcBef>
                <a:spcPts val="375"/>
              </a:spcBef>
              <a:spcAft>
                <a:spcPts val="0"/>
              </a:spcAft>
              <a:buClr>
                <a:schemeClr val="lt1"/>
              </a:buClr>
              <a:buSzPts val="1500"/>
              <a:buNone/>
              <a:defRPr sz="1500" b="1"/>
            </a:lvl2pPr>
            <a:lvl3pPr marL="1371600" lvl="2" indent="-228600" algn="l">
              <a:lnSpc>
                <a:spcPct val="90000"/>
              </a:lnSpc>
              <a:spcBef>
                <a:spcPts val="375"/>
              </a:spcBef>
              <a:spcAft>
                <a:spcPts val="0"/>
              </a:spcAft>
              <a:buClr>
                <a:schemeClr val="lt1"/>
              </a:buClr>
              <a:buSzPts val="1350"/>
              <a:buNone/>
              <a:defRPr sz="1350" b="1"/>
            </a:lvl3pPr>
            <a:lvl4pPr marL="1828800" lvl="3" indent="-228600" algn="l">
              <a:lnSpc>
                <a:spcPct val="90000"/>
              </a:lnSpc>
              <a:spcBef>
                <a:spcPts val="375"/>
              </a:spcBef>
              <a:spcAft>
                <a:spcPts val="0"/>
              </a:spcAft>
              <a:buClr>
                <a:schemeClr val="lt1"/>
              </a:buClr>
              <a:buSzPts val="1200"/>
              <a:buNone/>
              <a:defRPr sz="1200" b="1"/>
            </a:lvl4pPr>
            <a:lvl5pPr marL="2286000" lvl="4" indent="-228600" algn="l">
              <a:lnSpc>
                <a:spcPct val="90000"/>
              </a:lnSpc>
              <a:spcBef>
                <a:spcPts val="375"/>
              </a:spcBef>
              <a:spcAft>
                <a:spcPts val="0"/>
              </a:spcAft>
              <a:buClr>
                <a:schemeClr val="lt1"/>
              </a:buClr>
              <a:buSzPts val="1200"/>
              <a:buNone/>
              <a:defRPr sz="1200" b="1"/>
            </a:lvl5pPr>
            <a:lvl6pPr marL="2743200" lvl="5" indent="-228600" algn="l">
              <a:lnSpc>
                <a:spcPct val="90000"/>
              </a:lnSpc>
              <a:spcBef>
                <a:spcPts val="375"/>
              </a:spcBef>
              <a:spcAft>
                <a:spcPts val="0"/>
              </a:spcAft>
              <a:buClr>
                <a:schemeClr val="lt1"/>
              </a:buClr>
              <a:buSzPts val="1200"/>
              <a:buNone/>
              <a:defRPr sz="1200" b="1"/>
            </a:lvl6pPr>
            <a:lvl7pPr marL="3200400" lvl="6" indent="-228600" algn="l">
              <a:lnSpc>
                <a:spcPct val="90000"/>
              </a:lnSpc>
              <a:spcBef>
                <a:spcPts val="375"/>
              </a:spcBef>
              <a:spcAft>
                <a:spcPts val="0"/>
              </a:spcAft>
              <a:buClr>
                <a:schemeClr val="lt1"/>
              </a:buClr>
              <a:buSzPts val="1200"/>
              <a:buNone/>
              <a:defRPr sz="1200" b="1"/>
            </a:lvl7pPr>
            <a:lvl8pPr marL="3657600" lvl="7" indent="-228600" algn="l">
              <a:lnSpc>
                <a:spcPct val="90000"/>
              </a:lnSpc>
              <a:spcBef>
                <a:spcPts val="375"/>
              </a:spcBef>
              <a:spcAft>
                <a:spcPts val="0"/>
              </a:spcAft>
              <a:buClr>
                <a:schemeClr val="lt1"/>
              </a:buClr>
              <a:buSzPts val="1200"/>
              <a:buNone/>
              <a:defRPr sz="1200" b="1"/>
            </a:lvl8pPr>
            <a:lvl9pPr marL="4114800" lvl="8" indent="-228600" algn="l">
              <a:lnSpc>
                <a:spcPct val="90000"/>
              </a:lnSpc>
              <a:spcBef>
                <a:spcPts val="375"/>
              </a:spcBef>
              <a:spcAft>
                <a:spcPts val="0"/>
              </a:spcAft>
              <a:buClr>
                <a:schemeClr val="lt1"/>
              </a:buClr>
              <a:buSzPts val="1200"/>
              <a:buNone/>
              <a:defRPr sz="1200" b="1"/>
            </a:lvl9pPr>
          </a:lstStyle>
          <a:p>
            <a:endParaRPr/>
          </a:p>
        </p:txBody>
      </p:sp>
      <p:sp>
        <p:nvSpPr>
          <p:cNvPr id="190" name="Google Shape;190;p42"/>
          <p:cNvSpPr>
            <a:spLocks noGrp="1"/>
          </p:cNvSpPr>
          <p:nvPr>
            <p:ph type="pic" idx="5"/>
          </p:nvPr>
        </p:nvSpPr>
        <p:spPr>
          <a:xfrm>
            <a:off x="2959103" y="1752655"/>
            <a:ext cx="2297430" cy="1143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lnSpc>
                <a:spcPct val="90000"/>
              </a:lnSpc>
              <a:spcBef>
                <a:spcPts val="75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9pPr>
          </a:lstStyle>
          <a:p>
            <a:endParaRPr/>
          </a:p>
        </p:txBody>
      </p:sp>
      <p:sp>
        <p:nvSpPr>
          <p:cNvPr id="191" name="Google Shape;191;p42"/>
          <p:cNvSpPr txBox="1">
            <a:spLocks noGrp="1"/>
          </p:cNvSpPr>
          <p:nvPr>
            <p:ph type="body" idx="6"/>
          </p:nvPr>
        </p:nvSpPr>
        <p:spPr>
          <a:xfrm>
            <a:off x="2958088" y="3655323"/>
            <a:ext cx="2300473" cy="79681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lt1"/>
              </a:buClr>
              <a:buSzPts val="1050"/>
              <a:buNone/>
              <a:defRPr sz="1050"/>
            </a:lvl1pPr>
            <a:lvl2pPr marL="914400" lvl="1" indent="-228600" algn="l">
              <a:lnSpc>
                <a:spcPct val="90000"/>
              </a:lnSpc>
              <a:spcBef>
                <a:spcPts val="375"/>
              </a:spcBef>
              <a:spcAft>
                <a:spcPts val="0"/>
              </a:spcAft>
              <a:buClr>
                <a:schemeClr val="lt1"/>
              </a:buClr>
              <a:buSzPts val="900"/>
              <a:buNone/>
              <a:defRPr sz="900"/>
            </a:lvl2pPr>
            <a:lvl3pPr marL="1371600" lvl="2" indent="-228600" algn="l">
              <a:lnSpc>
                <a:spcPct val="90000"/>
              </a:lnSpc>
              <a:spcBef>
                <a:spcPts val="375"/>
              </a:spcBef>
              <a:spcAft>
                <a:spcPts val="0"/>
              </a:spcAft>
              <a:buClr>
                <a:schemeClr val="lt1"/>
              </a:buClr>
              <a:buSzPts val="750"/>
              <a:buNone/>
              <a:defRPr sz="750"/>
            </a:lvl3pPr>
            <a:lvl4pPr marL="1828800" lvl="3" indent="-228600" algn="l">
              <a:lnSpc>
                <a:spcPct val="90000"/>
              </a:lnSpc>
              <a:spcBef>
                <a:spcPts val="375"/>
              </a:spcBef>
              <a:spcAft>
                <a:spcPts val="0"/>
              </a:spcAft>
              <a:buClr>
                <a:schemeClr val="lt1"/>
              </a:buClr>
              <a:buSzPts val="675"/>
              <a:buNone/>
              <a:defRPr sz="675"/>
            </a:lvl4pPr>
            <a:lvl5pPr marL="2286000" lvl="4" indent="-228600" algn="l">
              <a:lnSpc>
                <a:spcPct val="90000"/>
              </a:lnSpc>
              <a:spcBef>
                <a:spcPts val="375"/>
              </a:spcBef>
              <a:spcAft>
                <a:spcPts val="0"/>
              </a:spcAft>
              <a:buClr>
                <a:schemeClr val="lt1"/>
              </a:buClr>
              <a:buSzPts val="675"/>
              <a:buNone/>
              <a:defRPr sz="675"/>
            </a:lvl5pPr>
            <a:lvl6pPr marL="2743200" lvl="5" indent="-228600" algn="l">
              <a:lnSpc>
                <a:spcPct val="90000"/>
              </a:lnSpc>
              <a:spcBef>
                <a:spcPts val="375"/>
              </a:spcBef>
              <a:spcAft>
                <a:spcPts val="0"/>
              </a:spcAft>
              <a:buClr>
                <a:schemeClr val="lt1"/>
              </a:buClr>
              <a:buSzPts val="675"/>
              <a:buNone/>
              <a:defRPr sz="675"/>
            </a:lvl6pPr>
            <a:lvl7pPr marL="3200400" lvl="6" indent="-228600" algn="l">
              <a:lnSpc>
                <a:spcPct val="90000"/>
              </a:lnSpc>
              <a:spcBef>
                <a:spcPts val="375"/>
              </a:spcBef>
              <a:spcAft>
                <a:spcPts val="0"/>
              </a:spcAft>
              <a:buClr>
                <a:schemeClr val="lt1"/>
              </a:buClr>
              <a:buSzPts val="675"/>
              <a:buNone/>
              <a:defRPr sz="675"/>
            </a:lvl7pPr>
            <a:lvl8pPr marL="3657600" lvl="7" indent="-228600" algn="l">
              <a:lnSpc>
                <a:spcPct val="90000"/>
              </a:lnSpc>
              <a:spcBef>
                <a:spcPts val="375"/>
              </a:spcBef>
              <a:spcAft>
                <a:spcPts val="0"/>
              </a:spcAft>
              <a:buClr>
                <a:schemeClr val="lt1"/>
              </a:buClr>
              <a:buSzPts val="675"/>
              <a:buNone/>
              <a:defRPr sz="675"/>
            </a:lvl8pPr>
            <a:lvl9pPr marL="4114800" lvl="8" indent="-228600" algn="l">
              <a:lnSpc>
                <a:spcPct val="90000"/>
              </a:lnSpc>
              <a:spcBef>
                <a:spcPts val="375"/>
              </a:spcBef>
              <a:spcAft>
                <a:spcPts val="0"/>
              </a:spcAft>
              <a:buClr>
                <a:schemeClr val="lt1"/>
              </a:buClr>
              <a:buSzPts val="675"/>
              <a:buNone/>
              <a:defRPr sz="675"/>
            </a:lvl9pPr>
          </a:lstStyle>
          <a:p>
            <a:endParaRPr/>
          </a:p>
        </p:txBody>
      </p:sp>
      <p:sp>
        <p:nvSpPr>
          <p:cNvPr id="192" name="Google Shape;192;p42"/>
          <p:cNvSpPr txBox="1">
            <a:spLocks noGrp="1"/>
          </p:cNvSpPr>
          <p:nvPr>
            <p:ph type="body" idx="7"/>
          </p:nvPr>
        </p:nvSpPr>
        <p:spPr>
          <a:xfrm>
            <a:off x="5423009" y="3223127"/>
            <a:ext cx="2297629" cy="432197"/>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lt1"/>
              </a:buClr>
              <a:buSzPts val="1800"/>
              <a:buNone/>
              <a:defRPr sz="1800" b="0">
                <a:solidFill>
                  <a:schemeClr val="lt1"/>
                </a:solidFill>
              </a:defRPr>
            </a:lvl1pPr>
            <a:lvl2pPr marL="914400" lvl="1" indent="-228600" algn="l">
              <a:lnSpc>
                <a:spcPct val="90000"/>
              </a:lnSpc>
              <a:spcBef>
                <a:spcPts val="375"/>
              </a:spcBef>
              <a:spcAft>
                <a:spcPts val="0"/>
              </a:spcAft>
              <a:buClr>
                <a:schemeClr val="lt1"/>
              </a:buClr>
              <a:buSzPts val="1500"/>
              <a:buNone/>
              <a:defRPr sz="1500" b="1"/>
            </a:lvl2pPr>
            <a:lvl3pPr marL="1371600" lvl="2" indent="-228600" algn="l">
              <a:lnSpc>
                <a:spcPct val="90000"/>
              </a:lnSpc>
              <a:spcBef>
                <a:spcPts val="375"/>
              </a:spcBef>
              <a:spcAft>
                <a:spcPts val="0"/>
              </a:spcAft>
              <a:buClr>
                <a:schemeClr val="lt1"/>
              </a:buClr>
              <a:buSzPts val="1350"/>
              <a:buNone/>
              <a:defRPr sz="1350" b="1"/>
            </a:lvl3pPr>
            <a:lvl4pPr marL="1828800" lvl="3" indent="-228600" algn="l">
              <a:lnSpc>
                <a:spcPct val="90000"/>
              </a:lnSpc>
              <a:spcBef>
                <a:spcPts val="375"/>
              </a:spcBef>
              <a:spcAft>
                <a:spcPts val="0"/>
              </a:spcAft>
              <a:buClr>
                <a:schemeClr val="lt1"/>
              </a:buClr>
              <a:buSzPts val="1200"/>
              <a:buNone/>
              <a:defRPr sz="1200" b="1"/>
            </a:lvl4pPr>
            <a:lvl5pPr marL="2286000" lvl="4" indent="-228600" algn="l">
              <a:lnSpc>
                <a:spcPct val="90000"/>
              </a:lnSpc>
              <a:spcBef>
                <a:spcPts val="375"/>
              </a:spcBef>
              <a:spcAft>
                <a:spcPts val="0"/>
              </a:spcAft>
              <a:buClr>
                <a:schemeClr val="lt1"/>
              </a:buClr>
              <a:buSzPts val="1200"/>
              <a:buNone/>
              <a:defRPr sz="1200" b="1"/>
            </a:lvl5pPr>
            <a:lvl6pPr marL="2743200" lvl="5" indent="-228600" algn="l">
              <a:lnSpc>
                <a:spcPct val="90000"/>
              </a:lnSpc>
              <a:spcBef>
                <a:spcPts val="375"/>
              </a:spcBef>
              <a:spcAft>
                <a:spcPts val="0"/>
              </a:spcAft>
              <a:buClr>
                <a:schemeClr val="lt1"/>
              </a:buClr>
              <a:buSzPts val="1200"/>
              <a:buNone/>
              <a:defRPr sz="1200" b="1"/>
            </a:lvl6pPr>
            <a:lvl7pPr marL="3200400" lvl="6" indent="-228600" algn="l">
              <a:lnSpc>
                <a:spcPct val="90000"/>
              </a:lnSpc>
              <a:spcBef>
                <a:spcPts val="375"/>
              </a:spcBef>
              <a:spcAft>
                <a:spcPts val="0"/>
              </a:spcAft>
              <a:buClr>
                <a:schemeClr val="lt1"/>
              </a:buClr>
              <a:buSzPts val="1200"/>
              <a:buNone/>
              <a:defRPr sz="1200" b="1"/>
            </a:lvl7pPr>
            <a:lvl8pPr marL="3657600" lvl="7" indent="-228600" algn="l">
              <a:lnSpc>
                <a:spcPct val="90000"/>
              </a:lnSpc>
              <a:spcBef>
                <a:spcPts val="375"/>
              </a:spcBef>
              <a:spcAft>
                <a:spcPts val="0"/>
              </a:spcAft>
              <a:buClr>
                <a:schemeClr val="lt1"/>
              </a:buClr>
              <a:buSzPts val="1200"/>
              <a:buNone/>
              <a:defRPr sz="1200" b="1"/>
            </a:lvl8pPr>
            <a:lvl9pPr marL="4114800" lvl="8" indent="-228600" algn="l">
              <a:lnSpc>
                <a:spcPct val="90000"/>
              </a:lnSpc>
              <a:spcBef>
                <a:spcPts val="375"/>
              </a:spcBef>
              <a:spcAft>
                <a:spcPts val="0"/>
              </a:spcAft>
              <a:buClr>
                <a:schemeClr val="lt1"/>
              </a:buClr>
              <a:buSzPts val="1200"/>
              <a:buNone/>
              <a:defRPr sz="1200" b="1"/>
            </a:lvl9pPr>
          </a:lstStyle>
          <a:p>
            <a:endParaRPr/>
          </a:p>
        </p:txBody>
      </p:sp>
      <p:sp>
        <p:nvSpPr>
          <p:cNvPr id="193" name="Google Shape;193;p42"/>
          <p:cNvSpPr>
            <a:spLocks noGrp="1"/>
          </p:cNvSpPr>
          <p:nvPr>
            <p:ph type="pic" idx="8"/>
          </p:nvPr>
        </p:nvSpPr>
        <p:spPr>
          <a:xfrm>
            <a:off x="5423008" y="1752655"/>
            <a:ext cx="2297629" cy="1143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lnSpc>
                <a:spcPct val="90000"/>
              </a:lnSpc>
              <a:spcBef>
                <a:spcPts val="75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375"/>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9pPr>
          </a:lstStyle>
          <a:p>
            <a:endParaRPr/>
          </a:p>
        </p:txBody>
      </p:sp>
      <p:sp>
        <p:nvSpPr>
          <p:cNvPr id="194" name="Google Shape;194;p42"/>
          <p:cNvSpPr txBox="1">
            <a:spLocks noGrp="1"/>
          </p:cNvSpPr>
          <p:nvPr>
            <p:ph type="body" idx="9"/>
          </p:nvPr>
        </p:nvSpPr>
        <p:spPr>
          <a:xfrm>
            <a:off x="5422915" y="3655321"/>
            <a:ext cx="2300672" cy="79681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lt1"/>
              </a:buClr>
              <a:buSzPts val="1050"/>
              <a:buNone/>
              <a:defRPr sz="1050"/>
            </a:lvl1pPr>
            <a:lvl2pPr marL="914400" lvl="1" indent="-228600" algn="l">
              <a:lnSpc>
                <a:spcPct val="90000"/>
              </a:lnSpc>
              <a:spcBef>
                <a:spcPts val="375"/>
              </a:spcBef>
              <a:spcAft>
                <a:spcPts val="0"/>
              </a:spcAft>
              <a:buClr>
                <a:schemeClr val="lt1"/>
              </a:buClr>
              <a:buSzPts val="900"/>
              <a:buNone/>
              <a:defRPr sz="900"/>
            </a:lvl2pPr>
            <a:lvl3pPr marL="1371600" lvl="2" indent="-228600" algn="l">
              <a:lnSpc>
                <a:spcPct val="90000"/>
              </a:lnSpc>
              <a:spcBef>
                <a:spcPts val="375"/>
              </a:spcBef>
              <a:spcAft>
                <a:spcPts val="0"/>
              </a:spcAft>
              <a:buClr>
                <a:schemeClr val="lt1"/>
              </a:buClr>
              <a:buSzPts val="750"/>
              <a:buNone/>
              <a:defRPr sz="750"/>
            </a:lvl3pPr>
            <a:lvl4pPr marL="1828800" lvl="3" indent="-228600" algn="l">
              <a:lnSpc>
                <a:spcPct val="90000"/>
              </a:lnSpc>
              <a:spcBef>
                <a:spcPts val="375"/>
              </a:spcBef>
              <a:spcAft>
                <a:spcPts val="0"/>
              </a:spcAft>
              <a:buClr>
                <a:schemeClr val="lt1"/>
              </a:buClr>
              <a:buSzPts val="675"/>
              <a:buNone/>
              <a:defRPr sz="675"/>
            </a:lvl4pPr>
            <a:lvl5pPr marL="2286000" lvl="4" indent="-228600" algn="l">
              <a:lnSpc>
                <a:spcPct val="90000"/>
              </a:lnSpc>
              <a:spcBef>
                <a:spcPts val="375"/>
              </a:spcBef>
              <a:spcAft>
                <a:spcPts val="0"/>
              </a:spcAft>
              <a:buClr>
                <a:schemeClr val="lt1"/>
              </a:buClr>
              <a:buSzPts val="675"/>
              <a:buNone/>
              <a:defRPr sz="675"/>
            </a:lvl5pPr>
            <a:lvl6pPr marL="2743200" lvl="5" indent="-228600" algn="l">
              <a:lnSpc>
                <a:spcPct val="90000"/>
              </a:lnSpc>
              <a:spcBef>
                <a:spcPts val="375"/>
              </a:spcBef>
              <a:spcAft>
                <a:spcPts val="0"/>
              </a:spcAft>
              <a:buClr>
                <a:schemeClr val="lt1"/>
              </a:buClr>
              <a:buSzPts val="675"/>
              <a:buNone/>
              <a:defRPr sz="675"/>
            </a:lvl6pPr>
            <a:lvl7pPr marL="3200400" lvl="6" indent="-228600" algn="l">
              <a:lnSpc>
                <a:spcPct val="90000"/>
              </a:lnSpc>
              <a:spcBef>
                <a:spcPts val="375"/>
              </a:spcBef>
              <a:spcAft>
                <a:spcPts val="0"/>
              </a:spcAft>
              <a:buClr>
                <a:schemeClr val="lt1"/>
              </a:buClr>
              <a:buSzPts val="675"/>
              <a:buNone/>
              <a:defRPr sz="675"/>
            </a:lvl7pPr>
            <a:lvl8pPr marL="3657600" lvl="7" indent="-228600" algn="l">
              <a:lnSpc>
                <a:spcPct val="90000"/>
              </a:lnSpc>
              <a:spcBef>
                <a:spcPts val="375"/>
              </a:spcBef>
              <a:spcAft>
                <a:spcPts val="0"/>
              </a:spcAft>
              <a:buClr>
                <a:schemeClr val="lt1"/>
              </a:buClr>
              <a:buSzPts val="675"/>
              <a:buNone/>
              <a:defRPr sz="675"/>
            </a:lvl8pPr>
            <a:lvl9pPr marL="4114800" lvl="8" indent="-228600" algn="l">
              <a:lnSpc>
                <a:spcPct val="90000"/>
              </a:lnSpc>
              <a:spcBef>
                <a:spcPts val="375"/>
              </a:spcBef>
              <a:spcAft>
                <a:spcPts val="0"/>
              </a:spcAft>
              <a:buClr>
                <a:schemeClr val="lt1"/>
              </a:buClr>
              <a:buSzPts val="675"/>
              <a:buNone/>
              <a:defRPr sz="675"/>
            </a:lvl9pPr>
          </a:lstStyle>
          <a:p>
            <a:endParaRPr/>
          </a:p>
        </p:txBody>
      </p:sp>
      <p:sp>
        <p:nvSpPr>
          <p:cNvPr id="195" name="Google Shape;195;p42"/>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42"/>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42"/>
          <p:cNvSpPr txBox="1">
            <a:spLocks noGrp="1"/>
          </p:cNvSpPr>
          <p:nvPr>
            <p:ph type="sldNum" idx="12"/>
          </p:nvPr>
        </p:nvSpPr>
        <p:spPr>
          <a:xfrm>
            <a:off x="8047092" y="564921"/>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8"/>
        <p:cNvGrpSpPr/>
        <p:nvPr/>
      </p:nvGrpSpPr>
      <p:grpSpPr>
        <a:xfrm>
          <a:off x="0" y="0"/>
          <a:ext cx="0" cy="0"/>
          <a:chOff x="0" y="0"/>
          <a:chExt cx="0" cy="0"/>
        </a:xfrm>
      </p:grpSpPr>
      <p:pic>
        <p:nvPicPr>
          <p:cNvPr id="199" name="Google Shape;199;p43"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200" name="Google Shape;200;p43" descr="HD-ShadowShort.png"/>
          <p:cNvPicPr preferRelativeResize="0"/>
          <p:nvPr/>
        </p:nvPicPr>
        <p:blipFill rotWithShape="1">
          <a:blip r:embed="rId3">
            <a:alphaModFix/>
          </a:blip>
          <a:srcRect/>
          <a:stretch/>
        </p:blipFill>
        <p:spPr>
          <a:xfrm>
            <a:off x="7939370" y="1478425"/>
            <a:ext cx="1202248" cy="108203"/>
          </a:xfrm>
          <a:prstGeom prst="rect">
            <a:avLst/>
          </a:prstGeom>
          <a:noFill/>
          <a:ln>
            <a:noFill/>
          </a:ln>
        </p:spPr>
      </p:pic>
      <p:sp>
        <p:nvSpPr>
          <p:cNvPr id="201" name="Google Shape;201;p43"/>
          <p:cNvSpPr/>
          <p:nvPr/>
        </p:nvSpPr>
        <p:spPr>
          <a:xfrm>
            <a:off x="0" y="457200"/>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3"/>
          <p:cNvSpPr/>
          <p:nvPr/>
        </p:nvSpPr>
        <p:spPr>
          <a:xfrm>
            <a:off x="7939371" y="457200"/>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3"/>
          <p:cNvSpPr txBox="1">
            <a:spLocks noGrp="1"/>
          </p:cNvSpPr>
          <p:nvPr>
            <p:ph type="title"/>
          </p:nvPr>
        </p:nvSpPr>
        <p:spPr>
          <a:xfrm>
            <a:off x="510241" y="564921"/>
            <a:ext cx="7210396" cy="810704"/>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27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43"/>
          <p:cNvSpPr txBox="1">
            <a:spLocks noGrp="1"/>
          </p:cNvSpPr>
          <p:nvPr>
            <p:ph type="body" idx="1"/>
          </p:nvPr>
        </p:nvSpPr>
        <p:spPr>
          <a:xfrm rot="5400000">
            <a:off x="2765695" y="-502799"/>
            <a:ext cx="2699487" cy="721039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lt1"/>
              </a:buClr>
              <a:buSzPts val="1800"/>
              <a:buChar char="•"/>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205" name="Google Shape;205;p43"/>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43"/>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43"/>
          <p:cNvSpPr txBox="1">
            <a:spLocks noGrp="1"/>
          </p:cNvSpPr>
          <p:nvPr>
            <p:ph type="sldNum" idx="12"/>
          </p:nvPr>
        </p:nvSpPr>
        <p:spPr>
          <a:xfrm>
            <a:off x="8047092" y="564921"/>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8"/>
        <p:cNvGrpSpPr/>
        <p:nvPr/>
      </p:nvGrpSpPr>
      <p:grpSpPr>
        <a:xfrm>
          <a:off x="0" y="0"/>
          <a:ext cx="0" cy="0"/>
          <a:chOff x="0" y="0"/>
          <a:chExt cx="0" cy="0"/>
        </a:xfrm>
      </p:grpSpPr>
      <p:sp>
        <p:nvSpPr>
          <p:cNvPr id="209" name="Google Shape;209;p44"/>
          <p:cNvSpPr/>
          <p:nvPr/>
        </p:nvSpPr>
        <p:spPr>
          <a:xfrm rot="5400000">
            <a:off x="6087155" y="1402046"/>
            <a:ext cx="3830241"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4"/>
          <p:cNvSpPr/>
          <p:nvPr/>
        </p:nvSpPr>
        <p:spPr>
          <a:xfrm rot="5400000">
            <a:off x="7401152" y="4029302"/>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4"/>
          <p:cNvSpPr txBox="1">
            <a:spLocks noGrp="1"/>
          </p:cNvSpPr>
          <p:nvPr>
            <p:ph type="title"/>
          </p:nvPr>
        </p:nvSpPr>
        <p:spPr>
          <a:xfrm rot="5400000">
            <a:off x="6366939" y="1687182"/>
            <a:ext cx="3265320" cy="80535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44"/>
          <p:cNvSpPr txBox="1">
            <a:spLocks noGrp="1"/>
          </p:cNvSpPr>
          <p:nvPr>
            <p:ph type="body" idx="1"/>
          </p:nvPr>
        </p:nvSpPr>
        <p:spPr>
          <a:xfrm rot="5400000">
            <a:off x="1839021" y="-871582"/>
            <a:ext cx="3994942" cy="6652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lt1"/>
              </a:buClr>
              <a:buSzPts val="1800"/>
              <a:buChar char="•"/>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213" name="Google Shape;213;p44"/>
          <p:cNvSpPr txBox="1">
            <a:spLocks noGrp="1"/>
          </p:cNvSpPr>
          <p:nvPr>
            <p:ph type="dt" idx="10"/>
          </p:nvPr>
        </p:nvSpPr>
        <p:spPr>
          <a:xfrm>
            <a:off x="5105344"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4" name="Google Shape;214;p44"/>
          <p:cNvSpPr txBox="1">
            <a:spLocks noGrp="1"/>
          </p:cNvSpPr>
          <p:nvPr>
            <p:ph type="ftr" idx="11"/>
          </p:nvPr>
        </p:nvSpPr>
        <p:spPr>
          <a:xfrm>
            <a:off x="510241" y="4452141"/>
            <a:ext cx="4595104"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44"/>
          <p:cNvSpPr txBox="1">
            <a:spLocks noGrp="1"/>
          </p:cNvSpPr>
          <p:nvPr>
            <p:ph type="sldNum" idx="12"/>
          </p:nvPr>
        </p:nvSpPr>
        <p:spPr>
          <a:xfrm>
            <a:off x="7573163" y="4048975"/>
            <a:ext cx="865613" cy="818092"/>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1pPr>
            <a:lvl2pPr marL="0" marR="0" lvl="1"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2pPr>
            <a:lvl3pPr marL="0" marR="0" lvl="2"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3pPr>
            <a:lvl4pPr marL="0" marR="0" lvl="3"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4pPr>
            <a:lvl5pPr marL="0" marR="0" lvl="4"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5pPr>
            <a:lvl6pPr marL="0" marR="0" lvl="5"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6pPr>
            <a:lvl7pPr marL="0" marR="0" lvl="6"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7pPr>
            <a:lvl8pPr marL="0" marR="0" lvl="7"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8pPr>
            <a:lvl9pPr marL="0" marR="0" lvl="8"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lt1"/>
              </a:buClr>
              <a:buSzPts val="2800"/>
              <a:buFont typeface="Trebuchet M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25"/>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Autofit/>
          </a:bodyPr>
          <a:lstStyle>
            <a:lvl1pPr marL="457200" lvl="0" indent="-311150" algn="l">
              <a:lnSpc>
                <a:spcPct val="90000"/>
              </a:lnSpc>
              <a:spcBef>
                <a:spcPts val="0"/>
              </a:spcBef>
              <a:spcAft>
                <a:spcPts val="0"/>
              </a:spcAft>
              <a:buClr>
                <a:schemeClr val="lt1"/>
              </a:buClr>
              <a:buSzPts val="1300"/>
              <a:buChar char="●"/>
              <a:defRPr/>
            </a:lvl1pPr>
            <a:lvl2pPr marL="914400" lvl="1" indent="-298450" algn="l">
              <a:lnSpc>
                <a:spcPct val="90000"/>
              </a:lnSpc>
              <a:spcBef>
                <a:spcPts val="1600"/>
              </a:spcBef>
              <a:spcAft>
                <a:spcPts val="0"/>
              </a:spcAft>
              <a:buClr>
                <a:schemeClr val="lt1"/>
              </a:buClr>
              <a:buSzPts val="1100"/>
              <a:buChar char="○"/>
              <a:defRPr/>
            </a:lvl2pPr>
            <a:lvl3pPr marL="1371600" lvl="2" indent="-298450" algn="l">
              <a:lnSpc>
                <a:spcPct val="90000"/>
              </a:lnSpc>
              <a:spcBef>
                <a:spcPts val="1600"/>
              </a:spcBef>
              <a:spcAft>
                <a:spcPts val="0"/>
              </a:spcAft>
              <a:buClr>
                <a:schemeClr val="lt1"/>
              </a:buClr>
              <a:buSzPts val="1100"/>
              <a:buChar char="■"/>
              <a:defRPr/>
            </a:lvl3pPr>
            <a:lvl4pPr marL="1828800" lvl="3" indent="-298450" algn="l">
              <a:lnSpc>
                <a:spcPct val="90000"/>
              </a:lnSpc>
              <a:spcBef>
                <a:spcPts val="1600"/>
              </a:spcBef>
              <a:spcAft>
                <a:spcPts val="0"/>
              </a:spcAft>
              <a:buClr>
                <a:schemeClr val="lt1"/>
              </a:buClr>
              <a:buSzPts val="1100"/>
              <a:buChar char="●"/>
              <a:defRPr/>
            </a:lvl4pPr>
            <a:lvl5pPr marL="2286000" lvl="4" indent="-298450" algn="l">
              <a:lnSpc>
                <a:spcPct val="90000"/>
              </a:lnSpc>
              <a:spcBef>
                <a:spcPts val="1600"/>
              </a:spcBef>
              <a:spcAft>
                <a:spcPts val="0"/>
              </a:spcAft>
              <a:buClr>
                <a:schemeClr val="lt1"/>
              </a:buClr>
              <a:buSzPts val="1100"/>
              <a:buChar char="○"/>
              <a:defRPr/>
            </a:lvl5pPr>
            <a:lvl6pPr marL="2743200" lvl="5" indent="-298450" algn="l">
              <a:lnSpc>
                <a:spcPct val="90000"/>
              </a:lnSpc>
              <a:spcBef>
                <a:spcPts val="1600"/>
              </a:spcBef>
              <a:spcAft>
                <a:spcPts val="0"/>
              </a:spcAft>
              <a:buClr>
                <a:schemeClr val="lt1"/>
              </a:buClr>
              <a:buSzPts val="1100"/>
              <a:buChar char="■"/>
              <a:defRPr/>
            </a:lvl6pPr>
            <a:lvl7pPr marL="3200400" lvl="6" indent="-298450" algn="l">
              <a:lnSpc>
                <a:spcPct val="90000"/>
              </a:lnSpc>
              <a:spcBef>
                <a:spcPts val="1600"/>
              </a:spcBef>
              <a:spcAft>
                <a:spcPts val="0"/>
              </a:spcAft>
              <a:buClr>
                <a:schemeClr val="lt1"/>
              </a:buClr>
              <a:buSzPts val="1100"/>
              <a:buChar char="●"/>
              <a:defRPr/>
            </a:lvl7pPr>
            <a:lvl8pPr marL="3657600" lvl="7" indent="-298450" algn="l">
              <a:lnSpc>
                <a:spcPct val="90000"/>
              </a:lnSpc>
              <a:spcBef>
                <a:spcPts val="1600"/>
              </a:spcBef>
              <a:spcAft>
                <a:spcPts val="0"/>
              </a:spcAft>
              <a:buClr>
                <a:schemeClr val="lt1"/>
              </a:buClr>
              <a:buSzPts val="1100"/>
              <a:buChar char="○"/>
              <a:defRPr/>
            </a:lvl8pPr>
            <a:lvl9pPr marL="4114800" lvl="8" indent="-298450" algn="l">
              <a:lnSpc>
                <a:spcPct val="90000"/>
              </a:lnSpc>
              <a:spcBef>
                <a:spcPts val="1600"/>
              </a:spcBef>
              <a:spcAft>
                <a:spcPts val="1600"/>
              </a:spcAft>
              <a:buClr>
                <a:schemeClr val="lt1"/>
              </a:buClr>
              <a:buSzPts val="1100"/>
              <a:buChar char="■"/>
              <a:defRPr/>
            </a:lvl9pPr>
          </a:lstStyle>
          <a:p>
            <a:endParaRPr/>
          </a:p>
        </p:txBody>
      </p:sp>
      <p:sp>
        <p:nvSpPr>
          <p:cNvPr id="29" name="Google Shape;29;p2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1pPr>
            <a:lvl2pPr marL="0" marR="0" lvl="1"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2pPr>
            <a:lvl3pPr marL="0" marR="0" lvl="2"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3pPr>
            <a:lvl4pPr marL="0" marR="0" lvl="3"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4pPr>
            <a:lvl5pPr marL="0" marR="0" lvl="4"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5pPr>
            <a:lvl6pPr marL="0" marR="0" lvl="5"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6pPr>
            <a:lvl7pPr marL="0" marR="0" lvl="6"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7pPr>
            <a:lvl8pPr marL="0" marR="0" lvl="7"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8pPr>
            <a:lvl9pPr marL="0" marR="0" lvl="8" indent="0" algn="r">
              <a:spcBef>
                <a:spcPts val="0"/>
              </a:spcBef>
              <a:spcAft>
                <a:spcPts val="0"/>
              </a:spcAft>
              <a:buClr>
                <a:schemeClr val="lt1"/>
              </a:buClr>
              <a:buSzPts val="2700"/>
              <a:buFont typeface="Trebuchet MS"/>
              <a:buNone/>
              <a:defRPr sz="2700">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348300" y="428200"/>
            <a:ext cx="2351400" cy="439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800"/>
              <a:buFont typeface="Trebuchet MS"/>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32" name="Google Shape;32;p26"/>
          <p:cNvSpPr txBox="1">
            <a:spLocks noGrp="1"/>
          </p:cNvSpPr>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1600"/>
              </a:spcBef>
              <a:spcAft>
                <a:spcPts val="0"/>
              </a:spcAft>
              <a:buClr>
                <a:srgbClr val="666666"/>
              </a:buClr>
              <a:buSzPts val="1200"/>
              <a:buChar char="○"/>
              <a:defRPr sz="1200">
                <a:solidFill>
                  <a:srgbClr val="666666"/>
                </a:solidFill>
              </a:defRPr>
            </a:lvl2pPr>
            <a:lvl3pPr marL="1371600" lvl="2" indent="-304800" algn="l">
              <a:lnSpc>
                <a:spcPct val="115000"/>
              </a:lnSpc>
              <a:spcBef>
                <a:spcPts val="1600"/>
              </a:spcBef>
              <a:spcAft>
                <a:spcPts val="0"/>
              </a:spcAft>
              <a:buClr>
                <a:srgbClr val="666666"/>
              </a:buClr>
              <a:buSzPts val="1200"/>
              <a:buChar char="■"/>
              <a:defRPr sz="1200">
                <a:solidFill>
                  <a:srgbClr val="666666"/>
                </a:solidFill>
              </a:defRPr>
            </a:lvl3pPr>
            <a:lvl4pPr marL="1828800" lvl="3" indent="-304800" algn="l">
              <a:lnSpc>
                <a:spcPct val="115000"/>
              </a:lnSpc>
              <a:spcBef>
                <a:spcPts val="1600"/>
              </a:spcBef>
              <a:spcAft>
                <a:spcPts val="0"/>
              </a:spcAft>
              <a:buClr>
                <a:srgbClr val="666666"/>
              </a:buClr>
              <a:buSzPts val="1200"/>
              <a:buChar char="●"/>
              <a:defRPr sz="1200">
                <a:solidFill>
                  <a:srgbClr val="666666"/>
                </a:solidFill>
              </a:defRPr>
            </a:lvl4pPr>
            <a:lvl5pPr marL="2286000" lvl="4" indent="-304800" algn="l">
              <a:lnSpc>
                <a:spcPct val="115000"/>
              </a:lnSpc>
              <a:spcBef>
                <a:spcPts val="1600"/>
              </a:spcBef>
              <a:spcAft>
                <a:spcPts val="0"/>
              </a:spcAft>
              <a:buClr>
                <a:srgbClr val="666666"/>
              </a:buClr>
              <a:buSzPts val="1200"/>
              <a:buChar char="○"/>
              <a:defRPr sz="1200">
                <a:solidFill>
                  <a:srgbClr val="666666"/>
                </a:solidFill>
              </a:defRPr>
            </a:lvl5pPr>
            <a:lvl6pPr marL="2743200" lvl="5" indent="-304800" algn="l">
              <a:lnSpc>
                <a:spcPct val="115000"/>
              </a:lnSpc>
              <a:spcBef>
                <a:spcPts val="1600"/>
              </a:spcBef>
              <a:spcAft>
                <a:spcPts val="0"/>
              </a:spcAft>
              <a:buClr>
                <a:srgbClr val="666666"/>
              </a:buClr>
              <a:buSzPts val="1200"/>
              <a:buChar char="■"/>
              <a:defRPr sz="1200">
                <a:solidFill>
                  <a:srgbClr val="666666"/>
                </a:solidFill>
              </a:defRPr>
            </a:lvl6pPr>
            <a:lvl7pPr marL="3200400" lvl="6" indent="-304800" algn="l">
              <a:lnSpc>
                <a:spcPct val="115000"/>
              </a:lnSpc>
              <a:spcBef>
                <a:spcPts val="1600"/>
              </a:spcBef>
              <a:spcAft>
                <a:spcPts val="0"/>
              </a:spcAft>
              <a:buClr>
                <a:srgbClr val="666666"/>
              </a:buClr>
              <a:buSzPts val="1200"/>
              <a:buChar char="●"/>
              <a:defRPr sz="1200">
                <a:solidFill>
                  <a:srgbClr val="666666"/>
                </a:solidFill>
              </a:defRPr>
            </a:lvl7pPr>
            <a:lvl8pPr marL="3657600" lvl="7" indent="-304800" algn="l">
              <a:lnSpc>
                <a:spcPct val="115000"/>
              </a:lnSpc>
              <a:spcBef>
                <a:spcPts val="1600"/>
              </a:spcBef>
              <a:spcAft>
                <a:spcPts val="0"/>
              </a:spcAft>
              <a:buClr>
                <a:srgbClr val="666666"/>
              </a:buClr>
              <a:buSzPts val="1200"/>
              <a:buChar char="○"/>
              <a:defRPr sz="1200">
                <a:solidFill>
                  <a:srgbClr val="666666"/>
                </a:solidFill>
              </a:defRPr>
            </a:lvl8pPr>
            <a:lvl9pPr marL="4114800" lvl="8" indent="-304800" algn="l">
              <a:lnSpc>
                <a:spcPct val="115000"/>
              </a:lnSpc>
              <a:spcBef>
                <a:spcPts val="1600"/>
              </a:spcBef>
              <a:spcAft>
                <a:spcPts val="1600"/>
              </a:spcAft>
              <a:buClr>
                <a:srgbClr val="666666"/>
              </a:buClr>
              <a:buSzPts val="1200"/>
              <a:buChar char="■"/>
              <a:defRPr sz="1200">
                <a:solidFill>
                  <a:srgbClr val="666666"/>
                </a:solidFill>
              </a:defRPr>
            </a:lvl9pPr>
          </a:lstStyle>
          <a:p>
            <a:endParaRPr/>
          </a:p>
        </p:txBody>
      </p:sp>
      <p:sp>
        <p:nvSpPr>
          <p:cNvPr id="33" name="Google Shape;3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666666"/>
              </a:buClr>
              <a:buSzPts val="1000"/>
              <a:buFont typeface="Trebuchet MS"/>
              <a:buNone/>
              <a:defRPr sz="1000">
                <a:solidFill>
                  <a:srgbClr val="66666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666666"/>
              </a:buClr>
              <a:buSzPts val="1000"/>
              <a:buFont typeface="Trebuchet MS"/>
              <a:buNone/>
              <a:defRPr sz="1000">
                <a:solidFill>
                  <a:srgbClr val="66666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666666"/>
              </a:buClr>
              <a:buSzPts val="1000"/>
              <a:buFont typeface="Trebuchet MS"/>
              <a:buNone/>
              <a:defRPr sz="1000">
                <a:solidFill>
                  <a:srgbClr val="66666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666666"/>
              </a:buClr>
              <a:buSzPts val="1000"/>
              <a:buFont typeface="Trebuchet MS"/>
              <a:buNone/>
              <a:defRPr sz="1000">
                <a:solidFill>
                  <a:srgbClr val="66666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666666"/>
              </a:buClr>
              <a:buSzPts val="1000"/>
              <a:buFont typeface="Trebuchet MS"/>
              <a:buNone/>
              <a:defRPr sz="1000">
                <a:solidFill>
                  <a:srgbClr val="66666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666666"/>
              </a:buClr>
              <a:buSzPts val="1000"/>
              <a:buFont typeface="Trebuchet MS"/>
              <a:buNone/>
              <a:defRPr sz="1000">
                <a:solidFill>
                  <a:srgbClr val="66666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666666"/>
              </a:buClr>
              <a:buSzPts val="1000"/>
              <a:buFont typeface="Trebuchet MS"/>
              <a:buNone/>
              <a:defRPr sz="1000">
                <a:solidFill>
                  <a:srgbClr val="66666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666666"/>
              </a:buClr>
              <a:buSzPts val="1000"/>
              <a:buFont typeface="Trebuchet MS"/>
              <a:buNone/>
              <a:defRPr sz="1000">
                <a:solidFill>
                  <a:srgbClr val="66666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666666"/>
              </a:buClr>
              <a:buSzPts val="1000"/>
              <a:buFont typeface="Trebuchet MS"/>
              <a:buNone/>
              <a:defRPr sz="1000">
                <a:solidFill>
                  <a:srgbClr val="66666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4">
  <p:cSld name="Custom layout 4">
    <p:bg>
      <p:bgPr>
        <a:solidFill>
          <a:srgbClr val="FFFFFF"/>
        </a:solidFill>
        <a:effectLst/>
      </p:bgPr>
    </p:bg>
    <p:spTree>
      <p:nvGrpSpPr>
        <p:cNvPr id="1" name="Shape 34"/>
        <p:cNvGrpSpPr/>
        <p:nvPr/>
      </p:nvGrpSpPr>
      <p:grpSpPr>
        <a:xfrm>
          <a:off x="0" y="0"/>
          <a:ext cx="0" cy="0"/>
          <a:chOff x="0" y="0"/>
          <a:chExt cx="0" cy="0"/>
        </a:xfrm>
      </p:grpSpPr>
      <p:sp>
        <p:nvSpPr>
          <p:cNvPr id="35" name="Google Shape;35;p27"/>
          <p:cNvSpPr txBox="1">
            <a:spLocks noGrp="1"/>
          </p:cNvSpPr>
          <p:nvPr>
            <p:ph type="title"/>
          </p:nvPr>
        </p:nvSpPr>
        <p:spPr>
          <a:xfrm>
            <a:off x="3019425" y="1662150"/>
            <a:ext cx="3105300" cy="181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455A64"/>
              </a:buClr>
              <a:buSzPts val="4000"/>
              <a:buFont typeface="Trebuchet MS"/>
              <a:buNone/>
              <a:defRPr sz="4000" b="1">
                <a:solidFill>
                  <a:srgbClr val="455A64"/>
                </a:solidFill>
              </a:defRPr>
            </a:lvl1pPr>
            <a:lvl2pPr lvl="1" algn="ctr">
              <a:lnSpc>
                <a:spcPct val="100000"/>
              </a:lnSpc>
              <a:spcBef>
                <a:spcPts val="0"/>
              </a:spcBef>
              <a:spcAft>
                <a:spcPts val="0"/>
              </a:spcAft>
              <a:buClr>
                <a:srgbClr val="455A64"/>
              </a:buClr>
              <a:buSzPts val="2800"/>
              <a:buNone/>
              <a:defRPr sz="2800" b="1">
                <a:solidFill>
                  <a:srgbClr val="455A64"/>
                </a:solidFill>
              </a:defRPr>
            </a:lvl2pPr>
            <a:lvl3pPr lvl="2" algn="ctr">
              <a:lnSpc>
                <a:spcPct val="100000"/>
              </a:lnSpc>
              <a:spcBef>
                <a:spcPts val="0"/>
              </a:spcBef>
              <a:spcAft>
                <a:spcPts val="0"/>
              </a:spcAft>
              <a:buClr>
                <a:srgbClr val="455A64"/>
              </a:buClr>
              <a:buSzPts val="2800"/>
              <a:buNone/>
              <a:defRPr sz="2800" b="1">
                <a:solidFill>
                  <a:srgbClr val="455A64"/>
                </a:solidFill>
              </a:defRPr>
            </a:lvl3pPr>
            <a:lvl4pPr lvl="3" algn="ctr">
              <a:lnSpc>
                <a:spcPct val="100000"/>
              </a:lnSpc>
              <a:spcBef>
                <a:spcPts val="0"/>
              </a:spcBef>
              <a:spcAft>
                <a:spcPts val="0"/>
              </a:spcAft>
              <a:buClr>
                <a:srgbClr val="455A64"/>
              </a:buClr>
              <a:buSzPts val="2800"/>
              <a:buNone/>
              <a:defRPr sz="2800" b="1">
                <a:solidFill>
                  <a:srgbClr val="455A64"/>
                </a:solidFill>
              </a:defRPr>
            </a:lvl4pPr>
            <a:lvl5pPr lvl="4" algn="ctr">
              <a:lnSpc>
                <a:spcPct val="100000"/>
              </a:lnSpc>
              <a:spcBef>
                <a:spcPts val="0"/>
              </a:spcBef>
              <a:spcAft>
                <a:spcPts val="0"/>
              </a:spcAft>
              <a:buClr>
                <a:srgbClr val="455A64"/>
              </a:buClr>
              <a:buSzPts val="2800"/>
              <a:buNone/>
              <a:defRPr sz="2800" b="1">
                <a:solidFill>
                  <a:srgbClr val="455A64"/>
                </a:solidFill>
              </a:defRPr>
            </a:lvl5pPr>
            <a:lvl6pPr lvl="5" algn="ctr">
              <a:lnSpc>
                <a:spcPct val="100000"/>
              </a:lnSpc>
              <a:spcBef>
                <a:spcPts val="0"/>
              </a:spcBef>
              <a:spcAft>
                <a:spcPts val="0"/>
              </a:spcAft>
              <a:buClr>
                <a:srgbClr val="455A64"/>
              </a:buClr>
              <a:buSzPts val="2800"/>
              <a:buNone/>
              <a:defRPr sz="2800" b="1">
                <a:solidFill>
                  <a:srgbClr val="455A64"/>
                </a:solidFill>
              </a:defRPr>
            </a:lvl6pPr>
            <a:lvl7pPr lvl="6" algn="ctr">
              <a:lnSpc>
                <a:spcPct val="100000"/>
              </a:lnSpc>
              <a:spcBef>
                <a:spcPts val="0"/>
              </a:spcBef>
              <a:spcAft>
                <a:spcPts val="0"/>
              </a:spcAft>
              <a:buClr>
                <a:srgbClr val="455A64"/>
              </a:buClr>
              <a:buSzPts val="2800"/>
              <a:buNone/>
              <a:defRPr sz="2800" b="1">
                <a:solidFill>
                  <a:srgbClr val="455A64"/>
                </a:solidFill>
              </a:defRPr>
            </a:lvl7pPr>
            <a:lvl8pPr lvl="7" algn="ctr">
              <a:lnSpc>
                <a:spcPct val="100000"/>
              </a:lnSpc>
              <a:spcBef>
                <a:spcPts val="0"/>
              </a:spcBef>
              <a:spcAft>
                <a:spcPts val="0"/>
              </a:spcAft>
              <a:buClr>
                <a:srgbClr val="455A64"/>
              </a:buClr>
              <a:buSzPts val="2800"/>
              <a:buNone/>
              <a:defRPr sz="2800" b="1">
                <a:solidFill>
                  <a:srgbClr val="455A64"/>
                </a:solidFill>
              </a:defRPr>
            </a:lvl8pPr>
            <a:lvl9pPr lvl="8" algn="ctr">
              <a:lnSpc>
                <a:spcPct val="100000"/>
              </a:lnSpc>
              <a:spcBef>
                <a:spcPts val="0"/>
              </a:spcBef>
              <a:spcAft>
                <a:spcPts val="0"/>
              </a:spcAft>
              <a:buClr>
                <a:srgbClr val="455A64"/>
              </a:buClr>
              <a:buSzPts val="2800"/>
              <a:buNone/>
              <a:defRPr sz="2800" b="1">
                <a:solidFill>
                  <a:srgbClr val="455A64"/>
                </a:solidFill>
              </a:defRPr>
            </a:lvl9pPr>
          </a:lstStyle>
          <a:p>
            <a:endParaRPr/>
          </a:p>
        </p:txBody>
      </p:sp>
      <p:sp>
        <p:nvSpPr>
          <p:cNvPr id="36" name="Google Shape;36;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3">
  <p:cSld name="Custom layout 3">
    <p:bg>
      <p:bgPr>
        <a:solidFill>
          <a:srgbClr val="FFFFFF"/>
        </a:solidFill>
        <a:effectLst/>
      </p:bgPr>
    </p:bg>
    <p:spTree>
      <p:nvGrpSpPr>
        <p:cNvPr id="1" name="Shape 37"/>
        <p:cNvGrpSpPr/>
        <p:nvPr/>
      </p:nvGrpSpPr>
      <p:grpSpPr>
        <a:xfrm>
          <a:off x="0" y="0"/>
          <a:ext cx="0" cy="0"/>
          <a:chOff x="0" y="0"/>
          <a:chExt cx="0" cy="0"/>
        </a:xfrm>
      </p:grpSpPr>
      <p:sp>
        <p:nvSpPr>
          <p:cNvPr id="38" name="Google Shape;38;p28"/>
          <p:cNvSpPr txBox="1">
            <a:spLocks noGrp="1"/>
          </p:cNvSpPr>
          <p:nvPr>
            <p:ph type="ctrTitle"/>
          </p:nvPr>
        </p:nvSpPr>
        <p:spPr>
          <a:xfrm>
            <a:off x="3868225" y="1416600"/>
            <a:ext cx="4482600" cy="2310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FFFFF"/>
              </a:buClr>
              <a:buSzPts val="3600"/>
              <a:buFont typeface="Trebuchet MS"/>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39" name="Google Shape;39;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FFFFFF"/>
              </a:buClr>
              <a:buSzPts val="1000"/>
              <a:buFont typeface="Trebuchet MS"/>
              <a:buNone/>
              <a:defRPr sz="1000">
                <a:solidFill>
                  <a:srgbClr val="FFFFF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0"/>
        <p:cNvGrpSpPr/>
        <p:nvPr/>
      </p:nvGrpSpPr>
      <p:grpSpPr>
        <a:xfrm>
          <a:off x="0" y="0"/>
          <a:ext cx="0" cy="0"/>
          <a:chOff x="0" y="0"/>
          <a:chExt cx="0" cy="0"/>
        </a:xfrm>
      </p:grpSpPr>
      <p:pic>
        <p:nvPicPr>
          <p:cNvPr id="41" name="Google Shape;41;p29"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42" name="Google Shape;42;p29" descr="HD-ShadowShort.png"/>
          <p:cNvPicPr preferRelativeResize="0"/>
          <p:nvPr/>
        </p:nvPicPr>
        <p:blipFill rotWithShape="1">
          <a:blip r:embed="rId3">
            <a:alphaModFix/>
          </a:blip>
          <a:srcRect/>
          <a:stretch/>
        </p:blipFill>
        <p:spPr>
          <a:xfrm>
            <a:off x="7939370" y="1478425"/>
            <a:ext cx="1202248" cy="108203"/>
          </a:xfrm>
          <a:prstGeom prst="rect">
            <a:avLst/>
          </a:prstGeom>
          <a:noFill/>
          <a:ln>
            <a:noFill/>
          </a:ln>
        </p:spPr>
      </p:pic>
      <p:sp>
        <p:nvSpPr>
          <p:cNvPr id="43" name="Google Shape;43;p29"/>
          <p:cNvSpPr/>
          <p:nvPr/>
        </p:nvSpPr>
        <p:spPr>
          <a:xfrm>
            <a:off x="0" y="457200"/>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9"/>
          <p:cNvSpPr/>
          <p:nvPr/>
        </p:nvSpPr>
        <p:spPr>
          <a:xfrm>
            <a:off x="7939371" y="457200"/>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9"/>
          <p:cNvSpPr txBox="1">
            <a:spLocks noGrp="1"/>
          </p:cNvSpPr>
          <p:nvPr>
            <p:ph type="title"/>
          </p:nvPr>
        </p:nvSpPr>
        <p:spPr>
          <a:xfrm>
            <a:off x="510241" y="564921"/>
            <a:ext cx="7210396" cy="8107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9"/>
          <p:cNvSpPr txBox="1">
            <a:spLocks noGrp="1"/>
          </p:cNvSpPr>
          <p:nvPr>
            <p:ph type="body" idx="1"/>
          </p:nvPr>
        </p:nvSpPr>
        <p:spPr>
          <a:xfrm>
            <a:off x="510241" y="1752655"/>
            <a:ext cx="7210396" cy="269948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lt1"/>
              </a:buClr>
              <a:buSzPts val="1800"/>
              <a:buChar char="•"/>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47" name="Google Shape;47;p29"/>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9"/>
          <p:cNvSpPr txBox="1">
            <a:spLocks noGrp="1"/>
          </p:cNvSpPr>
          <p:nvPr>
            <p:ph type="sldNum" idx="12"/>
          </p:nvPr>
        </p:nvSpPr>
        <p:spPr>
          <a:xfrm>
            <a:off x="8047092" y="564921"/>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pic>
        <p:nvPicPr>
          <p:cNvPr id="51" name="Google Shape;51;p30" descr="HD-ShadowLong.png"/>
          <p:cNvPicPr preferRelativeResize="0"/>
          <p:nvPr/>
        </p:nvPicPr>
        <p:blipFill rotWithShape="1">
          <a:blip r:embed="rId2">
            <a:alphaModFix/>
          </a:blip>
          <a:srcRect/>
          <a:stretch/>
        </p:blipFill>
        <p:spPr>
          <a:xfrm>
            <a:off x="-1" y="3065180"/>
            <a:ext cx="7828359" cy="240873"/>
          </a:xfrm>
          <a:prstGeom prst="rect">
            <a:avLst/>
          </a:prstGeom>
          <a:noFill/>
          <a:ln>
            <a:noFill/>
          </a:ln>
        </p:spPr>
      </p:pic>
      <p:pic>
        <p:nvPicPr>
          <p:cNvPr id="52" name="Google Shape;52;p30" descr="HD-ShadowShort.png"/>
          <p:cNvPicPr preferRelativeResize="0"/>
          <p:nvPr/>
        </p:nvPicPr>
        <p:blipFill rotWithShape="1">
          <a:blip r:embed="rId3">
            <a:alphaModFix/>
          </a:blip>
          <a:srcRect/>
          <a:stretch/>
        </p:blipFill>
        <p:spPr>
          <a:xfrm>
            <a:off x="7939368" y="3065926"/>
            <a:ext cx="1202248" cy="108203"/>
          </a:xfrm>
          <a:prstGeom prst="rect">
            <a:avLst/>
          </a:prstGeom>
          <a:noFill/>
          <a:ln>
            <a:noFill/>
          </a:ln>
        </p:spPr>
      </p:pic>
      <p:sp>
        <p:nvSpPr>
          <p:cNvPr id="53" name="Google Shape;53;p30"/>
          <p:cNvSpPr/>
          <p:nvPr/>
        </p:nvSpPr>
        <p:spPr>
          <a:xfrm>
            <a:off x="-2" y="2044700"/>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0"/>
          <p:cNvSpPr/>
          <p:nvPr/>
        </p:nvSpPr>
        <p:spPr>
          <a:xfrm>
            <a:off x="7939369" y="2044700"/>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0"/>
          <p:cNvSpPr txBox="1">
            <a:spLocks noGrp="1"/>
          </p:cNvSpPr>
          <p:nvPr>
            <p:ph type="title"/>
          </p:nvPr>
        </p:nvSpPr>
        <p:spPr>
          <a:xfrm>
            <a:off x="510242" y="2152421"/>
            <a:ext cx="7210395" cy="818091"/>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2700"/>
              <a:buFont typeface="Trebuchet MS"/>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0242" y="3174129"/>
            <a:ext cx="7210395" cy="1278013"/>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750"/>
              </a:spcBef>
              <a:spcAft>
                <a:spcPts val="0"/>
              </a:spcAft>
              <a:buClr>
                <a:schemeClr val="lt1"/>
              </a:buClr>
              <a:buSzPts val="1500"/>
              <a:buNone/>
              <a:defRPr sz="1500">
                <a:solidFill>
                  <a:schemeClr val="lt1"/>
                </a:solidFill>
              </a:defRPr>
            </a:lvl1pPr>
            <a:lvl2pPr marL="914400" lvl="1" indent="-228600" algn="l">
              <a:lnSpc>
                <a:spcPct val="90000"/>
              </a:lnSpc>
              <a:spcBef>
                <a:spcPts val="375"/>
              </a:spcBef>
              <a:spcAft>
                <a:spcPts val="0"/>
              </a:spcAft>
              <a:buClr>
                <a:schemeClr val="lt1"/>
              </a:buClr>
              <a:buSzPts val="1500"/>
              <a:buNone/>
              <a:defRPr sz="1500">
                <a:solidFill>
                  <a:schemeClr val="lt1"/>
                </a:solidFill>
              </a:defRPr>
            </a:lvl2pPr>
            <a:lvl3pPr marL="1371600" lvl="2" indent="-228600" algn="l">
              <a:lnSpc>
                <a:spcPct val="90000"/>
              </a:lnSpc>
              <a:spcBef>
                <a:spcPts val="375"/>
              </a:spcBef>
              <a:spcAft>
                <a:spcPts val="0"/>
              </a:spcAft>
              <a:buClr>
                <a:schemeClr val="lt1"/>
              </a:buClr>
              <a:buSzPts val="1350"/>
              <a:buNone/>
              <a:defRPr sz="1350">
                <a:solidFill>
                  <a:schemeClr val="lt1"/>
                </a:solidFill>
              </a:defRPr>
            </a:lvl3pPr>
            <a:lvl4pPr marL="1828800" lvl="3" indent="-228600" algn="l">
              <a:lnSpc>
                <a:spcPct val="90000"/>
              </a:lnSpc>
              <a:spcBef>
                <a:spcPts val="375"/>
              </a:spcBef>
              <a:spcAft>
                <a:spcPts val="0"/>
              </a:spcAft>
              <a:buClr>
                <a:schemeClr val="lt1"/>
              </a:buClr>
              <a:buSzPts val="1200"/>
              <a:buNone/>
              <a:defRPr sz="1200">
                <a:solidFill>
                  <a:schemeClr val="lt1"/>
                </a:solidFill>
              </a:defRPr>
            </a:lvl4pPr>
            <a:lvl5pPr marL="2286000" lvl="4" indent="-228600" algn="l">
              <a:lnSpc>
                <a:spcPct val="90000"/>
              </a:lnSpc>
              <a:spcBef>
                <a:spcPts val="375"/>
              </a:spcBef>
              <a:spcAft>
                <a:spcPts val="0"/>
              </a:spcAft>
              <a:buClr>
                <a:schemeClr val="lt1"/>
              </a:buClr>
              <a:buSzPts val="1200"/>
              <a:buNone/>
              <a:defRPr sz="1200">
                <a:solidFill>
                  <a:schemeClr val="lt1"/>
                </a:solidFill>
              </a:defRPr>
            </a:lvl5pPr>
            <a:lvl6pPr marL="2743200" lvl="5" indent="-228600" algn="l">
              <a:lnSpc>
                <a:spcPct val="90000"/>
              </a:lnSpc>
              <a:spcBef>
                <a:spcPts val="375"/>
              </a:spcBef>
              <a:spcAft>
                <a:spcPts val="0"/>
              </a:spcAft>
              <a:buClr>
                <a:schemeClr val="lt1"/>
              </a:buClr>
              <a:buSzPts val="1200"/>
              <a:buNone/>
              <a:defRPr sz="1200">
                <a:solidFill>
                  <a:schemeClr val="lt1"/>
                </a:solidFill>
              </a:defRPr>
            </a:lvl6pPr>
            <a:lvl7pPr marL="3200400" lvl="6" indent="-228600" algn="l">
              <a:lnSpc>
                <a:spcPct val="90000"/>
              </a:lnSpc>
              <a:spcBef>
                <a:spcPts val="375"/>
              </a:spcBef>
              <a:spcAft>
                <a:spcPts val="0"/>
              </a:spcAft>
              <a:buClr>
                <a:schemeClr val="lt1"/>
              </a:buClr>
              <a:buSzPts val="1200"/>
              <a:buNone/>
              <a:defRPr sz="1200">
                <a:solidFill>
                  <a:schemeClr val="lt1"/>
                </a:solidFill>
              </a:defRPr>
            </a:lvl7pPr>
            <a:lvl8pPr marL="3657600" lvl="7" indent="-228600" algn="l">
              <a:lnSpc>
                <a:spcPct val="90000"/>
              </a:lnSpc>
              <a:spcBef>
                <a:spcPts val="375"/>
              </a:spcBef>
              <a:spcAft>
                <a:spcPts val="0"/>
              </a:spcAft>
              <a:buClr>
                <a:schemeClr val="lt1"/>
              </a:buClr>
              <a:buSzPts val="1200"/>
              <a:buNone/>
              <a:defRPr sz="1200">
                <a:solidFill>
                  <a:schemeClr val="lt1"/>
                </a:solidFill>
              </a:defRPr>
            </a:lvl8pPr>
            <a:lvl9pPr marL="4114800" lvl="8" indent="-228600" algn="l">
              <a:lnSpc>
                <a:spcPct val="90000"/>
              </a:lnSpc>
              <a:spcBef>
                <a:spcPts val="375"/>
              </a:spcBef>
              <a:spcAft>
                <a:spcPts val="0"/>
              </a:spcAft>
              <a:buClr>
                <a:schemeClr val="lt1"/>
              </a:buClr>
              <a:buSzPts val="1200"/>
              <a:buNone/>
              <a:defRPr sz="1200">
                <a:solidFill>
                  <a:schemeClr val="lt1"/>
                </a:solidFill>
              </a:defRPr>
            </a:lvl9pPr>
          </a:lstStyle>
          <a:p>
            <a:endParaRPr/>
          </a:p>
        </p:txBody>
      </p:sp>
      <p:sp>
        <p:nvSpPr>
          <p:cNvPr id="57" name="Google Shape;57;p30"/>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0"/>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sldNum" idx="12"/>
          </p:nvPr>
        </p:nvSpPr>
        <p:spPr>
          <a:xfrm>
            <a:off x="8047092" y="2152422"/>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pic>
        <p:nvPicPr>
          <p:cNvPr id="61" name="Google Shape;61;p31" descr="HD-ShadowLong.png"/>
          <p:cNvPicPr preferRelativeResize="0"/>
          <p:nvPr/>
        </p:nvPicPr>
        <p:blipFill rotWithShape="1">
          <a:blip r:embed="rId2">
            <a:alphaModFix/>
          </a:blip>
          <a:srcRect/>
          <a:stretch/>
        </p:blipFill>
        <p:spPr>
          <a:xfrm>
            <a:off x="1" y="1477680"/>
            <a:ext cx="7828359" cy="240873"/>
          </a:xfrm>
          <a:prstGeom prst="rect">
            <a:avLst/>
          </a:prstGeom>
          <a:noFill/>
          <a:ln>
            <a:noFill/>
          </a:ln>
        </p:spPr>
      </p:pic>
      <p:pic>
        <p:nvPicPr>
          <p:cNvPr id="62" name="Google Shape;62;p31" descr="HD-ShadowShort.png"/>
          <p:cNvPicPr preferRelativeResize="0"/>
          <p:nvPr/>
        </p:nvPicPr>
        <p:blipFill rotWithShape="1">
          <a:blip r:embed="rId3">
            <a:alphaModFix/>
          </a:blip>
          <a:srcRect/>
          <a:stretch/>
        </p:blipFill>
        <p:spPr>
          <a:xfrm>
            <a:off x="7939370" y="1478425"/>
            <a:ext cx="1202248" cy="108203"/>
          </a:xfrm>
          <a:prstGeom prst="rect">
            <a:avLst/>
          </a:prstGeom>
          <a:noFill/>
          <a:ln>
            <a:noFill/>
          </a:ln>
        </p:spPr>
      </p:pic>
      <p:sp>
        <p:nvSpPr>
          <p:cNvPr id="63" name="Google Shape;63;p31"/>
          <p:cNvSpPr/>
          <p:nvPr/>
        </p:nvSpPr>
        <p:spPr>
          <a:xfrm>
            <a:off x="0" y="457200"/>
            <a:ext cx="7828359" cy="10261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1"/>
          <p:cNvSpPr/>
          <p:nvPr/>
        </p:nvSpPr>
        <p:spPr>
          <a:xfrm>
            <a:off x="7939371" y="457200"/>
            <a:ext cx="1202248" cy="1026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1"/>
          <p:cNvSpPr txBox="1">
            <a:spLocks noGrp="1"/>
          </p:cNvSpPr>
          <p:nvPr>
            <p:ph type="title"/>
          </p:nvPr>
        </p:nvSpPr>
        <p:spPr>
          <a:xfrm>
            <a:off x="510241" y="564921"/>
            <a:ext cx="7210396" cy="8107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1"/>
          <p:cNvSpPr txBox="1">
            <a:spLocks noGrp="1"/>
          </p:cNvSpPr>
          <p:nvPr>
            <p:ph type="body" idx="1"/>
          </p:nvPr>
        </p:nvSpPr>
        <p:spPr>
          <a:xfrm>
            <a:off x="510240" y="1752655"/>
            <a:ext cx="3523769" cy="269948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lt1"/>
              </a:buClr>
              <a:buSzPts val="1800"/>
              <a:buChar char="•"/>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67" name="Google Shape;67;p31"/>
          <p:cNvSpPr txBox="1">
            <a:spLocks noGrp="1"/>
          </p:cNvSpPr>
          <p:nvPr>
            <p:ph type="body" idx="2"/>
          </p:nvPr>
        </p:nvSpPr>
        <p:spPr>
          <a:xfrm>
            <a:off x="4195592" y="1752655"/>
            <a:ext cx="3525044" cy="269948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lt1"/>
              </a:buClr>
              <a:buSzPts val="1800"/>
              <a:buChar char="•"/>
              <a:defRPr/>
            </a:lvl1pPr>
            <a:lvl2pPr marL="914400" lvl="1" indent="-342900" algn="l">
              <a:lnSpc>
                <a:spcPct val="90000"/>
              </a:lnSpc>
              <a:spcBef>
                <a:spcPts val="375"/>
              </a:spcBef>
              <a:spcAft>
                <a:spcPts val="0"/>
              </a:spcAft>
              <a:buClr>
                <a:schemeClr val="lt1"/>
              </a:buClr>
              <a:buSzPts val="1800"/>
              <a:buChar char="•"/>
              <a:defRPr/>
            </a:lvl2pPr>
            <a:lvl3pPr marL="1371600" lvl="2" indent="-342900" algn="l">
              <a:lnSpc>
                <a:spcPct val="90000"/>
              </a:lnSpc>
              <a:spcBef>
                <a:spcPts val="375"/>
              </a:spcBef>
              <a:spcAft>
                <a:spcPts val="0"/>
              </a:spcAft>
              <a:buClr>
                <a:schemeClr val="lt1"/>
              </a:buClr>
              <a:buSzPts val="1800"/>
              <a:buChar char="•"/>
              <a:defRPr/>
            </a:lvl3pPr>
            <a:lvl4pPr marL="1828800" lvl="3" indent="-342900" algn="l">
              <a:lnSpc>
                <a:spcPct val="90000"/>
              </a:lnSpc>
              <a:spcBef>
                <a:spcPts val="375"/>
              </a:spcBef>
              <a:spcAft>
                <a:spcPts val="0"/>
              </a:spcAft>
              <a:buClr>
                <a:schemeClr val="lt1"/>
              </a:buClr>
              <a:buSzPts val="1800"/>
              <a:buChar char="•"/>
              <a:defRPr/>
            </a:lvl4pPr>
            <a:lvl5pPr marL="2286000" lvl="4" indent="-342900" algn="l">
              <a:lnSpc>
                <a:spcPct val="90000"/>
              </a:lnSpc>
              <a:spcBef>
                <a:spcPts val="375"/>
              </a:spcBef>
              <a:spcAft>
                <a:spcPts val="0"/>
              </a:spcAft>
              <a:buClr>
                <a:schemeClr val="lt1"/>
              </a:buClr>
              <a:buSzPts val="1800"/>
              <a:buChar char="•"/>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68" name="Google Shape;68;p31"/>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1"/>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sldNum" idx="12"/>
          </p:nvPr>
        </p:nvSpPr>
        <p:spPr>
          <a:xfrm>
            <a:off x="8047092" y="564921"/>
            <a:ext cx="865613" cy="81809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1"/>
              </a:buClr>
              <a:buSzPts val="2700"/>
              <a:buFont typeface="Trebuchet MS"/>
              <a:buNone/>
              <a:defRPr/>
            </a:lvl1pPr>
            <a:lvl2pPr marL="0" lvl="1" indent="0" algn="r">
              <a:spcBef>
                <a:spcPts val="0"/>
              </a:spcBef>
              <a:spcAft>
                <a:spcPts val="0"/>
              </a:spcAft>
              <a:buClr>
                <a:schemeClr val="lt1"/>
              </a:buClr>
              <a:buSzPts val="2700"/>
              <a:buFont typeface="Trebuchet MS"/>
              <a:buNone/>
              <a:defRPr/>
            </a:lvl2pPr>
            <a:lvl3pPr marL="0" lvl="2" indent="0" algn="r">
              <a:spcBef>
                <a:spcPts val="0"/>
              </a:spcBef>
              <a:spcAft>
                <a:spcPts val="0"/>
              </a:spcAft>
              <a:buClr>
                <a:schemeClr val="lt1"/>
              </a:buClr>
              <a:buSzPts val="2700"/>
              <a:buFont typeface="Trebuchet MS"/>
              <a:buNone/>
              <a:defRPr/>
            </a:lvl3pPr>
            <a:lvl4pPr marL="0" lvl="3" indent="0" algn="r">
              <a:spcBef>
                <a:spcPts val="0"/>
              </a:spcBef>
              <a:spcAft>
                <a:spcPts val="0"/>
              </a:spcAft>
              <a:buClr>
                <a:schemeClr val="lt1"/>
              </a:buClr>
              <a:buSzPts val="2700"/>
              <a:buFont typeface="Trebuchet MS"/>
              <a:buNone/>
              <a:defRPr/>
            </a:lvl4pPr>
            <a:lvl5pPr marL="0" lvl="4" indent="0" algn="r">
              <a:spcBef>
                <a:spcPts val="0"/>
              </a:spcBef>
              <a:spcAft>
                <a:spcPts val="0"/>
              </a:spcAft>
              <a:buClr>
                <a:schemeClr val="lt1"/>
              </a:buClr>
              <a:buSzPts val="2700"/>
              <a:buFont typeface="Trebuchet MS"/>
              <a:buNone/>
              <a:defRPr/>
            </a:lvl5pPr>
            <a:lvl6pPr marL="0" lvl="5" indent="0" algn="r">
              <a:spcBef>
                <a:spcPts val="0"/>
              </a:spcBef>
              <a:spcAft>
                <a:spcPts val="0"/>
              </a:spcAft>
              <a:buClr>
                <a:schemeClr val="lt1"/>
              </a:buClr>
              <a:buSzPts val="2700"/>
              <a:buFont typeface="Trebuchet MS"/>
              <a:buNone/>
              <a:defRPr/>
            </a:lvl6pPr>
            <a:lvl7pPr marL="0" lvl="6" indent="0" algn="r">
              <a:spcBef>
                <a:spcPts val="0"/>
              </a:spcBef>
              <a:spcAft>
                <a:spcPts val="0"/>
              </a:spcAft>
              <a:buClr>
                <a:schemeClr val="lt1"/>
              </a:buClr>
              <a:buSzPts val="2700"/>
              <a:buFont typeface="Trebuchet MS"/>
              <a:buNone/>
              <a:defRPr/>
            </a:lvl7pPr>
            <a:lvl8pPr marL="0" lvl="7" indent="0" algn="r">
              <a:spcBef>
                <a:spcPts val="0"/>
              </a:spcBef>
              <a:spcAft>
                <a:spcPts val="0"/>
              </a:spcAft>
              <a:buClr>
                <a:schemeClr val="lt1"/>
              </a:buClr>
              <a:buSzPts val="2700"/>
              <a:buFont typeface="Trebuchet MS"/>
              <a:buNone/>
              <a:defRPr/>
            </a:lvl8pPr>
            <a:lvl9pPr marL="0" lvl="8" indent="0" algn="r">
              <a:spcBef>
                <a:spcPts val="0"/>
              </a:spcBef>
              <a:spcAft>
                <a:spcPts val="0"/>
              </a:spcAft>
              <a:buClr>
                <a:schemeClr val="lt1"/>
              </a:buClr>
              <a:buSzPts val="27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25E8F"/>
            </a:gs>
            <a:gs pos="50000">
              <a:srgbClr val="2A316D"/>
            </a:gs>
            <a:gs pos="100000">
              <a:srgbClr val="271135"/>
            </a:gs>
          </a:gsLst>
          <a:lin ang="2520000" scaled="0"/>
        </a:gradFill>
        <a:effectLst/>
      </p:bgPr>
    </p:bg>
    <p:spTree>
      <p:nvGrpSpPr>
        <p:cNvPr id="1" name="Shape 5"/>
        <p:cNvGrpSpPr/>
        <p:nvPr/>
      </p:nvGrpSpPr>
      <p:grpSpPr>
        <a:xfrm>
          <a:off x="0" y="0"/>
          <a:ext cx="0" cy="0"/>
          <a:chOff x="0" y="0"/>
          <a:chExt cx="0" cy="0"/>
        </a:xfrm>
      </p:grpSpPr>
      <p:pic>
        <p:nvPicPr>
          <p:cNvPr id="6" name="Google Shape;6;p22" descr="hashOverlay-FullResolve.png"/>
          <p:cNvPicPr preferRelativeResize="0"/>
          <p:nvPr/>
        </p:nvPicPr>
        <p:blipFill rotWithShape="1">
          <a:blip r:embed="rId24">
            <a:alphaModFix amt="10000"/>
          </a:blip>
          <a:srcRect/>
          <a:stretch/>
        </p:blipFill>
        <p:spPr>
          <a:xfrm>
            <a:off x="0" y="0"/>
            <a:ext cx="9144000" cy="5143500"/>
          </a:xfrm>
          <a:prstGeom prst="rect">
            <a:avLst/>
          </a:prstGeom>
          <a:noFill/>
          <a:ln>
            <a:noFill/>
          </a:ln>
        </p:spPr>
      </p:pic>
      <p:sp>
        <p:nvSpPr>
          <p:cNvPr id="7" name="Google Shape;7;p22"/>
          <p:cNvSpPr txBox="1">
            <a:spLocks noGrp="1"/>
          </p:cNvSpPr>
          <p:nvPr>
            <p:ph type="title"/>
          </p:nvPr>
        </p:nvSpPr>
        <p:spPr>
          <a:xfrm>
            <a:off x="510241" y="564921"/>
            <a:ext cx="7210396" cy="81070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2"/>
          <p:cNvSpPr txBox="1">
            <a:spLocks noGrp="1"/>
          </p:cNvSpPr>
          <p:nvPr>
            <p:ph type="body" idx="1"/>
          </p:nvPr>
        </p:nvSpPr>
        <p:spPr>
          <a:xfrm>
            <a:off x="510241" y="1752655"/>
            <a:ext cx="7210396" cy="2699487"/>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75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1pPr>
            <a:lvl2pPr marL="914400" marR="0" lvl="1" indent="-323850" algn="l" rtl="0">
              <a:lnSpc>
                <a:spcPct val="90000"/>
              </a:lnSpc>
              <a:spcBef>
                <a:spcPts val="375"/>
              </a:spcBef>
              <a:spcAft>
                <a:spcPts val="0"/>
              </a:spcAft>
              <a:buClr>
                <a:schemeClr val="lt1"/>
              </a:buClr>
              <a:buSzPts val="1500"/>
              <a:buFont typeface="Arial"/>
              <a:buChar char="•"/>
              <a:defRPr sz="1500" b="0" i="0" u="none" strike="noStrike" cap="none">
                <a:solidFill>
                  <a:schemeClr val="lt1"/>
                </a:solidFill>
                <a:latin typeface="Trebuchet MS"/>
                <a:ea typeface="Trebuchet MS"/>
                <a:cs typeface="Trebuchet MS"/>
                <a:sym typeface="Trebuchet MS"/>
              </a:defRPr>
            </a:lvl2pPr>
            <a:lvl3pPr marL="1371600" marR="0" lvl="2"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Trebuchet MS"/>
                <a:ea typeface="Trebuchet MS"/>
                <a:cs typeface="Trebuchet MS"/>
                <a:sym typeface="Trebuchet MS"/>
              </a:defRPr>
            </a:lvl3pPr>
            <a:lvl4pPr marL="1828800" marR="0" lvl="3" indent="-304800" algn="l" rtl="0">
              <a:lnSpc>
                <a:spcPct val="90000"/>
              </a:lnSpc>
              <a:spcBef>
                <a:spcPts val="375"/>
              </a:spcBef>
              <a:spcAft>
                <a:spcPts val="0"/>
              </a:spcAft>
              <a:buClr>
                <a:schemeClr val="lt1"/>
              </a:buClr>
              <a:buSzPts val="1200"/>
              <a:buFont typeface="Arial"/>
              <a:buChar char="•"/>
              <a:defRPr sz="1200" b="0" i="0" u="none" strike="noStrike" cap="none">
                <a:solidFill>
                  <a:schemeClr val="lt1"/>
                </a:solidFill>
                <a:latin typeface="Trebuchet MS"/>
                <a:ea typeface="Trebuchet MS"/>
                <a:cs typeface="Trebuchet MS"/>
                <a:sym typeface="Trebuchet MS"/>
              </a:defRPr>
            </a:lvl4pPr>
            <a:lvl5pPr marL="2286000" marR="0" lvl="4" indent="-304800" algn="l" rtl="0">
              <a:lnSpc>
                <a:spcPct val="90000"/>
              </a:lnSpc>
              <a:spcBef>
                <a:spcPts val="375"/>
              </a:spcBef>
              <a:spcAft>
                <a:spcPts val="0"/>
              </a:spcAft>
              <a:buClr>
                <a:schemeClr val="lt1"/>
              </a:buClr>
              <a:buSzPts val="1200"/>
              <a:buFont typeface="Arial"/>
              <a:buChar char="•"/>
              <a:defRPr sz="1200" b="0" i="0" u="none" strike="noStrike" cap="none">
                <a:solidFill>
                  <a:schemeClr val="lt1"/>
                </a:solidFill>
                <a:latin typeface="Trebuchet MS"/>
                <a:ea typeface="Trebuchet MS"/>
                <a:cs typeface="Trebuchet MS"/>
                <a:sym typeface="Trebuchet MS"/>
              </a:defRPr>
            </a:lvl5pPr>
            <a:lvl6pPr marL="2743200" marR="0" lvl="5" indent="-295275" algn="l" rtl="0">
              <a:lnSpc>
                <a:spcPct val="90000"/>
              </a:lnSpc>
              <a:spcBef>
                <a:spcPts val="375"/>
              </a:spcBef>
              <a:spcAft>
                <a:spcPts val="0"/>
              </a:spcAft>
              <a:buClr>
                <a:schemeClr val="lt1"/>
              </a:buClr>
              <a:buSzPts val="1050"/>
              <a:buFont typeface="Arial"/>
              <a:buChar char="•"/>
              <a:defRPr sz="1050" b="0" i="0" u="none" strike="noStrike" cap="none">
                <a:solidFill>
                  <a:schemeClr val="lt1"/>
                </a:solidFill>
                <a:latin typeface="Trebuchet MS"/>
                <a:ea typeface="Trebuchet MS"/>
                <a:cs typeface="Trebuchet MS"/>
                <a:sym typeface="Trebuchet MS"/>
              </a:defRPr>
            </a:lvl6pPr>
            <a:lvl7pPr marL="3200400" marR="0" lvl="6" indent="-295275" algn="l" rtl="0">
              <a:lnSpc>
                <a:spcPct val="90000"/>
              </a:lnSpc>
              <a:spcBef>
                <a:spcPts val="375"/>
              </a:spcBef>
              <a:spcAft>
                <a:spcPts val="0"/>
              </a:spcAft>
              <a:buClr>
                <a:schemeClr val="lt1"/>
              </a:buClr>
              <a:buSzPts val="1050"/>
              <a:buFont typeface="Arial"/>
              <a:buChar char="•"/>
              <a:defRPr sz="1050" b="0" i="0" u="none" strike="noStrike" cap="none">
                <a:solidFill>
                  <a:schemeClr val="lt1"/>
                </a:solidFill>
                <a:latin typeface="Trebuchet MS"/>
                <a:ea typeface="Trebuchet MS"/>
                <a:cs typeface="Trebuchet MS"/>
                <a:sym typeface="Trebuchet MS"/>
              </a:defRPr>
            </a:lvl7pPr>
            <a:lvl8pPr marL="3657600" marR="0" lvl="7" indent="-295275" algn="l" rtl="0">
              <a:lnSpc>
                <a:spcPct val="90000"/>
              </a:lnSpc>
              <a:spcBef>
                <a:spcPts val="375"/>
              </a:spcBef>
              <a:spcAft>
                <a:spcPts val="0"/>
              </a:spcAft>
              <a:buClr>
                <a:schemeClr val="lt1"/>
              </a:buClr>
              <a:buSzPts val="1050"/>
              <a:buFont typeface="Arial"/>
              <a:buChar char="•"/>
              <a:defRPr sz="1050" b="0" i="0" u="none" strike="noStrike" cap="none">
                <a:solidFill>
                  <a:schemeClr val="lt1"/>
                </a:solidFill>
                <a:latin typeface="Trebuchet MS"/>
                <a:ea typeface="Trebuchet MS"/>
                <a:cs typeface="Trebuchet MS"/>
                <a:sym typeface="Trebuchet MS"/>
              </a:defRPr>
            </a:lvl8pPr>
            <a:lvl9pPr marL="4114800" marR="0" lvl="8" indent="-295275" algn="l" rtl="0">
              <a:lnSpc>
                <a:spcPct val="90000"/>
              </a:lnSpc>
              <a:spcBef>
                <a:spcPts val="375"/>
              </a:spcBef>
              <a:spcAft>
                <a:spcPts val="0"/>
              </a:spcAft>
              <a:buClr>
                <a:schemeClr val="lt1"/>
              </a:buClr>
              <a:buSzPts val="1050"/>
              <a:buFont typeface="Arial"/>
              <a:buChar char="•"/>
              <a:defRPr sz="1050" b="0" i="0" u="none" strike="noStrike" cap="none">
                <a:solidFill>
                  <a:schemeClr val="lt1"/>
                </a:solidFill>
                <a:latin typeface="Trebuchet MS"/>
                <a:ea typeface="Trebuchet MS"/>
                <a:cs typeface="Trebuchet MS"/>
                <a:sym typeface="Trebuchet MS"/>
              </a:defRPr>
            </a:lvl9pPr>
          </a:lstStyle>
          <a:p>
            <a:endParaRPr/>
          </a:p>
        </p:txBody>
      </p:sp>
      <p:sp>
        <p:nvSpPr>
          <p:cNvPr id="9" name="Google Shape;9;p22"/>
          <p:cNvSpPr txBox="1">
            <a:spLocks noGrp="1"/>
          </p:cNvSpPr>
          <p:nvPr>
            <p:ph type="dt" idx="10"/>
          </p:nvPr>
        </p:nvSpPr>
        <p:spPr>
          <a:xfrm>
            <a:off x="5663236" y="4452141"/>
            <a:ext cx="2057400"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788"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 name="Google Shape;10;p22"/>
          <p:cNvSpPr txBox="1">
            <a:spLocks noGrp="1"/>
          </p:cNvSpPr>
          <p:nvPr>
            <p:ph type="ftr" idx="11"/>
          </p:nvPr>
        </p:nvSpPr>
        <p:spPr>
          <a:xfrm>
            <a:off x="510241" y="4452141"/>
            <a:ext cx="5152995"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88"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 name="Google Shape;11;p22"/>
          <p:cNvSpPr txBox="1">
            <a:spLocks noGrp="1"/>
          </p:cNvSpPr>
          <p:nvPr>
            <p:ph type="sldNum" idx="12"/>
          </p:nvPr>
        </p:nvSpPr>
        <p:spPr>
          <a:xfrm>
            <a:off x="8047092" y="564921"/>
            <a:ext cx="865613" cy="81809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1pPr>
            <a:lvl2pPr marL="0" marR="0" lvl="1" indent="0" algn="r" rtl="0">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2pPr>
            <a:lvl3pPr marL="0" marR="0" lvl="2" indent="0" algn="r" rtl="0">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3pPr>
            <a:lvl4pPr marL="0" marR="0" lvl="3" indent="0" algn="r" rtl="0">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4pPr>
            <a:lvl5pPr marL="0" marR="0" lvl="4" indent="0" algn="r" rtl="0">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5pPr>
            <a:lvl6pPr marL="0" marR="0" lvl="5" indent="0" algn="r" rtl="0">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6pPr>
            <a:lvl7pPr marL="0" marR="0" lvl="6" indent="0" algn="r" rtl="0">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7pPr>
            <a:lvl8pPr marL="0" marR="0" lvl="7" indent="0" algn="r" rtl="0">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8pPr>
            <a:lvl9pPr marL="0" marR="0" lvl="8" indent="0" algn="r" rtl="0">
              <a:spcBef>
                <a:spcPts val="0"/>
              </a:spcBef>
              <a:spcAft>
                <a:spcPts val="0"/>
              </a:spcAft>
              <a:buClr>
                <a:schemeClr val="lt1"/>
              </a:buClr>
              <a:buSzPts val="2700"/>
              <a:buFont typeface="Trebuchet MS"/>
              <a:buNone/>
              <a:defRPr sz="270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
          <p:cNvSpPr txBox="1">
            <a:spLocks noGrp="1"/>
          </p:cNvSpPr>
          <p:nvPr>
            <p:ph type="ctrTitle"/>
          </p:nvPr>
        </p:nvSpPr>
        <p:spPr>
          <a:xfrm>
            <a:off x="510241" y="2124713"/>
            <a:ext cx="6108101" cy="1029803"/>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lt1"/>
              </a:buClr>
              <a:buSzPts val="4000"/>
              <a:buFont typeface="Trebuchet MS"/>
              <a:buNone/>
            </a:pPr>
            <a:r>
              <a:rPr lang="en-US"/>
              <a:t>Fueldup Consumer Behavior</a:t>
            </a:r>
            <a:endParaRPr/>
          </a:p>
        </p:txBody>
      </p:sp>
      <p:sp>
        <p:nvSpPr>
          <p:cNvPr id="221" name="Google Shape;221;p1"/>
          <p:cNvSpPr txBox="1">
            <a:spLocks noGrp="1"/>
          </p:cNvSpPr>
          <p:nvPr>
            <p:ph type="subTitle" idx="1"/>
          </p:nvPr>
        </p:nvSpPr>
        <p:spPr>
          <a:xfrm>
            <a:off x="510241" y="3295530"/>
            <a:ext cx="6108101" cy="83826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1500"/>
              <a:buNone/>
            </a:pPr>
            <a:r>
              <a:rPr lang="en-US"/>
              <a:t>Team Dynamic TRiO: </a:t>
            </a:r>
            <a:endParaRPr/>
          </a:p>
          <a:p>
            <a:pPr marL="0" lvl="0" indent="0" algn="l" rtl="0">
              <a:lnSpc>
                <a:spcPct val="90000"/>
              </a:lnSpc>
              <a:spcBef>
                <a:spcPts val="0"/>
              </a:spcBef>
              <a:spcAft>
                <a:spcPts val="0"/>
              </a:spcAft>
              <a:buClr>
                <a:schemeClr val="lt1"/>
              </a:buClr>
              <a:buSzPts val="1500"/>
              <a:buNone/>
            </a:pPr>
            <a:r>
              <a:rPr lang="en-US"/>
              <a:t>Sahil Agarwal</a:t>
            </a:r>
            <a:endParaRPr/>
          </a:p>
          <a:p>
            <a:pPr marL="0" lvl="0" indent="0" algn="l" rtl="0">
              <a:lnSpc>
                <a:spcPct val="90000"/>
              </a:lnSpc>
              <a:spcBef>
                <a:spcPts val="0"/>
              </a:spcBef>
              <a:spcAft>
                <a:spcPts val="0"/>
              </a:spcAft>
              <a:buClr>
                <a:schemeClr val="lt1"/>
              </a:buClr>
              <a:buSzPts val="1500"/>
              <a:buNone/>
            </a:pPr>
            <a:r>
              <a:rPr lang="en-US"/>
              <a:t>Tanay Patel</a:t>
            </a:r>
            <a:endParaRPr/>
          </a:p>
          <a:p>
            <a:pPr marL="0" lvl="0" indent="0" algn="l" rtl="0">
              <a:lnSpc>
                <a:spcPct val="90000"/>
              </a:lnSpc>
              <a:spcBef>
                <a:spcPts val="0"/>
              </a:spcBef>
              <a:spcAft>
                <a:spcPts val="0"/>
              </a:spcAft>
              <a:buClr>
                <a:schemeClr val="lt1"/>
              </a:buClr>
              <a:buSzPts val="1500"/>
              <a:buNone/>
            </a:pPr>
            <a:r>
              <a:rPr lang="en-US"/>
              <a:t>Aakash Patel</a:t>
            </a:r>
            <a:endParaRPr/>
          </a:p>
        </p:txBody>
      </p:sp>
      <p:pic>
        <p:nvPicPr>
          <p:cNvPr id="222" name="Google Shape;222;p1"/>
          <p:cNvPicPr preferRelativeResize="0"/>
          <p:nvPr/>
        </p:nvPicPr>
        <p:blipFill rotWithShape="1">
          <a:blip r:embed="rId3">
            <a:alphaModFix/>
          </a:blip>
          <a:srcRect/>
          <a:stretch/>
        </p:blipFill>
        <p:spPr>
          <a:xfrm>
            <a:off x="867025" y="552300"/>
            <a:ext cx="3246025" cy="80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8F4242"/>
            </a:gs>
            <a:gs pos="50000">
              <a:srgbClr val="2A316D"/>
            </a:gs>
            <a:gs pos="100000">
              <a:srgbClr val="164006"/>
            </a:gs>
          </a:gsLst>
          <a:lin ang="2520000" scaled="0"/>
        </a:gradFill>
        <a:effectLst/>
      </p:bgPr>
    </p:bg>
    <p:spTree>
      <p:nvGrpSpPr>
        <p:cNvPr id="1" name="Shape 422"/>
        <p:cNvGrpSpPr/>
        <p:nvPr/>
      </p:nvGrpSpPr>
      <p:grpSpPr>
        <a:xfrm>
          <a:off x="0" y="0"/>
          <a:ext cx="0" cy="0"/>
          <a:chOff x="0" y="0"/>
          <a:chExt cx="0" cy="0"/>
        </a:xfrm>
      </p:grpSpPr>
      <p:pic>
        <p:nvPicPr>
          <p:cNvPr id="423" name="Google Shape;423;p12"/>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424" name="Google Shape;424;p12"/>
          <p:cNvPicPr preferRelativeResize="0"/>
          <p:nvPr/>
        </p:nvPicPr>
        <p:blipFill rotWithShape="1">
          <a:blip r:embed="rId4">
            <a:alphaModFix/>
          </a:blip>
          <a:srcRect/>
          <a:stretch/>
        </p:blipFill>
        <p:spPr>
          <a:xfrm>
            <a:off x="0" y="3182138"/>
            <a:ext cx="6726063" cy="206956"/>
          </a:xfrm>
          <a:prstGeom prst="rect">
            <a:avLst/>
          </a:prstGeom>
          <a:noFill/>
          <a:ln>
            <a:noFill/>
          </a:ln>
        </p:spPr>
      </p:pic>
      <p:pic>
        <p:nvPicPr>
          <p:cNvPr id="425" name="Google Shape;425;p12"/>
          <p:cNvPicPr preferRelativeResize="0"/>
          <p:nvPr/>
        </p:nvPicPr>
        <p:blipFill rotWithShape="1">
          <a:blip r:embed="rId5">
            <a:alphaModFix/>
          </a:blip>
          <a:srcRect/>
          <a:stretch/>
        </p:blipFill>
        <p:spPr>
          <a:xfrm>
            <a:off x="6833787" y="3182883"/>
            <a:ext cx="2307831" cy="207705"/>
          </a:xfrm>
          <a:prstGeom prst="rect">
            <a:avLst/>
          </a:prstGeom>
          <a:noFill/>
          <a:ln>
            <a:noFill/>
          </a:ln>
        </p:spPr>
      </p:pic>
      <p:sp>
        <p:nvSpPr>
          <p:cNvPr id="426" name="Google Shape;426;p12"/>
          <p:cNvSpPr/>
          <p:nvPr/>
        </p:nvSpPr>
        <p:spPr>
          <a:xfrm>
            <a:off x="0" y="1942558"/>
            <a:ext cx="6726063" cy="12452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2"/>
          <p:cNvSpPr/>
          <p:nvPr/>
        </p:nvSpPr>
        <p:spPr>
          <a:xfrm>
            <a:off x="6833786" y="1942558"/>
            <a:ext cx="2307832" cy="12452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2"/>
          <p:cNvSpPr/>
          <p:nvPr/>
        </p:nvSpPr>
        <p:spPr>
          <a:xfrm>
            <a:off x="0" y="0"/>
            <a:ext cx="9144000" cy="5143500"/>
          </a:xfrm>
          <a:prstGeom prst="rect">
            <a:avLst/>
          </a:prstGeom>
          <a:gradFill>
            <a:gsLst>
              <a:gs pos="0">
                <a:srgbClr val="8F4242"/>
              </a:gs>
              <a:gs pos="50000">
                <a:srgbClr val="2A316D"/>
              </a:gs>
              <a:gs pos="100000">
                <a:srgbClr val="164006"/>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29" name="Google Shape;429;p12"/>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430" name="Google Shape;430;p12"/>
          <p:cNvPicPr preferRelativeResize="0"/>
          <p:nvPr/>
        </p:nvPicPr>
        <p:blipFill rotWithShape="1">
          <a:blip r:embed="rId4">
            <a:alphaModFix/>
          </a:blip>
          <a:srcRect/>
          <a:stretch/>
        </p:blipFill>
        <p:spPr>
          <a:xfrm>
            <a:off x="0" y="4012221"/>
            <a:ext cx="8644465" cy="206957"/>
          </a:xfrm>
          <a:prstGeom prst="rect">
            <a:avLst/>
          </a:prstGeom>
          <a:noFill/>
          <a:ln>
            <a:noFill/>
          </a:ln>
        </p:spPr>
      </p:pic>
      <p:sp>
        <p:nvSpPr>
          <p:cNvPr id="431" name="Google Shape;431;p12"/>
          <p:cNvSpPr/>
          <p:nvPr/>
        </p:nvSpPr>
        <p:spPr>
          <a:xfrm>
            <a:off x="0" y="0"/>
            <a:ext cx="8644466" cy="4034624"/>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32" name="Google Shape;432;p12"/>
          <p:cNvSpPr txBox="1">
            <a:spLocks noGrp="1"/>
          </p:cNvSpPr>
          <p:nvPr>
            <p:ph type="title"/>
          </p:nvPr>
        </p:nvSpPr>
        <p:spPr>
          <a:xfrm>
            <a:off x="3047334" y="1498323"/>
            <a:ext cx="4404669" cy="2022477"/>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FFFFFF"/>
              </a:buClr>
              <a:buSzPts val="2800"/>
              <a:buFont typeface="Trebuchet MS"/>
              <a:buNone/>
            </a:pPr>
            <a:r>
              <a:rPr lang="en-US" sz="4500">
                <a:solidFill>
                  <a:srgbClr val="FFFFFF"/>
                </a:solidFill>
              </a:rPr>
              <a:t>Methodology, Analysis and Findings</a:t>
            </a:r>
            <a:endParaRPr/>
          </a:p>
        </p:txBody>
      </p:sp>
      <p:pic>
        <p:nvPicPr>
          <p:cNvPr id="433" name="Google Shape;433;p12"/>
          <p:cNvPicPr preferRelativeResize="0"/>
          <p:nvPr/>
        </p:nvPicPr>
        <p:blipFill rotWithShape="1">
          <a:blip r:embed="rId5">
            <a:alphaModFix/>
          </a:blip>
          <a:srcRect/>
          <a:stretch/>
        </p:blipFill>
        <p:spPr>
          <a:xfrm>
            <a:off x="7939369" y="3515128"/>
            <a:ext cx="1202248" cy="108203"/>
          </a:xfrm>
          <a:prstGeom prst="rect">
            <a:avLst/>
          </a:prstGeom>
          <a:noFill/>
          <a:ln>
            <a:noFill/>
          </a:ln>
        </p:spPr>
      </p:pic>
      <p:sp>
        <p:nvSpPr>
          <p:cNvPr id="434" name="Google Shape;434;p12"/>
          <p:cNvSpPr/>
          <p:nvPr/>
        </p:nvSpPr>
        <p:spPr>
          <a:xfrm>
            <a:off x="7939370" y="2275551"/>
            <a:ext cx="1202248" cy="12452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425E8F"/>
            </a:gs>
            <a:gs pos="50000">
              <a:srgbClr val="2A316D"/>
            </a:gs>
            <a:gs pos="100000">
              <a:srgbClr val="271135"/>
            </a:gs>
          </a:gsLst>
          <a:lin ang="2520000" scaled="0"/>
        </a:gradFill>
        <a:effectLst/>
      </p:bgPr>
    </p:bg>
    <p:spTree>
      <p:nvGrpSpPr>
        <p:cNvPr id="1" name="Shape 438"/>
        <p:cNvGrpSpPr/>
        <p:nvPr/>
      </p:nvGrpSpPr>
      <p:grpSpPr>
        <a:xfrm>
          <a:off x="0" y="0"/>
          <a:ext cx="0" cy="0"/>
          <a:chOff x="0" y="0"/>
          <a:chExt cx="0" cy="0"/>
        </a:xfrm>
      </p:grpSpPr>
      <p:pic>
        <p:nvPicPr>
          <p:cNvPr id="439" name="Google Shape;439;p13"/>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440" name="Google Shape;440;p13"/>
          <p:cNvPicPr preferRelativeResize="0"/>
          <p:nvPr/>
        </p:nvPicPr>
        <p:blipFill rotWithShape="1">
          <a:blip r:embed="rId4">
            <a:alphaModFix/>
          </a:blip>
          <a:srcRect/>
          <a:stretch/>
        </p:blipFill>
        <p:spPr>
          <a:xfrm>
            <a:off x="0" y="3182138"/>
            <a:ext cx="6726063" cy="206956"/>
          </a:xfrm>
          <a:prstGeom prst="rect">
            <a:avLst/>
          </a:prstGeom>
          <a:noFill/>
          <a:ln>
            <a:noFill/>
          </a:ln>
        </p:spPr>
      </p:pic>
      <p:pic>
        <p:nvPicPr>
          <p:cNvPr id="441" name="Google Shape;441;p13"/>
          <p:cNvPicPr preferRelativeResize="0"/>
          <p:nvPr/>
        </p:nvPicPr>
        <p:blipFill rotWithShape="1">
          <a:blip r:embed="rId5">
            <a:alphaModFix/>
          </a:blip>
          <a:srcRect/>
          <a:stretch/>
        </p:blipFill>
        <p:spPr>
          <a:xfrm>
            <a:off x="6833787" y="3182883"/>
            <a:ext cx="2307831" cy="207705"/>
          </a:xfrm>
          <a:prstGeom prst="rect">
            <a:avLst/>
          </a:prstGeom>
          <a:noFill/>
          <a:ln>
            <a:noFill/>
          </a:ln>
        </p:spPr>
      </p:pic>
      <p:sp>
        <p:nvSpPr>
          <p:cNvPr id="442" name="Google Shape;442;p13"/>
          <p:cNvSpPr/>
          <p:nvPr/>
        </p:nvSpPr>
        <p:spPr>
          <a:xfrm>
            <a:off x="0" y="1942558"/>
            <a:ext cx="6726063" cy="12452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6833786" y="1942558"/>
            <a:ext cx="2307832" cy="12452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0" y="0"/>
            <a:ext cx="9141618" cy="5143500"/>
          </a:xfrm>
          <a:prstGeom prst="rect">
            <a:avLst/>
          </a:prstGeom>
          <a:gradFill>
            <a:gsLst>
              <a:gs pos="0">
                <a:srgbClr val="425E8F"/>
              </a:gs>
              <a:gs pos="50000">
                <a:srgbClr val="2A316D"/>
              </a:gs>
              <a:gs pos="100000">
                <a:srgbClr val="271135"/>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45" name="Google Shape;445;p13"/>
          <p:cNvPicPr preferRelativeResize="0"/>
          <p:nvPr/>
        </p:nvPicPr>
        <p:blipFill rotWithShape="1">
          <a:blip r:embed="rId3">
            <a:alphaModFix amt="10000"/>
          </a:blip>
          <a:srcRect/>
          <a:stretch/>
        </p:blipFill>
        <p:spPr>
          <a:xfrm>
            <a:off x="0" y="-6155"/>
            <a:ext cx="9144000" cy="5143499"/>
          </a:xfrm>
          <a:prstGeom prst="rect">
            <a:avLst/>
          </a:prstGeom>
          <a:noFill/>
          <a:ln>
            <a:noFill/>
          </a:ln>
        </p:spPr>
      </p:pic>
      <p:sp>
        <p:nvSpPr>
          <p:cNvPr id="446" name="Google Shape;446;p13"/>
          <p:cNvSpPr/>
          <p:nvPr/>
        </p:nvSpPr>
        <p:spPr>
          <a:xfrm>
            <a:off x="3483395" y="0"/>
            <a:ext cx="5664708"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47" name="Google Shape;447;p13"/>
          <p:cNvPicPr preferRelativeResize="0"/>
          <p:nvPr/>
        </p:nvPicPr>
        <p:blipFill rotWithShape="1">
          <a:blip r:embed="rId4">
            <a:alphaModFix/>
          </a:blip>
          <a:srcRect/>
          <a:stretch/>
        </p:blipFill>
        <p:spPr>
          <a:xfrm>
            <a:off x="0" y="3754533"/>
            <a:ext cx="3723894" cy="108037"/>
          </a:xfrm>
          <a:prstGeom prst="rect">
            <a:avLst/>
          </a:prstGeom>
          <a:noFill/>
          <a:ln>
            <a:noFill/>
          </a:ln>
        </p:spPr>
      </p:pic>
      <p:sp>
        <p:nvSpPr>
          <p:cNvPr id="448" name="Google Shape;448;p13"/>
          <p:cNvSpPr/>
          <p:nvPr/>
        </p:nvSpPr>
        <p:spPr>
          <a:xfrm>
            <a:off x="0" y="1379073"/>
            <a:ext cx="3723424" cy="2385354"/>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txBox="1">
            <a:spLocks noGrp="1"/>
          </p:cNvSpPr>
          <p:nvPr>
            <p:ph type="title"/>
          </p:nvPr>
        </p:nvSpPr>
        <p:spPr>
          <a:xfrm>
            <a:off x="510241" y="1547446"/>
            <a:ext cx="2804459" cy="1995854"/>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2800"/>
              <a:buFont typeface="Trebuchet MS"/>
              <a:buNone/>
            </a:pPr>
            <a:r>
              <a:rPr lang="en-US" sz="4600"/>
              <a:t>Driving Age Citizens</a:t>
            </a:r>
            <a:endParaRPr/>
          </a:p>
        </p:txBody>
      </p:sp>
      <p:pic>
        <p:nvPicPr>
          <p:cNvPr id="450" name="Google Shape;450;p13" descr="A screenshot of a cell phone&#10;&#10;Description automatically generated"/>
          <p:cNvPicPr preferRelativeResize="0"/>
          <p:nvPr/>
        </p:nvPicPr>
        <p:blipFill rotWithShape="1">
          <a:blip r:embed="rId6">
            <a:alphaModFix/>
          </a:blip>
          <a:srcRect/>
          <a:stretch/>
        </p:blipFill>
        <p:spPr>
          <a:xfrm>
            <a:off x="3735778" y="1174772"/>
            <a:ext cx="5368116" cy="3194027"/>
          </a:xfrm>
          <a:prstGeom prst="rect">
            <a:avLst/>
          </a:prstGeom>
          <a:noFill/>
          <a:ln>
            <a:noFill/>
          </a:ln>
          <a:effectLst>
            <a:outerShdw blurRad="76200" dist="63500" dir="5040000" algn="tl" rotWithShape="0">
              <a:srgbClr val="000000">
                <a:alpha val="40784"/>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425E8F"/>
            </a:gs>
            <a:gs pos="50000">
              <a:srgbClr val="2A316D"/>
            </a:gs>
            <a:gs pos="100000">
              <a:srgbClr val="271135"/>
            </a:gs>
          </a:gsLst>
          <a:lin ang="2520000" scaled="0"/>
        </a:gradFill>
        <a:effectLst/>
      </p:bgPr>
    </p:bg>
    <p:spTree>
      <p:nvGrpSpPr>
        <p:cNvPr id="1" name="Shape 454"/>
        <p:cNvGrpSpPr/>
        <p:nvPr/>
      </p:nvGrpSpPr>
      <p:grpSpPr>
        <a:xfrm>
          <a:off x="0" y="0"/>
          <a:ext cx="0" cy="0"/>
          <a:chOff x="0" y="0"/>
          <a:chExt cx="0" cy="0"/>
        </a:xfrm>
      </p:grpSpPr>
      <p:pic>
        <p:nvPicPr>
          <p:cNvPr id="455" name="Google Shape;455;p14"/>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456" name="Google Shape;456;p14"/>
          <p:cNvPicPr preferRelativeResize="0"/>
          <p:nvPr/>
        </p:nvPicPr>
        <p:blipFill rotWithShape="1">
          <a:blip r:embed="rId4">
            <a:alphaModFix/>
          </a:blip>
          <a:srcRect/>
          <a:stretch/>
        </p:blipFill>
        <p:spPr>
          <a:xfrm>
            <a:off x="0" y="3182138"/>
            <a:ext cx="6726063" cy="206956"/>
          </a:xfrm>
          <a:prstGeom prst="rect">
            <a:avLst/>
          </a:prstGeom>
          <a:noFill/>
          <a:ln>
            <a:noFill/>
          </a:ln>
        </p:spPr>
      </p:pic>
      <p:pic>
        <p:nvPicPr>
          <p:cNvPr id="457" name="Google Shape;457;p14"/>
          <p:cNvPicPr preferRelativeResize="0"/>
          <p:nvPr/>
        </p:nvPicPr>
        <p:blipFill rotWithShape="1">
          <a:blip r:embed="rId5">
            <a:alphaModFix/>
          </a:blip>
          <a:srcRect/>
          <a:stretch/>
        </p:blipFill>
        <p:spPr>
          <a:xfrm>
            <a:off x="6833787" y="3182883"/>
            <a:ext cx="2307831" cy="207705"/>
          </a:xfrm>
          <a:prstGeom prst="rect">
            <a:avLst/>
          </a:prstGeom>
          <a:noFill/>
          <a:ln>
            <a:noFill/>
          </a:ln>
        </p:spPr>
      </p:pic>
      <p:sp>
        <p:nvSpPr>
          <p:cNvPr id="458" name="Google Shape;458;p14"/>
          <p:cNvSpPr/>
          <p:nvPr/>
        </p:nvSpPr>
        <p:spPr>
          <a:xfrm>
            <a:off x="0" y="1942558"/>
            <a:ext cx="6726063" cy="12452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6833786" y="1942558"/>
            <a:ext cx="2307832" cy="12452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0" y="0"/>
            <a:ext cx="9141618" cy="5143500"/>
          </a:xfrm>
          <a:prstGeom prst="rect">
            <a:avLst/>
          </a:prstGeom>
          <a:gradFill>
            <a:gsLst>
              <a:gs pos="0">
                <a:srgbClr val="425E8F"/>
              </a:gs>
              <a:gs pos="50000">
                <a:srgbClr val="2A316D"/>
              </a:gs>
              <a:gs pos="100000">
                <a:srgbClr val="271135"/>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61" name="Google Shape;461;p14"/>
          <p:cNvPicPr preferRelativeResize="0"/>
          <p:nvPr/>
        </p:nvPicPr>
        <p:blipFill rotWithShape="1">
          <a:blip r:embed="rId3">
            <a:alphaModFix amt="10000"/>
          </a:blip>
          <a:srcRect/>
          <a:stretch/>
        </p:blipFill>
        <p:spPr>
          <a:xfrm>
            <a:off x="0" y="-6155"/>
            <a:ext cx="9144000" cy="5143499"/>
          </a:xfrm>
          <a:prstGeom prst="rect">
            <a:avLst/>
          </a:prstGeom>
          <a:noFill/>
          <a:ln>
            <a:noFill/>
          </a:ln>
        </p:spPr>
      </p:pic>
      <p:sp>
        <p:nvSpPr>
          <p:cNvPr id="462" name="Google Shape;462;p14"/>
          <p:cNvSpPr/>
          <p:nvPr/>
        </p:nvSpPr>
        <p:spPr>
          <a:xfrm>
            <a:off x="3483395" y="0"/>
            <a:ext cx="5664708"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63" name="Google Shape;463;p14"/>
          <p:cNvPicPr preferRelativeResize="0"/>
          <p:nvPr/>
        </p:nvPicPr>
        <p:blipFill rotWithShape="1">
          <a:blip r:embed="rId4">
            <a:alphaModFix/>
          </a:blip>
          <a:srcRect/>
          <a:stretch/>
        </p:blipFill>
        <p:spPr>
          <a:xfrm>
            <a:off x="0" y="3754533"/>
            <a:ext cx="3723894" cy="108037"/>
          </a:xfrm>
          <a:prstGeom prst="rect">
            <a:avLst/>
          </a:prstGeom>
          <a:noFill/>
          <a:ln>
            <a:noFill/>
          </a:ln>
        </p:spPr>
      </p:pic>
      <p:sp>
        <p:nvSpPr>
          <p:cNvPr id="464" name="Google Shape;464;p14"/>
          <p:cNvSpPr/>
          <p:nvPr/>
        </p:nvSpPr>
        <p:spPr>
          <a:xfrm>
            <a:off x="0" y="1379073"/>
            <a:ext cx="3723424" cy="2385354"/>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txBox="1">
            <a:spLocks noGrp="1"/>
          </p:cNvSpPr>
          <p:nvPr>
            <p:ph type="title"/>
          </p:nvPr>
        </p:nvSpPr>
        <p:spPr>
          <a:xfrm>
            <a:off x="510241" y="1547446"/>
            <a:ext cx="2804459" cy="1995854"/>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2800"/>
              <a:buFont typeface="Trebuchet MS"/>
              <a:buNone/>
            </a:pPr>
            <a:r>
              <a:rPr lang="en-US" sz="4600"/>
              <a:t>Average Commute Time</a:t>
            </a:r>
            <a:endParaRPr/>
          </a:p>
        </p:txBody>
      </p:sp>
      <p:sp>
        <p:nvSpPr>
          <p:cNvPr id="466" name="Google Shape;466;p14"/>
          <p:cNvSpPr/>
          <p:nvPr/>
        </p:nvSpPr>
        <p:spPr>
          <a:xfrm>
            <a:off x="3957067" y="482096"/>
            <a:ext cx="4704491" cy="4181344"/>
          </a:xfrm>
          <a:prstGeom prst="rect">
            <a:avLst/>
          </a:prstGeom>
          <a:solidFill>
            <a:schemeClr val="lt1"/>
          </a:solidFill>
          <a:ln>
            <a:noFill/>
          </a:ln>
          <a:effectLst>
            <a:outerShdw blurRad="76200" dist="63500" dir="5040000" algn="t" rotWithShape="0">
              <a:srgbClr val="000000">
                <a:alpha val="4078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67" name="Google Shape;467;p14" descr="A screenshot of a cell phone&#10;&#10;Description automatically generated"/>
          <p:cNvPicPr preferRelativeResize="0"/>
          <p:nvPr/>
        </p:nvPicPr>
        <p:blipFill rotWithShape="1">
          <a:blip r:embed="rId6">
            <a:alphaModFix/>
          </a:blip>
          <a:srcRect/>
          <a:stretch/>
        </p:blipFill>
        <p:spPr>
          <a:xfrm>
            <a:off x="4194813" y="787717"/>
            <a:ext cx="4221951" cy="35629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425E8F"/>
            </a:gs>
            <a:gs pos="50000">
              <a:srgbClr val="2A316D"/>
            </a:gs>
            <a:gs pos="100000">
              <a:srgbClr val="271135"/>
            </a:gs>
          </a:gsLst>
          <a:lin ang="2520000" scaled="0"/>
        </a:gradFill>
        <a:effectLst/>
      </p:bgPr>
    </p:bg>
    <p:spTree>
      <p:nvGrpSpPr>
        <p:cNvPr id="1" name="Shape 471"/>
        <p:cNvGrpSpPr/>
        <p:nvPr/>
      </p:nvGrpSpPr>
      <p:grpSpPr>
        <a:xfrm>
          <a:off x="0" y="0"/>
          <a:ext cx="0" cy="0"/>
          <a:chOff x="0" y="0"/>
          <a:chExt cx="0" cy="0"/>
        </a:xfrm>
      </p:grpSpPr>
      <p:pic>
        <p:nvPicPr>
          <p:cNvPr id="472" name="Google Shape;472;p15"/>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473" name="Google Shape;473;p15"/>
          <p:cNvPicPr preferRelativeResize="0"/>
          <p:nvPr/>
        </p:nvPicPr>
        <p:blipFill rotWithShape="1">
          <a:blip r:embed="rId4">
            <a:alphaModFix/>
          </a:blip>
          <a:srcRect/>
          <a:stretch/>
        </p:blipFill>
        <p:spPr>
          <a:xfrm>
            <a:off x="0" y="3182138"/>
            <a:ext cx="6726063" cy="206956"/>
          </a:xfrm>
          <a:prstGeom prst="rect">
            <a:avLst/>
          </a:prstGeom>
          <a:noFill/>
          <a:ln>
            <a:noFill/>
          </a:ln>
        </p:spPr>
      </p:pic>
      <p:pic>
        <p:nvPicPr>
          <p:cNvPr id="474" name="Google Shape;474;p15"/>
          <p:cNvPicPr preferRelativeResize="0"/>
          <p:nvPr/>
        </p:nvPicPr>
        <p:blipFill rotWithShape="1">
          <a:blip r:embed="rId5">
            <a:alphaModFix/>
          </a:blip>
          <a:srcRect/>
          <a:stretch/>
        </p:blipFill>
        <p:spPr>
          <a:xfrm>
            <a:off x="6833787" y="3182883"/>
            <a:ext cx="2307831" cy="207705"/>
          </a:xfrm>
          <a:prstGeom prst="rect">
            <a:avLst/>
          </a:prstGeom>
          <a:noFill/>
          <a:ln>
            <a:noFill/>
          </a:ln>
        </p:spPr>
      </p:pic>
      <p:sp>
        <p:nvSpPr>
          <p:cNvPr id="475" name="Google Shape;475;p15"/>
          <p:cNvSpPr/>
          <p:nvPr/>
        </p:nvSpPr>
        <p:spPr>
          <a:xfrm>
            <a:off x="0" y="1942558"/>
            <a:ext cx="6726063" cy="12452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6833786" y="1942558"/>
            <a:ext cx="2307832" cy="12452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0" y="0"/>
            <a:ext cx="9141618" cy="5143500"/>
          </a:xfrm>
          <a:prstGeom prst="rect">
            <a:avLst/>
          </a:prstGeom>
          <a:gradFill>
            <a:gsLst>
              <a:gs pos="0">
                <a:srgbClr val="425E8F"/>
              </a:gs>
              <a:gs pos="50000">
                <a:srgbClr val="2A316D"/>
              </a:gs>
              <a:gs pos="100000">
                <a:srgbClr val="271135"/>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78" name="Google Shape;478;p15"/>
          <p:cNvPicPr preferRelativeResize="0"/>
          <p:nvPr/>
        </p:nvPicPr>
        <p:blipFill rotWithShape="1">
          <a:blip r:embed="rId3">
            <a:alphaModFix amt="10000"/>
          </a:blip>
          <a:srcRect/>
          <a:stretch/>
        </p:blipFill>
        <p:spPr>
          <a:xfrm>
            <a:off x="0" y="-6155"/>
            <a:ext cx="9144000" cy="5143499"/>
          </a:xfrm>
          <a:prstGeom prst="rect">
            <a:avLst/>
          </a:prstGeom>
          <a:noFill/>
          <a:ln>
            <a:noFill/>
          </a:ln>
        </p:spPr>
      </p:pic>
      <p:sp>
        <p:nvSpPr>
          <p:cNvPr id="479" name="Google Shape;479;p15"/>
          <p:cNvSpPr/>
          <p:nvPr/>
        </p:nvSpPr>
        <p:spPr>
          <a:xfrm>
            <a:off x="3483395" y="0"/>
            <a:ext cx="5664708"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80" name="Google Shape;480;p15"/>
          <p:cNvPicPr preferRelativeResize="0"/>
          <p:nvPr/>
        </p:nvPicPr>
        <p:blipFill rotWithShape="1">
          <a:blip r:embed="rId4">
            <a:alphaModFix/>
          </a:blip>
          <a:srcRect/>
          <a:stretch/>
        </p:blipFill>
        <p:spPr>
          <a:xfrm>
            <a:off x="0" y="3754533"/>
            <a:ext cx="3723894" cy="108037"/>
          </a:xfrm>
          <a:prstGeom prst="rect">
            <a:avLst/>
          </a:prstGeom>
          <a:noFill/>
          <a:ln>
            <a:noFill/>
          </a:ln>
        </p:spPr>
      </p:pic>
      <p:sp>
        <p:nvSpPr>
          <p:cNvPr id="481" name="Google Shape;481;p15"/>
          <p:cNvSpPr/>
          <p:nvPr/>
        </p:nvSpPr>
        <p:spPr>
          <a:xfrm>
            <a:off x="0" y="1379073"/>
            <a:ext cx="3723424" cy="2385354"/>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txBox="1">
            <a:spLocks noGrp="1"/>
          </p:cNvSpPr>
          <p:nvPr>
            <p:ph type="title"/>
          </p:nvPr>
        </p:nvSpPr>
        <p:spPr>
          <a:xfrm>
            <a:off x="510241" y="1547446"/>
            <a:ext cx="2804459" cy="1995854"/>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2800"/>
              <a:buFont typeface="Trebuchet MS"/>
              <a:buNone/>
            </a:pPr>
            <a:r>
              <a:rPr lang="en-US" sz="5400"/>
              <a:t>Average Income</a:t>
            </a:r>
            <a:endParaRPr/>
          </a:p>
        </p:txBody>
      </p:sp>
      <p:sp>
        <p:nvSpPr>
          <p:cNvPr id="483" name="Google Shape;483;p15"/>
          <p:cNvSpPr/>
          <p:nvPr/>
        </p:nvSpPr>
        <p:spPr>
          <a:xfrm>
            <a:off x="3957067" y="482096"/>
            <a:ext cx="4704491" cy="4181344"/>
          </a:xfrm>
          <a:prstGeom prst="rect">
            <a:avLst/>
          </a:prstGeom>
          <a:solidFill>
            <a:schemeClr val="lt1"/>
          </a:solidFill>
          <a:ln>
            <a:noFill/>
          </a:ln>
          <a:effectLst>
            <a:outerShdw blurRad="76200" dist="63500" dir="5040000" algn="t" rotWithShape="0">
              <a:srgbClr val="000000">
                <a:alpha val="4078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84" name="Google Shape;484;p15"/>
          <p:cNvPicPr preferRelativeResize="0"/>
          <p:nvPr/>
        </p:nvPicPr>
        <p:blipFill rotWithShape="1">
          <a:blip r:embed="rId6">
            <a:alphaModFix/>
          </a:blip>
          <a:srcRect/>
          <a:stretch/>
        </p:blipFill>
        <p:spPr>
          <a:xfrm>
            <a:off x="4194813" y="894604"/>
            <a:ext cx="4221951" cy="33491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425E8F"/>
            </a:gs>
            <a:gs pos="50000">
              <a:srgbClr val="2A316D"/>
            </a:gs>
            <a:gs pos="100000">
              <a:srgbClr val="271135"/>
            </a:gs>
          </a:gsLst>
          <a:lin ang="2520000" scaled="0"/>
        </a:gradFill>
        <a:effectLst/>
      </p:bgPr>
    </p:bg>
    <p:spTree>
      <p:nvGrpSpPr>
        <p:cNvPr id="1" name="Shape 488"/>
        <p:cNvGrpSpPr/>
        <p:nvPr/>
      </p:nvGrpSpPr>
      <p:grpSpPr>
        <a:xfrm>
          <a:off x="0" y="0"/>
          <a:ext cx="0" cy="0"/>
          <a:chOff x="0" y="0"/>
          <a:chExt cx="0" cy="0"/>
        </a:xfrm>
      </p:grpSpPr>
      <p:pic>
        <p:nvPicPr>
          <p:cNvPr id="489" name="Google Shape;489;p16"/>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490" name="Google Shape;490;p16"/>
          <p:cNvPicPr preferRelativeResize="0"/>
          <p:nvPr/>
        </p:nvPicPr>
        <p:blipFill rotWithShape="1">
          <a:blip r:embed="rId4">
            <a:alphaModFix/>
          </a:blip>
          <a:srcRect/>
          <a:stretch/>
        </p:blipFill>
        <p:spPr>
          <a:xfrm>
            <a:off x="0" y="3182138"/>
            <a:ext cx="6726063" cy="206956"/>
          </a:xfrm>
          <a:prstGeom prst="rect">
            <a:avLst/>
          </a:prstGeom>
          <a:noFill/>
          <a:ln>
            <a:noFill/>
          </a:ln>
        </p:spPr>
      </p:pic>
      <p:pic>
        <p:nvPicPr>
          <p:cNvPr id="491" name="Google Shape;491;p16"/>
          <p:cNvPicPr preferRelativeResize="0"/>
          <p:nvPr/>
        </p:nvPicPr>
        <p:blipFill rotWithShape="1">
          <a:blip r:embed="rId5">
            <a:alphaModFix/>
          </a:blip>
          <a:srcRect/>
          <a:stretch/>
        </p:blipFill>
        <p:spPr>
          <a:xfrm>
            <a:off x="6833787" y="3182883"/>
            <a:ext cx="2307831" cy="207705"/>
          </a:xfrm>
          <a:prstGeom prst="rect">
            <a:avLst/>
          </a:prstGeom>
          <a:noFill/>
          <a:ln>
            <a:noFill/>
          </a:ln>
        </p:spPr>
      </p:pic>
      <p:sp>
        <p:nvSpPr>
          <p:cNvPr id="492" name="Google Shape;492;p16"/>
          <p:cNvSpPr/>
          <p:nvPr/>
        </p:nvSpPr>
        <p:spPr>
          <a:xfrm>
            <a:off x="0" y="1942558"/>
            <a:ext cx="6726063" cy="12452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a:off x="6833786" y="1942558"/>
            <a:ext cx="2307832" cy="12452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4" name="Google Shape;494;p16" descr="A close up of a logo&#10;&#10;Description automatically generated"/>
          <p:cNvPicPr preferRelativeResize="0"/>
          <p:nvPr/>
        </p:nvPicPr>
        <p:blipFill rotWithShape="1">
          <a:blip r:embed="rId6">
            <a:alphaModFix/>
          </a:blip>
          <a:srcRect l="19192" t="9090" r="-1"/>
          <a:stretch/>
        </p:blipFill>
        <p:spPr>
          <a:xfrm>
            <a:off x="-2382" y="10"/>
            <a:ext cx="9144000" cy="5143490"/>
          </a:xfrm>
          <a:prstGeom prst="rect">
            <a:avLst/>
          </a:prstGeom>
          <a:noFill/>
          <a:ln>
            <a:noFill/>
          </a:ln>
        </p:spPr>
      </p:pic>
      <p:sp>
        <p:nvSpPr>
          <p:cNvPr id="495" name="Google Shape;495;p16"/>
          <p:cNvSpPr/>
          <p:nvPr/>
        </p:nvSpPr>
        <p:spPr>
          <a:xfrm>
            <a:off x="0" y="3187155"/>
            <a:ext cx="6726063" cy="1245249"/>
          </a:xfrm>
          <a:prstGeom prst="rect">
            <a:avLst/>
          </a:prstGeom>
          <a:solidFill>
            <a:srgbClr val="0C0C0C">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6"/>
          <p:cNvSpPr txBox="1">
            <a:spLocks noGrp="1"/>
          </p:cNvSpPr>
          <p:nvPr>
            <p:ph type="title"/>
          </p:nvPr>
        </p:nvSpPr>
        <p:spPr>
          <a:xfrm>
            <a:off x="510241" y="3302000"/>
            <a:ext cx="6100109" cy="705180"/>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2800"/>
              <a:buFont typeface="Trebuchet MS"/>
              <a:buNone/>
            </a:pPr>
            <a:r>
              <a:rPr lang="en-US" sz="3600"/>
              <a:t>Registered Vehicles</a:t>
            </a:r>
            <a:endParaRPr/>
          </a:p>
        </p:txBody>
      </p:sp>
      <p:sp>
        <p:nvSpPr>
          <p:cNvPr id="497" name="Google Shape;497;p16"/>
          <p:cNvSpPr/>
          <p:nvPr/>
        </p:nvSpPr>
        <p:spPr>
          <a:xfrm>
            <a:off x="6833786" y="3187155"/>
            <a:ext cx="2307832" cy="12452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6"/>
          <p:cNvSpPr/>
          <p:nvPr/>
        </p:nvSpPr>
        <p:spPr>
          <a:xfrm>
            <a:off x="0" y="4426735"/>
            <a:ext cx="6726063" cy="206957"/>
          </a:xfrm>
          <a:prstGeom prst="rect">
            <a:avLst/>
          </a:prstGeom>
          <a:blipFill rotWithShape="1">
            <a:blip r:embed="rId7">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99" name="Google Shape;499;p16"/>
          <p:cNvSpPr/>
          <p:nvPr/>
        </p:nvSpPr>
        <p:spPr>
          <a:xfrm>
            <a:off x="6833786" y="4426735"/>
            <a:ext cx="2310214" cy="206957"/>
          </a:xfrm>
          <a:prstGeom prst="rect">
            <a:avLst/>
          </a:prstGeom>
          <a:blipFill rotWithShape="1">
            <a:blip r:embed="rId8">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pic>
        <p:nvPicPr>
          <p:cNvPr id="504" name="Google Shape;504;g7a779d5073_0_0"/>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1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2800"/>
              <a:buFont typeface="Trebuchet MS"/>
              <a:buNone/>
            </a:pPr>
            <a:r>
              <a:rPr lang="en-US"/>
              <a:t>Statistical Analysis</a:t>
            </a:r>
            <a:endParaRPr/>
          </a:p>
        </p:txBody>
      </p:sp>
      <p:sp>
        <p:nvSpPr>
          <p:cNvPr id="510" name="Google Shape;510;p17"/>
          <p:cNvSpPr txBox="1">
            <a:spLocks noGrp="1"/>
          </p:cNvSpPr>
          <p:nvPr>
            <p:ph type="body" idx="1"/>
          </p:nvPr>
        </p:nvSpPr>
        <p:spPr>
          <a:xfrm>
            <a:off x="1303800" y="1343378"/>
            <a:ext cx="7030500" cy="3188400"/>
          </a:xfrm>
          <a:prstGeom prst="rect">
            <a:avLst/>
          </a:prstGeom>
          <a:noFill/>
          <a:ln>
            <a:noFill/>
          </a:ln>
        </p:spPr>
        <p:txBody>
          <a:bodyPr spcFirstLastPara="1" wrap="square" lIns="91425" tIns="91425" rIns="91425" bIns="91425" anchor="t" anchorCtr="0">
            <a:noAutofit/>
          </a:bodyPr>
          <a:lstStyle/>
          <a:p>
            <a:pPr marL="457200" lvl="0" indent="-311150" algn="l" rtl="0">
              <a:lnSpc>
                <a:spcPct val="90000"/>
              </a:lnSpc>
              <a:spcBef>
                <a:spcPts val="0"/>
              </a:spcBef>
              <a:spcAft>
                <a:spcPts val="0"/>
              </a:spcAft>
              <a:buSzPts val="1300"/>
              <a:buChar char="●"/>
            </a:pPr>
            <a:r>
              <a:rPr lang="en-US"/>
              <a:t>Chosen important variables.</a:t>
            </a:r>
            <a:endParaRPr/>
          </a:p>
          <a:p>
            <a:pPr marL="914400" lvl="0" indent="-311150" algn="l" rtl="0">
              <a:lnSpc>
                <a:spcPct val="90000"/>
              </a:lnSpc>
              <a:spcBef>
                <a:spcPts val="0"/>
              </a:spcBef>
              <a:spcAft>
                <a:spcPts val="0"/>
              </a:spcAft>
              <a:buSzPts val="1300"/>
              <a:buChar char="❖"/>
            </a:pPr>
            <a:r>
              <a:rPr lang="en-US"/>
              <a:t>Gas tax amount</a:t>
            </a:r>
            <a:endParaRPr/>
          </a:p>
          <a:p>
            <a:pPr marL="914400" lvl="0" indent="-311150" algn="l" rtl="0">
              <a:lnSpc>
                <a:spcPct val="90000"/>
              </a:lnSpc>
              <a:spcBef>
                <a:spcPts val="0"/>
              </a:spcBef>
              <a:spcAft>
                <a:spcPts val="0"/>
              </a:spcAft>
              <a:buSzPts val="1300"/>
              <a:buChar char="❖"/>
            </a:pPr>
            <a:r>
              <a:rPr lang="en-US"/>
              <a:t>Number of vehicle registered</a:t>
            </a:r>
            <a:endParaRPr/>
          </a:p>
          <a:p>
            <a:pPr marL="914400" lvl="0" indent="-311150" algn="l" rtl="0">
              <a:lnSpc>
                <a:spcPct val="90000"/>
              </a:lnSpc>
              <a:spcBef>
                <a:spcPts val="0"/>
              </a:spcBef>
              <a:spcAft>
                <a:spcPts val="0"/>
              </a:spcAft>
              <a:buSzPts val="1300"/>
              <a:buChar char="❖"/>
            </a:pPr>
            <a:r>
              <a:rPr lang="en-US"/>
              <a:t>Total Population</a:t>
            </a:r>
            <a:endParaRPr/>
          </a:p>
          <a:p>
            <a:pPr marL="914400" lvl="0" indent="-311150" algn="l" rtl="0">
              <a:lnSpc>
                <a:spcPct val="90000"/>
              </a:lnSpc>
              <a:spcBef>
                <a:spcPts val="0"/>
              </a:spcBef>
              <a:spcAft>
                <a:spcPts val="0"/>
              </a:spcAft>
              <a:buSzPts val="1300"/>
              <a:buChar char="❖"/>
            </a:pPr>
            <a:r>
              <a:rPr lang="en-US"/>
              <a:t>Income</a:t>
            </a:r>
            <a:endParaRPr/>
          </a:p>
          <a:p>
            <a:pPr marL="914400" lvl="0" indent="-311150" algn="l" rtl="0">
              <a:lnSpc>
                <a:spcPct val="90000"/>
              </a:lnSpc>
              <a:spcBef>
                <a:spcPts val="0"/>
              </a:spcBef>
              <a:spcAft>
                <a:spcPts val="0"/>
              </a:spcAft>
              <a:buSzPts val="1300"/>
              <a:buChar char="❖"/>
            </a:pPr>
            <a:r>
              <a:rPr lang="en-US"/>
              <a:t>Drive (%)</a:t>
            </a:r>
            <a:endParaRPr/>
          </a:p>
          <a:p>
            <a:pPr marL="914400" lvl="0" indent="-311150" algn="l" rtl="0">
              <a:lnSpc>
                <a:spcPct val="90000"/>
              </a:lnSpc>
              <a:spcBef>
                <a:spcPts val="0"/>
              </a:spcBef>
              <a:spcAft>
                <a:spcPts val="0"/>
              </a:spcAft>
              <a:buSzPts val="1300"/>
              <a:buChar char="❖"/>
            </a:pPr>
            <a:r>
              <a:rPr lang="en-US"/>
              <a:t>Professional (%)</a:t>
            </a:r>
            <a:endParaRPr/>
          </a:p>
          <a:p>
            <a:pPr marL="0" lvl="0" indent="0" algn="l" rtl="0">
              <a:lnSpc>
                <a:spcPct val="90000"/>
              </a:lnSpc>
              <a:spcBef>
                <a:spcPts val="0"/>
              </a:spcBef>
              <a:spcAft>
                <a:spcPts val="0"/>
              </a:spcAft>
              <a:buNone/>
            </a:pPr>
            <a:endParaRPr/>
          </a:p>
          <a:p>
            <a:pPr marL="457200" lvl="0" indent="-311150" algn="l" rtl="0">
              <a:lnSpc>
                <a:spcPct val="90000"/>
              </a:lnSpc>
              <a:spcBef>
                <a:spcPts val="0"/>
              </a:spcBef>
              <a:spcAft>
                <a:spcPts val="0"/>
              </a:spcAft>
              <a:buSzPts val="1300"/>
              <a:buChar char="●"/>
            </a:pPr>
            <a:r>
              <a:rPr lang="en-US"/>
              <a:t>Linear regression</a:t>
            </a:r>
            <a:endParaRPr/>
          </a:p>
          <a:p>
            <a:pPr marL="914400" lvl="0" indent="-311150" algn="l" rtl="0">
              <a:lnSpc>
                <a:spcPct val="90000"/>
              </a:lnSpc>
              <a:spcBef>
                <a:spcPts val="0"/>
              </a:spcBef>
              <a:spcAft>
                <a:spcPts val="0"/>
              </a:spcAft>
              <a:buSzPts val="1300"/>
              <a:buChar char="❖"/>
            </a:pPr>
            <a:r>
              <a:rPr lang="en-US"/>
              <a:t>Predicting income based on total population.</a:t>
            </a:r>
            <a:endParaRPr/>
          </a:p>
          <a:p>
            <a:pPr marL="914400" lvl="0" indent="-311150" algn="l" rtl="0">
              <a:lnSpc>
                <a:spcPct val="90000"/>
              </a:lnSpc>
              <a:spcBef>
                <a:spcPts val="0"/>
              </a:spcBef>
              <a:spcAft>
                <a:spcPts val="0"/>
              </a:spcAft>
              <a:buSzPts val="1300"/>
              <a:buChar char="❖"/>
            </a:pPr>
            <a:r>
              <a:rPr lang="en-US"/>
              <a:t>Estimating professional based on driving percentage.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18"/>
          <p:cNvSpPr txBox="1">
            <a:spLocks noGrp="1"/>
          </p:cNvSpPr>
          <p:nvPr>
            <p:ph type="title"/>
          </p:nvPr>
        </p:nvSpPr>
        <p:spPr>
          <a:xfrm>
            <a:off x="0" y="19050"/>
            <a:ext cx="3891600" cy="999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lt1"/>
              </a:buClr>
              <a:buSzPts val="2800"/>
              <a:buFont typeface="Trebuchet MS"/>
              <a:buNone/>
            </a:pPr>
            <a:r>
              <a:rPr lang="en-US" sz="2500"/>
              <a:t>Statistical Analysis Cont’d</a:t>
            </a:r>
            <a:endParaRPr sz="2500"/>
          </a:p>
        </p:txBody>
      </p:sp>
      <p:sp>
        <p:nvSpPr>
          <p:cNvPr id="516" name="Google Shape;516;p18"/>
          <p:cNvSpPr txBox="1">
            <a:spLocks noGrp="1"/>
          </p:cNvSpPr>
          <p:nvPr>
            <p:ph type="body" idx="1"/>
          </p:nvPr>
        </p:nvSpPr>
        <p:spPr>
          <a:xfrm>
            <a:off x="0" y="788950"/>
            <a:ext cx="3755400" cy="4156200"/>
          </a:xfrm>
          <a:prstGeom prst="rect">
            <a:avLst/>
          </a:prstGeom>
          <a:noFill/>
          <a:ln>
            <a:noFill/>
          </a:ln>
        </p:spPr>
        <p:txBody>
          <a:bodyPr spcFirstLastPara="1" wrap="square" lIns="91425" tIns="91425" rIns="91425" bIns="91425" anchor="t" anchorCtr="0">
            <a:noAutofit/>
          </a:bodyPr>
          <a:lstStyle/>
          <a:p>
            <a:pPr marL="457200" lvl="0" indent="0" algn="l" rtl="0">
              <a:lnSpc>
                <a:spcPct val="90000"/>
              </a:lnSpc>
              <a:spcBef>
                <a:spcPts val="0"/>
              </a:spcBef>
              <a:spcAft>
                <a:spcPts val="0"/>
              </a:spcAft>
              <a:buNone/>
            </a:pPr>
            <a:endParaRPr/>
          </a:p>
          <a:p>
            <a:pPr marL="457200" lvl="0" indent="-311150" algn="l" rtl="0">
              <a:lnSpc>
                <a:spcPct val="90000"/>
              </a:lnSpc>
              <a:spcBef>
                <a:spcPts val="0"/>
              </a:spcBef>
              <a:spcAft>
                <a:spcPts val="0"/>
              </a:spcAft>
              <a:buSzPts val="1300"/>
              <a:buChar char="●"/>
            </a:pPr>
            <a:r>
              <a:rPr lang="en-US"/>
              <a:t>Unique point in each plot</a:t>
            </a:r>
            <a:endParaRPr/>
          </a:p>
          <a:p>
            <a:pPr marL="457200" lvl="0" indent="0" algn="l" rtl="0">
              <a:lnSpc>
                <a:spcPct val="90000"/>
              </a:lnSpc>
              <a:spcBef>
                <a:spcPts val="0"/>
              </a:spcBef>
              <a:spcAft>
                <a:spcPts val="0"/>
              </a:spcAft>
              <a:buNone/>
            </a:pPr>
            <a:endParaRPr/>
          </a:p>
          <a:p>
            <a:pPr marL="457200" lvl="0" indent="0" algn="l" rtl="0">
              <a:lnSpc>
                <a:spcPct val="90000"/>
              </a:lnSpc>
              <a:spcBef>
                <a:spcPts val="0"/>
              </a:spcBef>
              <a:spcAft>
                <a:spcPts val="0"/>
              </a:spcAft>
              <a:buNone/>
            </a:pPr>
            <a:endParaRPr/>
          </a:p>
          <a:p>
            <a:pPr marL="457200" lvl="0" indent="-311150" algn="l" rtl="0">
              <a:lnSpc>
                <a:spcPct val="90000"/>
              </a:lnSpc>
              <a:spcBef>
                <a:spcPts val="0"/>
              </a:spcBef>
              <a:spcAft>
                <a:spcPts val="0"/>
              </a:spcAft>
              <a:buSzPts val="1300"/>
              <a:buChar char="●"/>
            </a:pPr>
            <a:r>
              <a:rPr lang="en-US"/>
              <a:t>Separated important counties</a:t>
            </a:r>
            <a:endParaRPr/>
          </a:p>
          <a:p>
            <a:pPr marL="457200" lvl="0" indent="0" algn="l" rtl="0">
              <a:lnSpc>
                <a:spcPct val="90000"/>
              </a:lnSpc>
              <a:spcBef>
                <a:spcPts val="0"/>
              </a:spcBef>
              <a:spcAft>
                <a:spcPts val="0"/>
              </a:spcAft>
              <a:buNone/>
            </a:pPr>
            <a:r>
              <a:rPr lang="en-US"/>
              <a:t>based on the points.</a:t>
            </a:r>
            <a:endParaRPr/>
          </a:p>
          <a:p>
            <a:pPr marL="457200" lvl="0" indent="0" algn="l" rtl="0">
              <a:lnSpc>
                <a:spcPct val="90000"/>
              </a:lnSpc>
              <a:spcBef>
                <a:spcPts val="0"/>
              </a:spcBef>
              <a:spcAft>
                <a:spcPts val="0"/>
              </a:spcAft>
              <a:buNone/>
            </a:pPr>
            <a:endParaRPr/>
          </a:p>
          <a:p>
            <a:pPr marL="457200" lvl="0" indent="0" algn="l" rtl="0">
              <a:lnSpc>
                <a:spcPct val="90000"/>
              </a:lnSpc>
              <a:spcBef>
                <a:spcPts val="0"/>
              </a:spcBef>
              <a:spcAft>
                <a:spcPts val="0"/>
              </a:spcAft>
              <a:buNone/>
            </a:pPr>
            <a:endParaRPr/>
          </a:p>
          <a:p>
            <a:pPr marL="457200" lvl="0" indent="-311150" algn="l" rtl="0">
              <a:lnSpc>
                <a:spcPct val="90000"/>
              </a:lnSpc>
              <a:spcBef>
                <a:spcPts val="0"/>
              </a:spcBef>
              <a:spcAft>
                <a:spcPts val="0"/>
              </a:spcAft>
              <a:buSzPts val="1300"/>
              <a:buChar char="●"/>
            </a:pPr>
            <a:r>
              <a:rPr lang="en-US"/>
              <a:t>Chosen five common counties</a:t>
            </a:r>
            <a:endParaRPr/>
          </a:p>
          <a:p>
            <a:pPr marL="457200" lvl="0" indent="0" algn="l" rtl="0">
              <a:lnSpc>
                <a:spcPct val="90000"/>
              </a:lnSpc>
              <a:spcBef>
                <a:spcPts val="0"/>
              </a:spcBef>
              <a:spcAft>
                <a:spcPts val="0"/>
              </a:spcAft>
              <a:buNone/>
            </a:pPr>
            <a:r>
              <a:rPr lang="en-US"/>
              <a:t>from 12 scatter plots</a:t>
            </a:r>
            <a:endParaRPr/>
          </a:p>
          <a:p>
            <a:pPr marL="457200" lvl="0" indent="0" algn="l" rtl="0">
              <a:lnSpc>
                <a:spcPct val="90000"/>
              </a:lnSpc>
              <a:spcBef>
                <a:spcPts val="0"/>
              </a:spcBef>
              <a:spcAft>
                <a:spcPts val="0"/>
              </a:spcAft>
              <a:buNone/>
            </a:pPr>
            <a:endParaRPr/>
          </a:p>
          <a:p>
            <a:pPr marL="457200" lvl="0" indent="0" algn="l" rtl="0">
              <a:lnSpc>
                <a:spcPct val="90000"/>
              </a:lnSpc>
              <a:spcBef>
                <a:spcPts val="0"/>
              </a:spcBef>
              <a:spcAft>
                <a:spcPts val="0"/>
              </a:spcAft>
              <a:buNone/>
            </a:pPr>
            <a:endParaRPr/>
          </a:p>
          <a:p>
            <a:pPr marL="457200" lvl="0" indent="-311150" algn="l" rtl="0">
              <a:lnSpc>
                <a:spcPct val="90000"/>
              </a:lnSpc>
              <a:spcBef>
                <a:spcPts val="0"/>
              </a:spcBef>
              <a:spcAft>
                <a:spcPts val="0"/>
              </a:spcAft>
              <a:buSzPts val="1300"/>
              <a:buChar char="●"/>
            </a:pPr>
            <a:r>
              <a:rPr lang="en-US"/>
              <a:t>Oklahoma, Cleveland,</a:t>
            </a:r>
            <a:endParaRPr/>
          </a:p>
          <a:p>
            <a:pPr marL="457200" lvl="0" indent="0" algn="l" rtl="0">
              <a:lnSpc>
                <a:spcPct val="90000"/>
              </a:lnSpc>
              <a:spcBef>
                <a:spcPts val="0"/>
              </a:spcBef>
              <a:spcAft>
                <a:spcPts val="0"/>
              </a:spcAft>
              <a:buNone/>
            </a:pPr>
            <a:r>
              <a:rPr lang="en-US"/>
              <a:t>Comanche, Tulsa, &amp;</a:t>
            </a:r>
            <a:endParaRPr/>
          </a:p>
          <a:p>
            <a:pPr marL="457200" lvl="0" indent="0" algn="l" rtl="0">
              <a:lnSpc>
                <a:spcPct val="90000"/>
              </a:lnSpc>
              <a:spcBef>
                <a:spcPts val="0"/>
              </a:spcBef>
              <a:spcAft>
                <a:spcPts val="0"/>
              </a:spcAft>
              <a:buNone/>
            </a:pPr>
            <a:r>
              <a:rPr lang="en-US"/>
              <a:t>Canadian.</a:t>
            </a:r>
            <a:endParaRPr/>
          </a:p>
        </p:txBody>
      </p:sp>
      <p:pic>
        <p:nvPicPr>
          <p:cNvPr id="517" name="Google Shape;517;p18"/>
          <p:cNvPicPr preferRelativeResize="0"/>
          <p:nvPr/>
        </p:nvPicPr>
        <p:blipFill>
          <a:blip r:embed="rId3">
            <a:alphaModFix/>
          </a:blip>
          <a:stretch>
            <a:fillRect/>
          </a:stretch>
        </p:blipFill>
        <p:spPr>
          <a:xfrm>
            <a:off x="3952875" y="19050"/>
            <a:ext cx="5191125" cy="5105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g7a729fb638_3_2"/>
          <p:cNvSpPr txBox="1">
            <a:spLocks noGrp="1"/>
          </p:cNvSpPr>
          <p:nvPr>
            <p:ph type="title"/>
          </p:nvPr>
        </p:nvSpPr>
        <p:spPr>
          <a:xfrm>
            <a:off x="255000" y="1028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Linear Regression</a:t>
            </a:r>
            <a:endParaRPr/>
          </a:p>
        </p:txBody>
      </p:sp>
      <p:sp>
        <p:nvSpPr>
          <p:cNvPr id="523" name="Google Shape;523;g7a729fb638_3_2"/>
          <p:cNvSpPr txBox="1">
            <a:spLocks noGrp="1"/>
          </p:cNvSpPr>
          <p:nvPr>
            <p:ph type="body" idx="1"/>
          </p:nvPr>
        </p:nvSpPr>
        <p:spPr>
          <a:xfrm>
            <a:off x="1204650" y="775450"/>
            <a:ext cx="7030500" cy="41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Summary Statistics: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Model:</a:t>
            </a:r>
            <a:endParaRPr/>
          </a:p>
          <a:p>
            <a:pPr marL="0" lvl="0" indent="0" algn="l" rtl="0">
              <a:spcBef>
                <a:spcPts val="0"/>
              </a:spcBef>
              <a:spcAft>
                <a:spcPts val="0"/>
              </a:spcAft>
              <a:buNone/>
            </a:pPr>
            <a:r>
              <a:rPr lang="en-US"/>
              <a:t>Estimated income = - 100959.74 + 15.11 * Total population</a:t>
            </a:r>
            <a:endParaRPr/>
          </a:p>
          <a:p>
            <a:pPr marL="0" lvl="0" indent="0" algn="l" rtl="0">
              <a:spcBef>
                <a:spcPts val="0"/>
              </a:spcBef>
              <a:spcAft>
                <a:spcPts val="0"/>
              </a:spcAft>
              <a:buNone/>
            </a:pPr>
            <a:endParaRPr/>
          </a:p>
          <a:p>
            <a:pPr marL="0" lvl="0" indent="0" algn="l" rtl="0">
              <a:spcBef>
                <a:spcPts val="0"/>
              </a:spcBef>
              <a:spcAft>
                <a:spcPts val="0"/>
              </a:spcAft>
              <a:buNone/>
            </a:pPr>
            <a:r>
              <a:rPr lang="en-US"/>
              <a:t>Fit of the model:</a:t>
            </a:r>
            <a:endParaRPr/>
          </a:p>
          <a:p>
            <a:pPr marL="0" lvl="0" indent="0" algn="l" rtl="0">
              <a:spcBef>
                <a:spcPts val="0"/>
              </a:spcBef>
              <a:spcAft>
                <a:spcPts val="0"/>
              </a:spcAft>
              <a:buNone/>
            </a:pPr>
            <a:r>
              <a:rPr lang="en-US"/>
              <a:t>Adjusted R-square - 0.990</a:t>
            </a:r>
            <a:endParaRPr/>
          </a:p>
          <a:p>
            <a:pPr marL="0" lvl="0" indent="0" algn="l" rtl="0">
              <a:spcBef>
                <a:spcPts val="0"/>
              </a:spcBef>
              <a:spcAft>
                <a:spcPts val="0"/>
              </a:spcAft>
              <a:buNone/>
            </a:pPr>
            <a:endParaRPr/>
          </a:p>
          <a:p>
            <a:pPr marL="0" lvl="0" indent="0" algn="l" rtl="0">
              <a:spcBef>
                <a:spcPts val="0"/>
              </a:spcBef>
              <a:spcAft>
                <a:spcPts val="0"/>
              </a:spcAft>
              <a:buNone/>
            </a:pPr>
            <a:r>
              <a:rPr lang="en-US"/>
              <a:t>Interpretation:</a:t>
            </a:r>
            <a:endParaRPr/>
          </a:p>
          <a:p>
            <a:pPr marL="457200" lvl="0" indent="-311150" algn="l" rtl="0">
              <a:spcBef>
                <a:spcPts val="0"/>
              </a:spcBef>
              <a:spcAft>
                <a:spcPts val="0"/>
              </a:spcAft>
              <a:buSzPts val="1300"/>
              <a:buChar char="❖"/>
            </a:pPr>
            <a:r>
              <a:rPr lang="en-US"/>
              <a:t>Each person contributing $15 in their state income.</a:t>
            </a:r>
            <a:endParaRPr/>
          </a:p>
          <a:p>
            <a:pPr marL="457200" lvl="0" indent="-311150" algn="l" rtl="0">
              <a:spcBef>
                <a:spcPts val="0"/>
              </a:spcBef>
              <a:spcAft>
                <a:spcPts val="0"/>
              </a:spcAft>
              <a:buSzPts val="1300"/>
              <a:buChar char="❖"/>
            </a:pPr>
            <a:r>
              <a:rPr lang="en-US"/>
              <a:t>Minimum 6600 population required to get positive income.</a:t>
            </a:r>
            <a:endParaRPr/>
          </a:p>
          <a:p>
            <a:pPr marL="0" lvl="0" indent="0" algn="l" rtl="0">
              <a:spcBef>
                <a:spcPts val="0"/>
              </a:spcBef>
              <a:spcAft>
                <a:spcPts val="0"/>
              </a:spcAft>
              <a:buNone/>
            </a:pPr>
            <a:endParaRPr/>
          </a:p>
        </p:txBody>
      </p:sp>
      <p:pic>
        <p:nvPicPr>
          <p:cNvPr id="524" name="Google Shape;524;g7a729fb638_3_2"/>
          <p:cNvPicPr preferRelativeResize="0"/>
          <p:nvPr/>
        </p:nvPicPr>
        <p:blipFill>
          <a:blip r:embed="rId3">
            <a:alphaModFix/>
          </a:blip>
          <a:stretch>
            <a:fillRect/>
          </a:stretch>
        </p:blipFill>
        <p:spPr>
          <a:xfrm>
            <a:off x="1303800" y="1193850"/>
            <a:ext cx="5981700" cy="146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g7a779d5073_4_0"/>
          <p:cNvSpPr txBox="1">
            <a:spLocks noGrp="1"/>
          </p:cNvSpPr>
          <p:nvPr>
            <p:ph type="title"/>
          </p:nvPr>
        </p:nvSpPr>
        <p:spPr>
          <a:xfrm>
            <a:off x="448625" y="1400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Scatterplot - Drive vs Professionals</a:t>
            </a:r>
            <a:endParaRPr/>
          </a:p>
        </p:txBody>
      </p:sp>
      <p:sp>
        <p:nvSpPr>
          <p:cNvPr id="530" name="Google Shape;530;g7a779d5073_4_0"/>
          <p:cNvSpPr txBox="1">
            <a:spLocks noGrp="1"/>
          </p:cNvSpPr>
          <p:nvPr>
            <p:ph type="body" idx="1"/>
          </p:nvPr>
        </p:nvSpPr>
        <p:spPr>
          <a:xfrm>
            <a:off x="361875" y="1300950"/>
            <a:ext cx="3123000" cy="3842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a:t>More the driving percentage, more professional can be found in those counties.</a:t>
            </a:r>
            <a:endParaRPr/>
          </a:p>
          <a:p>
            <a:pPr marL="457200" lvl="0" indent="0" algn="l" rtl="0">
              <a:spcBef>
                <a:spcPts val="0"/>
              </a:spcBef>
              <a:spcAft>
                <a:spcPts val="0"/>
              </a:spcAft>
              <a:buNone/>
            </a:pPr>
            <a:endParaRPr/>
          </a:p>
          <a:p>
            <a:pPr marL="457200" lvl="0" indent="-311150" algn="l" rtl="0">
              <a:spcBef>
                <a:spcPts val="0"/>
              </a:spcBef>
              <a:spcAft>
                <a:spcPts val="0"/>
              </a:spcAft>
              <a:buSzPts val="1300"/>
              <a:buChar char="❏"/>
            </a:pPr>
            <a:r>
              <a:rPr lang="en-US"/>
              <a:t>Some unique points can be recognized from the plot.</a:t>
            </a:r>
            <a:endParaRPr/>
          </a:p>
          <a:p>
            <a:pPr marL="457200" lvl="0" indent="0" algn="l" rtl="0">
              <a:spcBef>
                <a:spcPts val="0"/>
              </a:spcBef>
              <a:spcAft>
                <a:spcPts val="0"/>
              </a:spcAft>
              <a:buNone/>
            </a:pPr>
            <a:endParaRPr/>
          </a:p>
          <a:p>
            <a:pPr marL="457200" lvl="0" indent="-311150" algn="l" rtl="0">
              <a:spcBef>
                <a:spcPts val="0"/>
              </a:spcBef>
              <a:spcAft>
                <a:spcPts val="0"/>
              </a:spcAft>
              <a:buSzPts val="1300"/>
              <a:buChar char="❏"/>
            </a:pPr>
            <a:r>
              <a:rPr lang="en-US"/>
              <a:t>From the graph, approximately 90% of the driver having more professionals as compare to others.</a:t>
            </a:r>
            <a:endParaRPr/>
          </a:p>
          <a:p>
            <a:pPr marL="0" lvl="0" indent="0" algn="l" rtl="0">
              <a:spcBef>
                <a:spcPts val="0"/>
              </a:spcBef>
              <a:spcAft>
                <a:spcPts val="0"/>
              </a:spcAft>
              <a:buNone/>
            </a:pPr>
            <a:endParaRPr/>
          </a:p>
        </p:txBody>
      </p:sp>
      <p:pic>
        <p:nvPicPr>
          <p:cNvPr id="531" name="Google Shape;531;g7a779d5073_4_0"/>
          <p:cNvPicPr preferRelativeResize="0"/>
          <p:nvPr/>
        </p:nvPicPr>
        <p:blipFill>
          <a:blip r:embed="rId3">
            <a:alphaModFix/>
          </a:blip>
          <a:stretch>
            <a:fillRect/>
          </a:stretch>
        </p:blipFill>
        <p:spPr>
          <a:xfrm>
            <a:off x="3484967" y="1270800"/>
            <a:ext cx="5659034" cy="38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8F4242"/>
            </a:gs>
            <a:gs pos="50000">
              <a:srgbClr val="2A316D"/>
            </a:gs>
            <a:gs pos="100000">
              <a:srgbClr val="164006"/>
            </a:gs>
          </a:gsLst>
          <a:lin ang="2520000" scaled="0"/>
        </a:gradFill>
        <a:effectLst/>
      </p:bgPr>
    </p:bg>
    <p:spTree>
      <p:nvGrpSpPr>
        <p:cNvPr id="1" name="Shape 226"/>
        <p:cNvGrpSpPr/>
        <p:nvPr/>
      </p:nvGrpSpPr>
      <p:grpSpPr>
        <a:xfrm>
          <a:off x="0" y="0"/>
          <a:ext cx="0" cy="0"/>
          <a:chOff x="0" y="0"/>
          <a:chExt cx="0" cy="0"/>
        </a:xfrm>
      </p:grpSpPr>
      <p:pic>
        <p:nvPicPr>
          <p:cNvPr id="227" name="Google Shape;227;p2"/>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228" name="Google Shape;228;p2"/>
          <p:cNvPicPr preferRelativeResize="0"/>
          <p:nvPr/>
        </p:nvPicPr>
        <p:blipFill rotWithShape="1">
          <a:blip r:embed="rId4">
            <a:alphaModFix/>
          </a:blip>
          <a:srcRect/>
          <a:stretch/>
        </p:blipFill>
        <p:spPr>
          <a:xfrm>
            <a:off x="0" y="3182138"/>
            <a:ext cx="6726063" cy="206956"/>
          </a:xfrm>
          <a:prstGeom prst="rect">
            <a:avLst/>
          </a:prstGeom>
          <a:noFill/>
          <a:ln>
            <a:noFill/>
          </a:ln>
        </p:spPr>
      </p:pic>
      <p:pic>
        <p:nvPicPr>
          <p:cNvPr id="229" name="Google Shape;229;p2"/>
          <p:cNvPicPr preferRelativeResize="0"/>
          <p:nvPr/>
        </p:nvPicPr>
        <p:blipFill rotWithShape="1">
          <a:blip r:embed="rId5">
            <a:alphaModFix/>
          </a:blip>
          <a:srcRect/>
          <a:stretch/>
        </p:blipFill>
        <p:spPr>
          <a:xfrm>
            <a:off x="6833787" y="3182883"/>
            <a:ext cx="2307831" cy="207705"/>
          </a:xfrm>
          <a:prstGeom prst="rect">
            <a:avLst/>
          </a:prstGeom>
          <a:noFill/>
          <a:ln>
            <a:noFill/>
          </a:ln>
        </p:spPr>
      </p:pic>
      <p:sp>
        <p:nvSpPr>
          <p:cNvPr id="230" name="Google Shape;230;p2"/>
          <p:cNvSpPr/>
          <p:nvPr/>
        </p:nvSpPr>
        <p:spPr>
          <a:xfrm>
            <a:off x="0" y="1942558"/>
            <a:ext cx="6726063" cy="12452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833786" y="1942558"/>
            <a:ext cx="2307832" cy="12452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0" y="0"/>
            <a:ext cx="9144000" cy="5143500"/>
          </a:xfrm>
          <a:prstGeom prst="rect">
            <a:avLst/>
          </a:prstGeom>
          <a:gradFill>
            <a:gsLst>
              <a:gs pos="0">
                <a:srgbClr val="8F4242"/>
              </a:gs>
              <a:gs pos="50000">
                <a:srgbClr val="2A316D"/>
              </a:gs>
              <a:gs pos="100000">
                <a:srgbClr val="164006"/>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233" name="Google Shape;233;p2"/>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234" name="Google Shape;234;p2"/>
          <p:cNvPicPr preferRelativeResize="0"/>
          <p:nvPr/>
        </p:nvPicPr>
        <p:blipFill rotWithShape="1">
          <a:blip r:embed="rId4">
            <a:alphaModFix/>
          </a:blip>
          <a:srcRect/>
          <a:stretch/>
        </p:blipFill>
        <p:spPr>
          <a:xfrm>
            <a:off x="0" y="4012221"/>
            <a:ext cx="8644465" cy="206957"/>
          </a:xfrm>
          <a:prstGeom prst="rect">
            <a:avLst/>
          </a:prstGeom>
          <a:noFill/>
          <a:ln>
            <a:noFill/>
          </a:ln>
        </p:spPr>
      </p:pic>
      <p:sp>
        <p:nvSpPr>
          <p:cNvPr id="235" name="Google Shape;235;p2"/>
          <p:cNvSpPr/>
          <p:nvPr/>
        </p:nvSpPr>
        <p:spPr>
          <a:xfrm>
            <a:off x="0" y="0"/>
            <a:ext cx="8644466" cy="4034624"/>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36" name="Google Shape;236;p2"/>
          <p:cNvSpPr txBox="1">
            <a:spLocks noGrp="1"/>
          </p:cNvSpPr>
          <p:nvPr>
            <p:ph type="title"/>
          </p:nvPr>
        </p:nvSpPr>
        <p:spPr>
          <a:xfrm>
            <a:off x="3047334" y="1498323"/>
            <a:ext cx="4404669" cy="2022477"/>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SzPts val="8000"/>
              <a:buFont typeface="Trebuchet MS"/>
              <a:buNone/>
            </a:pPr>
            <a:r>
              <a:rPr lang="en-US" sz="4500">
                <a:solidFill>
                  <a:srgbClr val="FFFFFF"/>
                </a:solidFill>
              </a:rPr>
              <a:t>What is Fueldup?</a:t>
            </a:r>
            <a:endParaRPr/>
          </a:p>
        </p:txBody>
      </p:sp>
      <p:pic>
        <p:nvPicPr>
          <p:cNvPr id="237" name="Google Shape;237;p2"/>
          <p:cNvPicPr preferRelativeResize="0"/>
          <p:nvPr/>
        </p:nvPicPr>
        <p:blipFill rotWithShape="1">
          <a:blip r:embed="rId5">
            <a:alphaModFix/>
          </a:blip>
          <a:srcRect/>
          <a:stretch/>
        </p:blipFill>
        <p:spPr>
          <a:xfrm>
            <a:off x="7939369" y="3515128"/>
            <a:ext cx="1202248" cy="108203"/>
          </a:xfrm>
          <a:prstGeom prst="rect">
            <a:avLst/>
          </a:prstGeom>
          <a:noFill/>
          <a:ln>
            <a:noFill/>
          </a:ln>
        </p:spPr>
      </p:pic>
      <p:sp>
        <p:nvSpPr>
          <p:cNvPr id="238" name="Google Shape;238;p2"/>
          <p:cNvSpPr/>
          <p:nvPr/>
        </p:nvSpPr>
        <p:spPr>
          <a:xfrm>
            <a:off x="7939370" y="2275551"/>
            <a:ext cx="1202248" cy="12452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7a729fb638_3_9"/>
          <p:cNvSpPr txBox="1">
            <a:spLocks noGrp="1"/>
          </p:cNvSpPr>
          <p:nvPr>
            <p:ph type="title"/>
          </p:nvPr>
        </p:nvSpPr>
        <p:spPr>
          <a:xfrm>
            <a:off x="175950" y="21435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Linear Regression</a:t>
            </a:r>
            <a:endParaRPr/>
          </a:p>
        </p:txBody>
      </p:sp>
      <p:sp>
        <p:nvSpPr>
          <p:cNvPr id="537" name="Google Shape;537;g7a729fb638_3_9"/>
          <p:cNvSpPr txBox="1">
            <a:spLocks noGrp="1"/>
          </p:cNvSpPr>
          <p:nvPr>
            <p:ph type="body" idx="1"/>
          </p:nvPr>
        </p:nvSpPr>
        <p:spPr>
          <a:xfrm>
            <a:off x="1165025" y="867575"/>
            <a:ext cx="7870200" cy="41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Summary Statistics: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Model:</a:t>
            </a:r>
            <a:endParaRPr/>
          </a:p>
          <a:p>
            <a:pPr marL="0" lvl="0" indent="0" algn="l" rtl="0">
              <a:spcBef>
                <a:spcPts val="0"/>
              </a:spcBef>
              <a:spcAft>
                <a:spcPts val="0"/>
              </a:spcAft>
              <a:buNone/>
            </a:pPr>
            <a:r>
              <a:rPr lang="en-US"/>
              <a:t>Estimated Professional = -90.55 + 1.49 * Drive</a:t>
            </a:r>
            <a:endParaRPr/>
          </a:p>
          <a:p>
            <a:pPr marL="0" lvl="0" indent="0" algn="l" rtl="0">
              <a:spcBef>
                <a:spcPts val="0"/>
              </a:spcBef>
              <a:spcAft>
                <a:spcPts val="0"/>
              </a:spcAft>
              <a:buNone/>
            </a:pPr>
            <a:endParaRPr/>
          </a:p>
          <a:p>
            <a:pPr marL="0" lvl="0" indent="0" algn="l" rtl="0">
              <a:spcBef>
                <a:spcPts val="0"/>
              </a:spcBef>
              <a:spcAft>
                <a:spcPts val="0"/>
              </a:spcAft>
              <a:buNone/>
            </a:pPr>
            <a:r>
              <a:rPr lang="en-US"/>
              <a:t>Fit of the model:</a:t>
            </a:r>
            <a:endParaRPr/>
          </a:p>
          <a:p>
            <a:pPr marL="0" lvl="0" indent="0" algn="l" rtl="0">
              <a:spcBef>
                <a:spcPts val="0"/>
              </a:spcBef>
              <a:spcAft>
                <a:spcPts val="0"/>
              </a:spcAft>
              <a:buNone/>
            </a:pPr>
            <a:r>
              <a:rPr lang="en-US"/>
              <a:t>Adjusted R-square - 0.289</a:t>
            </a:r>
            <a:endParaRPr/>
          </a:p>
          <a:p>
            <a:pPr marL="0" lvl="0" indent="0" algn="l" rtl="0">
              <a:spcBef>
                <a:spcPts val="0"/>
              </a:spcBef>
              <a:spcAft>
                <a:spcPts val="0"/>
              </a:spcAft>
              <a:buNone/>
            </a:pPr>
            <a:endParaRPr/>
          </a:p>
          <a:p>
            <a:pPr marL="0" lvl="0" indent="0" algn="l" rtl="0">
              <a:spcBef>
                <a:spcPts val="0"/>
              </a:spcBef>
              <a:spcAft>
                <a:spcPts val="0"/>
              </a:spcAft>
              <a:buNone/>
            </a:pPr>
            <a:r>
              <a:rPr lang="en-US"/>
              <a:t>Interpretation:</a:t>
            </a:r>
            <a:endParaRPr/>
          </a:p>
          <a:p>
            <a:pPr marL="0" lvl="0" indent="0" algn="l" rtl="0">
              <a:spcBef>
                <a:spcPts val="0"/>
              </a:spcBef>
              <a:spcAft>
                <a:spcPts val="0"/>
              </a:spcAft>
              <a:buNone/>
            </a:pPr>
            <a:r>
              <a:rPr lang="en-US"/>
              <a:t>For one percent professionals, state needs to have approximately 60% drivers.</a:t>
            </a:r>
            <a:endParaRPr/>
          </a:p>
          <a:p>
            <a:pPr marL="0" lvl="0" indent="0" algn="l" rtl="0">
              <a:spcBef>
                <a:spcPts val="0"/>
              </a:spcBef>
              <a:spcAft>
                <a:spcPts val="0"/>
              </a:spcAft>
              <a:buNone/>
            </a:pPr>
            <a:endParaRPr/>
          </a:p>
        </p:txBody>
      </p:sp>
      <p:pic>
        <p:nvPicPr>
          <p:cNvPr id="538" name="Google Shape;538;g7a729fb638_3_9"/>
          <p:cNvPicPr preferRelativeResize="0"/>
          <p:nvPr/>
        </p:nvPicPr>
        <p:blipFill>
          <a:blip r:embed="rId3">
            <a:alphaModFix/>
          </a:blip>
          <a:stretch>
            <a:fillRect/>
          </a:stretch>
        </p:blipFill>
        <p:spPr>
          <a:xfrm>
            <a:off x="1303800" y="1399225"/>
            <a:ext cx="5981700" cy="1476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g7a729fb638_3_91"/>
          <p:cNvSpPr txBox="1">
            <a:spLocks noGrp="1"/>
          </p:cNvSpPr>
          <p:nvPr>
            <p:ph type="title"/>
          </p:nvPr>
        </p:nvSpPr>
        <p:spPr>
          <a:xfrm>
            <a:off x="0" y="185900"/>
            <a:ext cx="9144000" cy="116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a:t>Relational plot of top 5 counties with Family Work &amp; Drive</a:t>
            </a:r>
            <a:endParaRPr sz="2600"/>
          </a:p>
        </p:txBody>
      </p:sp>
      <p:sp>
        <p:nvSpPr>
          <p:cNvPr id="544" name="Google Shape;544;g7a729fb638_3_91"/>
          <p:cNvSpPr txBox="1">
            <a:spLocks noGrp="1"/>
          </p:cNvSpPr>
          <p:nvPr>
            <p:ph type="body" idx="1"/>
          </p:nvPr>
        </p:nvSpPr>
        <p:spPr>
          <a:xfrm>
            <a:off x="100" y="1164000"/>
            <a:ext cx="3135600" cy="397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Observed:</a:t>
            </a:r>
            <a:endParaRPr/>
          </a:p>
          <a:p>
            <a:pPr marL="0" lvl="0" indent="0" algn="l" rtl="0">
              <a:spcBef>
                <a:spcPts val="0"/>
              </a:spcBef>
              <a:spcAft>
                <a:spcPts val="0"/>
              </a:spcAft>
              <a:buNone/>
            </a:pPr>
            <a:endParaRPr/>
          </a:p>
          <a:p>
            <a:pPr marL="457200" lvl="0" indent="-311150" algn="l" rtl="0">
              <a:spcBef>
                <a:spcPts val="0"/>
              </a:spcBef>
              <a:spcAft>
                <a:spcPts val="0"/>
              </a:spcAft>
              <a:buSzPts val="1300"/>
              <a:buChar char="➔"/>
            </a:pPr>
            <a:r>
              <a:rPr lang="en-US"/>
              <a:t>Almost every county has</a:t>
            </a:r>
            <a:endParaRPr/>
          </a:p>
          <a:p>
            <a:pPr marL="457200" lvl="0" indent="0" algn="l" rtl="0">
              <a:spcBef>
                <a:spcPts val="0"/>
              </a:spcBef>
              <a:spcAft>
                <a:spcPts val="0"/>
              </a:spcAft>
              <a:buNone/>
            </a:pPr>
            <a:r>
              <a:rPr lang="en-US"/>
              <a:t>more than 80 driving percentage.</a:t>
            </a:r>
            <a:endParaRPr/>
          </a:p>
          <a:p>
            <a:pPr marL="457200" lvl="0" indent="0" algn="l" rtl="0">
              <a:spcBef>
                <a:spcPts val="0"/>
              </a:spcBef>
              <a:spcAft>
                <a:spcPts val="0"/>
              </a:spcAft>
              <a:buNone/>
            </a:pPr>
            <a:endParaRPr/>
          </a:p>
          <a:p>
            <a:pPr marL="457200" lvl="0" indent="-311150" algn="l" rtl="0">
              <a:spcBef>
                <a:spcPts val="0"/>
              </a:spcBef>
              <a:spcAft>
                <a:spcPts val="0"/>
              </a:spcAft>
              <a:buSzPts val="1300"/>
              <a:buChar char="➔"/>
            </a:pPr>
            <a:r>
              <a:rPr lang="en-US"/>
              <a:t>Few counties shows more family work as compare to others.</a:t>
            </a:r>
            <a:endParaRPr/>
          </a:p>
          <a:p>
            <a:pPr marL="457200" lvl="0" indent="0" algn="l" rtl="0">
              <a:spcBef>
                <a:spcPts val="0"/>
              </a:spcBef>
              <a:spcAft>
                <a:spcPts val="0"/>
              </a:spcAft>
              <a:buNone/>
            </a:pPr>
            <a:endParaRPr/>
          </a:p>
          <a:p>
            <a:pPr marL="457200" lvl="0" indent="-311150" algn="l" rtl="0">
              <a:spcBef>
                <a:spcPts val="0"/>
              </a:spcBef>
              <a:spcAft>
                <a:spcPts val="0"/>
              </a:spcAft>
              <a:buSzPts val="1300"/>
              <a:buChar char="➔"/>
            </a:pPr>
            <a:r>
              <a:rPr lang="en-US"/>
              <a:t>Oklahoma and Tulsa shows higher chances in terms of gas delivery.</a:t>
            </a:r>
            <a:endParaRPr/>
          </a:p>
        </p:txBody>
      </p:sp>
      <p:pic>
        <p:nvPicPr>
          <p:cNvPr id="545" name="Google Shape;545;g7a729fb638_3_91"/>
          <p:cNvPicPr preferRelativeResize="0"/>
          <p:nvPr/>
        </p:nvPicPr>
        <p:blipFill>
          <a:blip r:embed="rId3">
            <a:alphaModFix/>
          </a:blip>
          <a:stretch>
            <a:fillRect/>
          </a:stretch>
        </p:blipFill>
        <p:spPr>
          <a:xfrm>
            <a:off x="3200400" y="1164000"/>
            <a:ext cx="5943600" cy="397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g7a729fb638_3_98"/>
          <p:cNvSpPr txBox="1">
            <a:spLocks noGrp="1"/>
          </p:cNvSpPr>
          <p:nvPr>
            <p:ph type="title"/>
          </p:nvPr>
        </p:nvSpPr>
        <p:spPr>
          <a:xfrm>
            <a:off x="0" y="140000"/>
            <a:ext cx="9144000" cy="5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t>Cities based on percentage of drive, professionals &amp; family work</a:t>
            </a:r>
            <a:endParaRPr sz="2400"/>
          </a:p>
        </p:txBody>
      </p:sp>
      <p:sp>
        <p:nvSpPr>
          <p:cNvPr id="551" name="Google Shape;551;g7a729fb638_3_98"/>
          <p:cNvSpPr txBox="1">
            <a:spLocks noGrp="1"/>
          </p:cNvSpPr>
          <p:nvPr>
            <p:ph type="body" idx="1"/>
          </p:nvPr>
        </p:nvSpPr>
        <p:spPr>
          <a:xfrm>
            <a:off x="188350" y="787825"/>
            <a:ext cx="7030500" cy="1344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a:t>Some cities has zero percentage of family work.</a:t>
            </a:r>
            <a:endParaRPr/>
          </a:p>
          <a:p>
            <a:pPr marL="0" lvl="0" indent="0" algn="l" rtl="0">
              <a:spcBef>
                <a:spcPts val="0"/>
              </a:spcBef>
              <a:spcAft>
                <a:spcPts val="0"/>
              </a:spcAft>
              <a:buNone/>
            </a:pPr>
            <a:endParaRPr/>
          </a:p>
          <a:p>
            <a:pPr marL="457200" lvl="0" indent="-311150" algn="l" rtl="0">
              <a:spcBef>
                <a:spcPts val="0"/>
              </a:spcBef>
              <a:spcAft>
                <a:spcPts val="0"/>
              </a:spcAft>
              <a:buSzPts val="1300"/>
              <a:buChar char="➢"/>
            </a:pPr>
            <a:r>
              <a:rPr lang="en-US"/>
              <a:t>Notice: No family work has low professionals.</a:t>
            </a:r>
            <a:endParaRPr/>
          </a:p>
          <a:p>
            <a:pPr marL="0" lvl="0" indent="0" algn="l" rtl="0">
              <a:spcBef>
                <a:spcPts val="0"/>
              </a:spcBef>
              <a:spcAft>
                <a:spcPts val="0"/>
              </a:spcAft>
              <a:buNone/>
            </a:pPr>
            <a:endParaRPr/>
          </a:p>
          <a:p>
            <a:pPr marL="457200" lvl="0" indent="-311150" algn="l" rtl="0">
              <a:spcBef>
                <a:spcPts val="0"/>
              </a:spcBef>
              <a:spcAft>
                <a:spcPts val="0"/>
              </a:spcAft>
              <a:buSzPts val="1300"/>
              <a:buChar char="➢"/>
            </a:pPr>
            <a:r>
              <a:rPr lang="en-US"/>
              <a:t>Driving percentage is almost constant in cities.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552" name="Google Shape;552;g7a729fb638_3_98"/>
          <p:cNvPicPr preferRelativeResize="0"/>
          <p:nvPr/>
        </p:nvPicPr>
        <p:blipFill>
          <a:blip r:embed="rId3">
            <a:alphaModFix/>
          </a:blip>
          <a:stretch>
            <a:fillRect/>
          </a:stretch>
        </p:blipFill>
        <p:spPr>
          <a:xfrm>
            <a:off x="0" y="2131825"/>
            <a:ext cx="9143999" cy="3011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425E8F"/>
            </a:gs>
            <a:gs pos="50000">
              <a:srgbClr val="2A316D"/>
            </a:gs>
            <a:gs pos="100000">
              <a:srgbClr val="271135"/>
            </a:gs>
          </a:gsLst>
          <a:lin ang="2520000" scaled="0"/>
        </a:gradFill>
        <a:effectLst/>
      </p:bgPr>
    </p:bg>
    <p:spTree>
      <p:nvGrpSpPr>
        <p:cNvPr id="1" name="Shape 556"/>
        <p:cNvGrpSpPr/>
        <p:nvPr/>
      </p:nvGrpSpPr>
      <p:grpSpPr>
        <a:xfrm>
          <a:off x="0" y="0"/>
          <a:ext cx="0" cy="0"/>
          <a:chOff x="0" y="0"/>
          <a:chExt cx="0" cy="0"/>
        </a:xfrm>
      </p:grpSpPr>
      <p:pic>
        <p:nvPicPr>
          <p:cNvPr id="557" name="Google Shape;557;p19"/>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558" name="Google Shape;558;p19"/>
          <p:cNvPicPr preferRelativeResize="0"/>
          <p:nvPr/>
        </p:nvPicPr>
        <p:blipFill rotWithShape="1">
          <a:blip r:embed="rId4">
            <a:alphaModFix/>
          </a:blip>
          <a:srcRect/>
          <a:stretch/>
        </p:blipFill>
        <p:spPr>
          <a:xfrm>
            <a:off x="0" y="1477680"/>
            <a:ext cx="7828359" cy="240873"/>
          </a:xfrm>
          <a:prstGeom prst="rect">
            <a:avLst/>
          </a:prstGeom>
          <a:noFill/>
          <a:ln>
            <a:noFill/>
          </a:ln>
        </p:spPr>
      </p:pic>
      <p:pic>
        <p:nvPicPr>
          <p:cNvPr id="559" name="Google Shape;559;p19"/>
          <p:cNvPicPr preferRelativeResize="0"/>
          <p:nvPr/>
        </p:nvPicPr>
        <p:blipFill rotWithShape="1">
          <a:blip r:embed="rId5">
            <a:alphaModFix/>
          </a:blip>
          <a:srcRect/>
          <a:stretch/>
        </p:blipFill>
        <p:spPr>
          <a:xfrm>
            <a:off x="7939369" y="1478425"/>
            <a:ext cx="1202248" cy="108203"/>
          </a:xfrm>
          <a:prstGeom prst="rect">
            <a:avLst/>
          </a:prstGeom>
          <a:noFill/>
          <a:ln>
            <a:noFill/>
          </a:ln>
        </p:spPr>
      </p:pic>
      <p:sp>
        <p:nvSpPr>
          <p:cNvPr id="560" name="Google Shape;560;p19"/>
          <p:cNvSpPr/>
          <p:nvPr/>
        </p:nvSpPr>
        <p:spPr>
          <a:xfrm>
            <a:off x="0" y="457200"/>
            <a:ext cx="7828359" cy="102614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7939370" y="457200"/>
            <a:ext cx="1202248" cy="10261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0" y="0"/>
            <a:ext cx="9141618" cy="5143500"/>
          </a:xfrm>
          <a:prstGeom prst="rect">
            <a:avLst/>
          </a:prstGeom>
          <a:gradFill>
            <a:gsLst>
              <a:gs pos="0">
                <a:srgbClr val="425E8F"/>
              </a:gs>
              <a:gs pos="50000">
                <a:srgbClr val="2A316D"/>
              </a:gs>
              <a:gs pos="100000">
                <a:srgbClr val="271135"/>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563" name="Google Shape;563;p19"/>
          <p:cNvPicPr preferRelativeResize="0"/>
          <p:nvPr/>
        </p:nvPicPr>
        <p:blipFill rotWithShape="1">
          <a:blip r:embed="rId3">
            <a:alphaModFix amt="10000"/>
          </a:blip>
          <a:srcRect/>
          <a:stretch/>
        </p:blipFill>
        <p:spPr>
          <a:xfrm>
            <a:off x="0" y="0"/>
            <a:ext cx="9144000" cy="5143500"/>
          </a:xfrm>
          <a:prstGeom prst="rect">
            <a:avLst/>
          </a:prstGeom>
          <a:noFill/>
          <a:ln>
            <a:noFill/>
          </a:ln>
        </p:spPr>
      </p:pic>
      <p:sp>
        <p:nvSpPr>
          <p:cNvPr id="564" name="Google Shape;564;p19"/>
          <p:cNvSpPr/>
          <p:nvPr/>
        </p:nvSpPr>
        <p:spPr>
          <a:xfrm>
            <a:off x="3483395" y="0"/>
            <a:ext cx="5664708"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565" name="Google Shape;565;p19"/>
          <p:cNvPicPr preferRelativeResize="0"/>
          <p:nvPr/>
        </p:nvPicPr>
        <p:blipFill rotWithShape="1">
          <a:blip r:embed="rId4">
            <a:alphaModFix/>
          </a:blip>
          <a:srcRect/>
          <a:stretch/>
        </p:blipFill>
        <p:spPr>
          <a:xfrm>
            <a:off x="0" y="3754533"/>
            <a:ext cx="3723894" cy="108501"/>
          </a:xfrm>
          <a:prstGeom prst="rect">
            <a:avLst/>
          </a:prstGeom>
          <a:noFill/>
          <a:ln>
            <a:noFill/>
          </a:ln>
        </p:spPr>
      </p:pic>
      <p:sp>
        <p:nvSpPr>
          <p:cNvPr id="566" name="Google Shape;566;p19"/>
          <p:cNvSpPr/>
          <p:nvPr/>
        </p:nvSpPr>
        <p:spPr>
          <a:xfrm>
            <a:off x="0" y="1379073"/>
            <a:ext cx="3723424" cy="2385354"/>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txBox="1">
            <a:spLocks noGrp="1"/>
          </p:cNvSpPr>
          <p:nvPr>
            <p:ph type="title"/>
          </p:nvPr>
        </p:nvSpPr>
        <p:spPr>
          <a:xfrm>
            <a:off x="510240" y="1547446"/>
            <a:ext cx="2804460" cy="1995789"/>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2800"/>
              <a:buFont typeface="Trebuchet MS"/>
              <a:buNone/>
            </a:pPr>
            <a:r>
              <a:rPr lang="en-US" sz="2300"/>
              <a:t>Conclusion &amp; Recommendations</a:t>
            </a:r>
            <a:endParaRPr/>
          </a:p>
        </p:txBody>
      </p:sp>
      <p:grpSp>
        <p:nvGrpSpPr>
          <p:cNvPr id="568" name="Google Shape;568;p19"/>
          <p:cNvGrpSpPr/>
          <p:nvPr/>
        </p:nvGrpSpPr>
        <p:grpSpPr>
          <a:xfrm>
            <a:off x="3963591" y="481708"/>
            <a:ext cx="4695825" cy="4180082"/>
            <a:chOff x="0" y="1886"/>
            <a:chExt cx="4695825" cy="4180082"/>
          </a:xfrm>
        </p:grpSpPr>
        <p:sp>
          <p:nvSpPr>
            <p:cNvPr id="569" name="Google Shape;569;p19"/>
            <p:cNvSpPr/>
            <p:nvPr/>
          </p:nvSpPr>
          <p:spPr>
            <a:xfrm>
              <a:off x="0" y="2525178"/>
              <a:ext cx="4695825" cy="1656790"/>
            </a:xfrm>
            <a:prstGeom prst="rect">
              <a:avLst/>
            </a:prstGeom>
            <a:gradFill>
              <a:gsLst>
                <a:gs pos="0">
                  <a:srgbClr val="74A8D6"/>
                </a:gs>
                <a:gs pos="50000">
                  <a:srgbClr val="589DD6"/>
                </a:gs>
                <a:gs pos="100000">
                  <a:srgbClr val="468BC3"/>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txBox="1"/>
            <p:nvPr/>
          </p:nvSpPr>
          <p:spPr>
            <a:xfrm>
              <a:off x="0" y="2525178"/>
              <a:ext cx="4695825" cy="894666"/>
            </a:xfrm>
            <a:prstGeom prst="rect">
              <a:avLst/>
            </a:prstGeom>
            <a:noFill/>
            <a:ln>
              <a:noFill/>
            </a:ln>
          </p:spPr>
          <p:txBody>
            <a:bodyPr spcFirstLastPara="1" wrap="square" lIns="120900" tIns="120900" rIns="120900" bIns="120900" anchor="ctr" anchorCtr="0">
              <a:noAutofit/>
            </a:bodyPr>
            <a:lstStyle/>
            <a:p>
              <a:pPr marL="0" marR="0" lvl="0" indent="0" algn="ctr" rtl="0">
                <a:lnSpc>
                  <a:spcPct val="90000"/>
                </a:lnSpc>
                <a:spcBef>
                  <a:spcPts val="0"/>
                </a:spcBef>
                <a:spcAft>
                  <a:spcPts val="0"/>
                </a:spcAft>
                <a:buClr>
                  <a:schemeClr val="lt1"/>
                </a:buClr>
                <a:buSzPts val="1700"/>
                <a:buFont typeface="Trebuchet MS"/>
                <a:buNone/>
              </a:pPr>
              <a:r>
                <a:rPr lang="en-US" sz="1700">
                  <a:solidFill>
                    <a:schemeClr val="lt1"/>
                  </a:solidFill>
                  <a:latin typeface="Trebuchet MS"/>
                  <a:ea typeface="Trebuchet MS"/>
                  <a:cs typeface="Trebuchet MS"/>
                  <a:sym typeface="Trebuchet MS"/>
                </a:rPr>
                <a:t>Recommendations:</a:t>
              </a:r>
              <a:endParaRPr/>
            </a:p>
          </p:txBody>
        </p:sp>
        <p:sp>
          <p:nvSpPr>
            <p:cNvPr id="571" name="Google Shape;571;p19"/>
            <p:cNvSpPr/>
            <p:nvPr/>
          </p:nvSpPr>
          <p:spPr>
            <a:xfrm>
              <a:off x="2292" y="3386709"/>
              <a:ext cx="1563746" cy="762123"/>
            </a:xfrm>
            <a:prstGeom prst="rect">
              <a:avLst/>
            </a:prstGeom>
            <a:solidFill>
              <a:srgbClr val="CFDDEE">
                <a:alpha val="89803"/>
              </a:srgbClr>
            </a:solidFill>
            <a:ln w="9525" cap="flat" cmpd="sng">
              <a:solidFill>
                <a:srgbClr val="CFDDEE">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txBox="1"/>
            <p:nvPr/>
          </p:nvSpPr>
          <p:spPr>
            <a:xfrm>
              <a:off x="2292" y="3386709"/>
              <a:ext cx="1563746" cy="762123"/>
            </a:xfrm>
            <a:prstGeom prst="rect">
              <a:avLst/>
            </a:prstGeom>
            <a:noFill/>
            <a:ln>
              <a:noFill/>
            </a:ln>
          </p:spPr>
          <p:txBody>
            <a:bodyPr spcFirstLastPara="1" wrap="square" lIns="64000" tIns="11425" rIns="64000" bIns="11425" anchor="ctr" anchorCtr="0">
              <a:noAutofit/>
            </a:bodyPr>
            <a:lstStyle/>
            <a:p>
              <a:pPr marL="0" marR="0" lvl="0" indent="0" algn="ctr" rtl="0">
                <a:lnSpc>
                  <a:spcPct val="90000"/>
                </a:lnSpc>
                <a:spcBef>
                  <a:spcPts val="0"/>
                </a:spcBef>
                <a:spcAft>
                  <a:spcPts val="0"/>
                </a:spcAft>
                <a:buClr>
                  <a:schemeClr val="lt1"/>
                </a:buClr>
                <a:buSzPts val="900"/>
                <a:buFont typeface="Trebuchet MS"/>
                <a:buNone/>
              </a:pPr>
              <a:r>
                <a:rPr lang="en-US" sz="900">
                  <a:latin typeface="Trebuchet MS"/>
                  <a:ea typeface="Trebuchet MS"/>
                  <a:cs typeface="Trebuchet MS"/>
                  <a:sym typeface="Trebuchet MS"/>
                </a:rPr>
                <a:t>Target customers in counties with high driving age population: Oklahoma, Tulsa, Cleveland, Canadian, and Comanche.</a:t>
              </a:r>
              <a:endParaRPr/>
            </a:p>
          </p:txBody>
        </p:sp>
        <p:sp>
          <p:nvSpPr>
            <p:cNvPr id="573" name="Google Shape;573;p19"/>
            <p:cNvSpPr/>
            <p:nvPr/>
          </p:nvSpPr>
          <p:spPr>
            <a:xfrm>
              <a:off x="1566039" y="3386709"/>
              <a:ext cx="1563746" cy="762123"/>
            </a:xfrm>
            <a:prstGeom prst="rect">
              <a:avLst/>
            </a:prstGeom>
            <a:solidFill>
              <a:srgbClr val="CCD9EE">
                <a:alpha val="89803"/>
              </a:srgbClr>
            </a:solidFill>
            <a:ln w="9525" cap="flat" cmpd="sng">
              <a:solidFill>
                <a:srgbClr val="CCD9EE">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txBox="1"/>
            <p:nvPr/>
          </p:nvSpPr>
          <p:spPr>
            <a:xfrm>
              <a:off x="1566039" y="3386709"/>
              <a:ext cx="1563746" cy="762123"/>
            </a:xfrm>
            <a:prstGeom prst="rect">
              <a:avLst/>
            </a:prstGeom>
            <a:noFill/>
            <a:ln>
              <a:noFill/>
            </a:ln>
          </p:spPr>
          <p:txBody>
            <a:bodyPr spcFirstLastPara="1" wrap="square" lIns="64000" tIns="11425" rIns="64000" bIns="11425" anchor="ctr" anchorCtr="0">
              <a:noAutofit/>
            </a:bodyPr>
            <a:lstStyle/>
            <a:p>
              <a:pPr marL="0" marR="0" lvl="0" indent="0" algn="ctr" rtl="0">
                <a:lnSpc>
                  <a:spcPct val="90000"/>
                </a:lnSpc>
                <a:spcBef>
                  <a:spcPts val="0"/>
                </a:spcBef>
                <a:spcAft>
                  <a:spcPts val="0"/>
                </a:spcAft>
                <a:buClr>
                  <a:schemeClr val="lt1"/>
                </a:buClr>
                <a:buSzPts val="900"/>
                <a:buFont typeface="Trebuchet MS"/>
                <a:buNone/>
              </a:pPr>
              <a:r>
                <a:rPr lang="en-US" sz="900">
                  <a:latin typeface="Trebuchet MS"/>
                  <a:ea typeface="Trebuchet MS"/>
                  <a:cs typeface="Trebuchet MS"/>
                  <a:sym typeface="Trebuchet MS"/>
                </a:rPr>
                <a:t>Advertise their service in high average commute time counties: Lincoln, Pushmataha, Okfuskee, Logan, and McIntosh.</a:t>
              </a:r>
              <a:endParaRPr/>
            </a:p>
          </p:txBody>
        </p:sp>
        <p:sp>
          <p:nvSpPr>
            <p:cNvPr id="575" name="Google Shape;575;p19"/>
            <p:cNvSpPr/>
            <p:nvPr/>
          </p:nvSpPr>
          <p:spPr>
            <a:xfrm>
              <a:off x="3129785" y="3386709"/>
              <a:ext cx="1563746" cy="762123"/>
            </a:xfrm>
            <a:prstGeom prst="rect">
              <a:avLst/>
            </a:prstGeom>
            <a:solidFill>
              <a:srgbClr val="C9D6EE">
                <a:alpha val="89803"/>
              </a:srgbClr>
            </a:solidFill>
            <a:ln w="9525" cap="flat" cmpd="sng">
              <a:solidFill>
                <a:srgbClr val="C9D6EE">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txBox="1"/>
            <p:nvPr/>
          </p:nvSpPr>
          <p:spPr>
            <a:xfrm>
              <a:off x="3129785" y="3386709"/>
              <a:ext cx="1563746" cy="762123"/>
            </a:xfrm>
            <a:prstGeom prst="rect">
              <a:avLst/>
            </a:prstGeom>
            <a:noFill/>
            <a:ln>
              <a:noFill/>
            </a:ln>
          </p:spPr>
          <p:txBody>
            <a:bodyPr spcFirstLastPara="1" wrap="square" lIns="64000" tIns="11425" rIns="64000" bIns="11425" anchor="ctr" anchorCtr="0">
              <a:noAutofit/>
            </a:bodyPr>
            <a:lstStyle/>
            <a:p>
              <a:pPr marL="0" marR="0" lvl="0" indent="0" algn="ctr" rtl="0">
                <a:lnSpc>
                  <a:spcPct val="90000"/>
                </a:lnSpc>
                <a:spcBef>
                  <a:spcPts val="0"/>
                </a:spcBef>
                <a:spcAft>
                  <a:spcPts val="0"/>
                </a:spcAft>
                <a:buClr>
                  <a:schemeClr val="lt1"/>
                </a:buClr>
                <a:buSzPts val="900"/>
                <a:buFont typeface="Trebuchet MS"/>
                <a:buNone/>
              </a:pPr>
              <a:r>
                <a:rPr lang="en-US" sz="900">
                  <a:latin typeface="Trebuchet MS"/>
                  <a:ea typeface="Trebuchet MS"/>
                  <a:cs typeface="Trebuchet MS"/>
                  <a:sym typeface="Trebuchet MS"/>
                </a:rPr>
                <a:t>Target areas that are resident to high income individuals (income &gt; avg OK income: Canadian, Kingfisher, Rogers, Wagoner, and Cleveland.</a:t>
              </a:r>
              <a:endParaRPr/>
            </a:p>
          </p:txBody>
        </p:sp>
        <p:sp>
          <p:nvSpPr>
            <p:cNvPr id="577" name="Google Shape;577;p19"/>
            <p:cNvSpPr/>
            <p:nvPr/>
          </p:nvSpPr>
          <p:spPr>
            <a:xfrm rot="10800000">
              <a:off x="0" y="1886"/>
              <a:ext cx="4695825" cy="2548143"/>
            </a:xfrm>
            <a:prstGeom prst="upArrowCallout">
              <a:avLst>
                <a:gd name="adj1" fmla="val 25000"/>
                <a:gd name="adj2" fmla="val 25000"/>
                <a:gd name="adj3" fmla="val 25000"/>
                <a:gd name="adj4" fmla="val 64977"/>
              </a:avLst>
            </a:prstGeom>
            <a:gradFill>
              <a:gsLst>
                <a:gs pos="0">
                  <a:srgbClr val="508CD9"/>
                </a:gs>
                <a:gs pos="50000">
                  <a:srgbClr val="1E7EDB"/>
                </a:gs>
                <a:gs pos="100000">
                  <a:srgbClr val="126E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9"/>
            <p:cNvSpPr txBox="1"/>
            <p:nvPr/>
          </p:nvSpPr>
          <p:spPr>
            <a:xfrm>
              <a:off x="0" y="1886"/>
              <a:ext cx="4695825" cy="1655707"/>
            </a:xfrm>
            <a:prstGeom prst="rect">
              <a:avLst/>
            </a:prstGeom>
            <a:noFill/>
            <a:ln>
              <a:noFill/>
            </a:ln>
          </p:spPr>
          <p:txBody>
            <a:bodyPr spcFirstLastPara="1" wrap="square" lIns="120900" tIns="120900" rIns="120900" bIns="120900" anchor="ctr" anchorCtr="0">
              <a:noAutofit/>
            </a:bodyPr>
            <a:lstStyle/>
            <a:p>
              <a:pPr marL="0" marR="0" lvl="0" indent="0" algn="ctr" rtl="0">
                <a:lnSpc>
                  <a:spcPct val="90000"/>
                </a:lnSpc>
                <a:spcBef>
                  <a:spcPts val="0"/>
                </a:spcBef>
                <a:spcAft>
                  <a:spcPts val="0"/>
                </a:spcAft>
                <a:buClr>
                  <a:schemeClr val="lt1"/>
                </a:buClr>
                <a:buSzPts val="1700"/>
                <a:buFont typeface="Trebuchet MS"/>
                <a:buNone/>
              </a:pPr>
              <a:r>
                <a:rPr lang="en-US" sz="1700">
                  <a:solidFill>
                    <a:schemeClr val="lt1"/>
                  </a:solidFill>
                  <a:latin typeface="Trebuchet MS"/>
                  <a:ea typeface="Trebuchet MS"/>
                  <a:cs typeface="Trebuchet MS"/>
                  <a:sym typeface="Trebuchet MS"/>
                </a:rPr>
                <a:t>The analysis conducted on numerous Oklahoma datasets allowed us to gain some insight into Oklahoma counties, such as, where most vehicles are running, where high income society is, where most gas excise tax is generated, etc.</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425E8F"/>
            </a:gs>
            <a:gs pos="50000">
              <a:srgbClr val="2A316D"/>
            </a:gs>
            <a:gs pos="100000">
              <a:srgbClr val="271135"/>
            </a:gs>
          </a:gsLst>
          <a:lin ang="2520000" scaled="0"/>
        </a:gradFill>
        <a:effectLst/>
      </p:bgPr>
    </p:bg>
    <p:spTree>
      <p:nvGrpSpPr>
        <p:cNvPr id="1" name="Shape 582"/>
        <p:cNvGrpSpPr/>
        <p:nvPr/>
      </p:nvGrpSpPr>
      <p:grpSpPr>
        <a:xfrm>
          <a:off x="0" y="0"/>
          <a:ext cx="0" cy="0"/>
          <a:chOff x="0" y="0"/>
          <a:chExt cx="0" cy="0"/>
        </a:xfrm>
      </p:grpSpPr>
      <p:pic>
        <p:nvPicPr>
          <p:cNvPr id="583" name="Google Shape;583;p20"/>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584" name="Google Shape;584;p20"/>
          <p:cNvPicPr preferRelativeResize="0"/>
          <p:nvPr/>
        </p:nvPicPr>
        <p:blipFill rotWithShape="1">
          <a:blip r:embed="rId4">
            <a:alphaModFix/>
          </a:blip>
          <a:srcRect/>
          <a:stretch/>
        </p:blipFill>
        <p:spPr>
          <a:xfrm>
            <a:off x="0" y="3182138"/>
            <a:ext cx="6726063" cy="206956"/>
          </a:xfrm>
          <a:prstGeom prst="rect">
            <a:avLst/>
          </a:prstGeom>
          <a:noFill/>
          <a:ln>
            <a:noFill/>
          </a:ln>
        </p:spPr>
      </p:pic>
      <p:pic>
        <p:nvPicPr>
          <p:cNvPr id="585" name="Google Shape;585;p20"/>
          <p:cNvPicPr preferRelativeResize="0"/>
          <p:nvPr/>
        </p:nvPicPr>
        <p:blipFill rotWithShape="1">
          <a:blip r:embed="rId5">
            <a:alphaModFix/>
          </a:blip>
          <a:srcRect/>
          <a:stretch/>
        </p:blipFill>
        <p:spPr>
          <a:xfrm>
            <a:off x="6833787" y="3182883"/>
            <a:ext cx="2307831" cy="207705"/>
          </a:xfrm>
          <a:prstGeom prst="rect">
            <a:avLst/>
          </a:prstGeom>
          <a:noFill/>
          <a:ln>
            <a:noFill/>
          </a:ln>
        </p:spPr>
      </p:pic>
      <p:sp>
        <p:nvSpPr>
          <p:cNvPr id="586" name="Google Shape;586;p20"/>
          <p:cNvSpPr/>
          <p:nvPr/>
        </p:nvSpPr>
        <p:spPr>
          <a:xfrm>
            <a:off x="0" y="1942558"/>
            <a:ext cx="6726063" cy="12452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6833786" y="1942558"/>
            <a:ext cx="2307832" cy="12452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0" y="0"/>
            <a:ext cx="9141618" cy="5143500"/>
          </a:xfrm>
          <a:prstGeom prst="rect">
            <a:avLst/>
          </a:prstGeom>
          <a:gradFill>
            <a:gsLst>
              <a:gs pos="0">
                <a:srgbClr val="425E8F"/>
              </a:gs>
              <a:gs pos="50000">
                <a:srgbClr val="2A316D"/>
              </a:gs>
              <a:gs pos="100000">
                <a:srgbClr val="271135"/>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589" name="Google Shape;589;p20"/>
          <p:cNvPicPr preferRelativeResize="0"/>
          <p:nvPr/>
        </p:nvPicPr>
        <p:blipFill rotWithShape="1">
          <a:blip r:embed="rId3">
            <a:alphaModFix amt="10000"/>
          </a:blip>
          <a:srcRect/>
          <a:stretch/>
        </p:blipFill>
        <p:spPr>
          <a:xfrm>
            <a:off x="0" y="-6155"/>
            <a:ext cx="9144000" cy="5143499"/>
          </a:xfrm>
          <a:prstGeom prst="rect">
            <a:avLst/>
          </a:prstGeom>
          <a:noFill/>
          <a:ln>
            <a:noFill/>
          </a:ln>
        </p:spPr>
      </p:pic>
      <p:sp>
        <p:nvSpPr>
          <p:cNvPr id="590" name="Google Shape;590;p20"/>
          <p:cNvSpPr/>
          <p:nvPr/>
        </p:nvSpPr>
        <p:spPr>
          <a:xfrm>
            <a:off x="3483395" y="0"/>
            <a:ext cx="5664708"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591" name="Google Shape;591;p20"/>
          <p:cNvPicPr preferRelativeResize="0"/>
          <p:nvPr/>
        </p:nvPicPr>
        <p:blipFill rotWithShape="1">
          <a:blip r:embed="rId4">
            <a:alphaModFix/>
          </a:blip>
          <a:srcRect/>
          <a:stretch/>
        </p:blipFill>
        <p:spPr>
          <a:xfrm>
            <a:off x="0" y="3754533"/>
            <a:ext cx="3723894" cy="108037"/>
          </a:xfrm>
          <a:prstGeom prst="rect">
            <a:avLst/>
          </a:prstGeom>
          <a:noFill/>
          <a:ln>
            <a:noFill/>
          </a:ln>
        </p:spPr>
      </p:pic>
      <p:sp>
        <p:nvSpPr>
          <p:cNvPr id="592" name="Google Shape;592;p20"/>
          <p:cNvSpPr/>
          <p:nvPr/>
        </p:nvSpPr>
        <p:spPr>
          <a:xfrm>
            <a:off x="0" y="1379073"/>
            <a:ext cx="3723424" cy="2385354"/>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txBox="1">
            <a:spLocks noGrp="1"/>
          </p:cNvSpPr>
          <p:nvPr>
            <p:ph type="title"/>
          </p:nvPr>
        </p:nvSpPr>
        <p:spPr>
          <a:xfrm>
            <a:off x="510241" y="1547446"/>
            <a:ext cx="2804459" cy="1995854"/>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3800"/>
              <a:buFont typeface="Trebuchet MS"/>
              <a:buNone/>
            </a:pPr>
            <a:r>
              <a:rPr lang="en-US" sz="3800">
                <a:solidFill>
                  <a:schemeClr val="lt1"/>
                </a:solidFill>
              </a:rPr>
              <a:t>Questions?</a:t>
            </a:r>
            <a:endParaRPr/>
          </a:p>
        </p:txBody>
      </p:sp>
      <p:pic>
        <p:nvPicPr>
          <p:cNvPr id="594" name="Google Shape;594;p20" descr="Questions"/>
          <p:cNvPicPr preferRelativeResize="0"/>
          <p:nvPr/>
        </p:nvPicPr>
        <p:blipFill rotWithShape="1">
          <a:blip r:embed="rId6">
            <a:alphaModFix/>
          </a:blip>
          <a:srcRect/>
          <a:stretch/>
        </p:blipFill>
        <p:spPr>
          <a:xfrm>
            <a:off x="4219625" y="480060"/>
            <a:ext cx="4183380" cy="4183380"/>
          </a:xfrm>
          <a:prstGeom prst="rect">
            <a:avLst/>
          </a:prstGeom>
          <a:noFill/>
          <a:ln>
            <a:noFill/>
          </a:ln>
          <a:effectLst>
            <a:outerShdw blurRad="76200" dist="63500" dir="5040000" algn="tl" rotWithShape="0">
              <a:srgbClr val="000000">
                <a:alpha val="40784"/>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8F4242"/>
            </a:gs>
            <a:gs pos="50000">
              <a:srgbClr val="2A316D"/>
            </a:gs>
            <a:gs pos="100000">
              <a:srgbClr val="164006"/>
            </a:gs>
          </a:gsLst>
          <a:lin ang="2520000" scaled="0"/>
        </a:gradFill>
        <a:effectLst/>
      </p:bgPr>
    </p:bg>
    <p:spTree>
      <p:nvGrpSpPr>
        <p:cNvPr id="1" name="Shape 598"/>
        <p:cNvGrpSpPr/>
        <p:nvPr/>
      </p:nvGrpSpPr>
      <p:grpSpPr>
        <a:xfrm>
          <a:off x="0" y="0"/>
          <a:ext cx="0" cy="0"/>
          <a:chOff x="0" y="0"/>
          <a:chExt cx="0" cy="0"/>
        </a:xfrm>
      </p:grpSpPr>
      <p:pic>
        <p:nvPicPr>
          <p:cNvPr id="599" name="Google Shape;599;p21"/>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600" name="Google Shape;600;p21"/>
          <p:cNvPicPr preferRelativeResize="0"/>
          <p:nvPr/>
        </p:nvPicPr>
        <p:blipFill rotWithShape="1">
          <a:blip r:embed="rId4">
            <a:alphaModFix/>
          </a:blip>
          <a:srcRect/>
          <a:stretch/>
        </p:blipFill>
        <p:spPr>
          <a:xfrm>
            <a:off x="0" y="3182138"/>
            <a:ext cx="6726063" cy="206956"/>
          </a:xfrm>
          <a:prstGeom prst="rect">
            <a:avLst/>
          </a:prstGeom>
          <a:noFill/>
          <a:ln>
            <a:noFill/>
          </a:ln>
        </p:spPr>
      </p:pic>
      <p:pic>
        <p:nvPicPr>
          <p:cNvPr id="601" name="Google Shape;601;p21"/>
          <p:cNvPicPr preferRelativeResize="0"/>
          <p:nvPr/>
        </p:nvPicPr>
        <p:blipFill rotWithShape="1">
          <a:blip r:embed="rId5">
            <a:alphaModFix/>
          </a:blip>
          <a:srcRect/>
          <a:stretch/>
        </p:blipFill>
        <p:spPr>
          <a:xfrm>
            <a:off x="6833787" y="3182883"/>
            <a:ext cx="2307831" cy="207705"/>
          </a:xfrm>
          <a:prstGeom prst="rect">
            <a:avLst/>
          </a:prstGeom>
          <a:noFill/>
          <a:ln>
            <a:noFill/>
          </a:ln>
        </p:spPr>
      </p:pic>
      <p:sp>
        <p:nvSpPr>
          <p:cNvPr id="602" name="Google Shape;602;p21"/>
          <p:cNvSpPr/>
          <p:nvPr/>
        </p:nvSpPr>
        <p:spPr>
          <a:xfrm>
            <a:off x="0" y="1942558"/>
            <a:ext cx="6726063" cy="1245249"/>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6833786" y="1942558"/>
            <a:ext cx="2307832" cy="12452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0" y="0"/>
            <a:ext cx="9144000" cy="5143500"/>
          </a:xfrm>
          <a:prstGeom prst="rect">
            <a:avLst/>
          </a:prstGeom>
          <a:gradFill>
            <a:gsLst>
              <a:gs pos="0">
                <a:srgbClr val="8F4242"/>
              </a:gs>
              <a:gs pos="50000">
                <a:srgbClr val="2A316D"/>
              </a:gs>
              <a:gs pos="100000">
                <a:srgbClr val="164006"/>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605" name="Google Shape;605;p21"/>
          <p:cNvPicPr preferRelativeResize="0"/>
          <p:nvPr/>
        </p:nvPicPr>
        <p:blipFill rotWithShape="1">
          <a:blip r:embed="rId3">
            <a:alphaModFix amt="10000"/>
          </a:blip>
          <a:srcRect/>
          <a:stretch/>
        </p:blipFill>
        <p:spPr>
          <a:xfrm>
            <a:off x="0" y="0"/>
            <a:ext cx="9144000" cy="5143500"/>
          </a:xfrm>
          <a:prstGeom prst="rect">
            <a:avLst/>
          </a:prstGeom>
          <a:noFill/>
          <a:ln>
            <a:noFill/>
          </a:ln>
        </p:spPr>
      </p:pic>
      <p:sp>
        <p:nvSpPr>
          <p:cNvPr id="606" name="Google Shape;606;p21"/>
          <p:cNvSpPr txBox="1">
            <a:spLocks noGrp="1"/>
          </p:cNvSpPr>
          <p:nvPr>
            <p:ph type="ctrTitle"/>
          </p:nvPr>
        </p:nvSpPr>
        <p:spPr>
          <a:xfrm>
            <a:off x="482600" y="482600"/>
            <a:ext cx="8178799" cy="2438908"/>
          </a:xfrm>
          <a:prstGeom prst="rect">
            <a:avLst/>
          </a:prstGeom>
          <a:noFill/>
          <a:ln>
            <a:noFill/>
          </a:ln>
          <a:effectLst>
            <a:outerShdw blurRad="88900" dist="38100" dir="2700000" algn="tl" rotWithShape="0">
              <a:srgbClr val="000000">
                <a:alpha val="29803"/>
              </a:srgbClr>
            </a:outerShdw>
          </a:effectLst>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3600"/>
              <a:buFont typeface="Trebuchet MS"/>
              <a:buNone/>
            </a:pPr>
            <a:r>
              <a:rPr lang="en-US" sz="5400">
                <a:solidFill>
                  <a:schemeClr val="lt1"/>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8F4242"/>
            </a:gs>
            <a:gs pos="50000">
              <a:srgbClr val="2A316D"/>
            </a:gs>
            <a:gs pos="100000">
              <a:srgbClr val="164006"/>
            </a:gs>
          </a:gsLst>
          <a:lin ang="2520000" scaled="0"/>
        </a:gradFill>
        <a:effectLst/>
      </p:bgPr>
    </p:bg>
    <p:spTree>
      <p:nvGrpSpPr>
        <p:cNvPr id="1" name="Shape 242"/>
        <p:cNvGrpSpPr/>
        <p:nvPr/>
      </p:nvGrpSpPr>
      <p:grpSpPr>
        <a:xfrm>
          <a:off x="0" y="0"/>
          <a:ext cx="0" cy="0"/>
          <a:chOff x="0" y="0"/>
          <a:chExt cx="0" cy="0"/>
        </a:xfrm>
      </p:grpSpPr>
      <p:pic>
        <p:nvPicPr>
          <p:cNvPr id="243" name="Google Shape;243;p3"/>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244" name="Google Shape;244;p3"/>
          <p:cNvPicPr preferRelativeResize="0"/>
          <p:nvPr/>
        </p:nvPicPr>
        <p:blipFill rotWithShape="1">
          <a:blip r:embed="rId4">
            <a:alphaModFix/>
          </a:blip>
          <a:srcRect/>
          <a:stretch/>
        </p:blipFill>
        <p:spPr>
          <a:xfrm>
            <a:off x="0" y="1477680"/>
            <a:ext cx="7828359" cy="240873"/>
          </a:xfrm>
          <a:prstGeom prst="rect">
            <a:avLst/>
          </a:prstGeom>
          <a:noFill/>
          <a:ln>
            <a:noFill/>
          </a:ln>
        </p:spPr>
      </p:pic>
      <p:pic>
        <p:nvPicPr>
          <p:cNvPr id="245" name="Google Shape;245;p3"/>
          <p:cNvPicPr preferRelativeResize="0"/>
          <p:nvPr/>
        </p:nvPicPr>
        <p:blipFill rotWithShape="1">
          <a:blip r:embed="rId5">
            <a:alphaModFix/>
          </a:blip>
          <a:srcRect/>
          <a:stretch/>
        </p:blipFill>
        <p:spPr>
          <a:xfrm>
            <a:off x="7939369" y="1478425"/>
            <a:ext cx="1202248" cy="108203"/>
          </a:xfrm>
          <a:prstGeom prst="rect">
            <a:avLst/>
          </a:prstGeom>
          <a:noFill/>
          <a:ln>
            <a:noFill/>
          </a:ln>
        </p:spPr>
      </p:pic>
      <p:sp>
        <p:nvSpPr>
          <p:cNvPr id="246" name="Google Shape;246;p3"/>
          <p:cNvSpPr/>
          <p:nvPr/>
        </p:nvSpPr>
        <p:spPr>
          <a:xfrm>
            <a:off x="0" y="457200"/>
            <a:ext cx="7828359" cy="102614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7939370" y="457200"/>
            <a:ext cx="1202248" cy="10261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0" y="0"/>
            <a:ext cx="9141618" cy="5143500"/>
          </a:xfrm>
          <a:prstGeom prst="rect">
            <a:avLst/>
          </a:prstGeom>
          <a:gradFill>
            <a:gsLst>
              <a:gs pos="0">
                <a:srgbClr val="8F4242"/>
              </a:gs>
              <a:gs pos="50000">
                <a:srgbClr val="2A316D"/>
              </a:gs>
              <a:gs pos="100000">
                <a:srgbClr val="164006"/>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249" name="Google Shape;249;p3"/>
          <p:cNvPicPr preferRelativeResize="0"/>
          <p:nvPr/>
        </p:nvPicPr>
        <p:blipFill rotWithShape="1">
          <a:blip r:embed="rId3">
            <a:alphaModFix amt="10000"/>
          </a:blip>
          <a:srcRect/>
          <a:stretch/>
        </p:blipFill>
        <p:spPr>
          <a:xfrm>
            <a:off x="0" y="0"/>
            <a:ext cx="9144000" cy="5143500"/>
          </a:xfrm>
          <a:prstGeom prst="rect">
            <a:avLst/>
          </a:prstGeom>
          <a:noFill/>
          <a:ln>
            <a:noFill/>
          </a:ln>
        </p:spPr>
      </p:pic>
      <p:sp>
        <p:nvSpPr>
          <p:cNvPr id="250" name="Google Shape;250;p3"/>
          <p:cNvSpPr/>
          <p:nvPr/>
        </p:nvSpPr>
        <p:spPr>
          <a:xfrm>
            <a:off x="3483395" y="0"/>
            <a:ext cx="5664708"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251" name="Google Shape;251;p3"/>
          <p:cNvPicPr preferRelativeResize="0"/>
          <p:nvPr/>
        </p:nvPicPr>
        <p:blipFill rotWithShape="1">
          <a:blip r:embed="rId4">
            <a:alphaModFix/>
          </a:blip>
          <a:srcRect/>
          <a:stretch/>
        </p:blipFill>
        <p:spPr>
          <a:xfrm>
            <a:off x="0" y="3754533"/>
            <a:ext cx="3723894" cy="108501"/>
          </a:xfrm>
          <a:prstGeom prst="rect">
            <a:avLst/>
          </a:prstGeom>
          <a:noFill/>
          <a:ln>
            <a:noFill/>
          </a:ln>
        </p:spPr>
      </p:pic>
      <p:sp>
        <p:nvSpPr>
          <p:cNvPr id="252" name="Google Shape;252;p3"/>
          <p:cNvSpPr/>
          <p:nvPr/>
        </p:nvSpPr>
        <p:spPr>
          <a:xfrm>
            <a:off x="0" y="1379073"/>
            <a:ext cx="3723424" cy="2385354"/>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txBox="1">
            <a:spLocks noGrp="1"/>
          </p:cNvSpPr>
          <p:nvPr>
            <p:ph type="title"/>
          </p:nvPr>
        </p:nvSpPr>
        <p:spPr>
          <a:xfrm>
            <a:off x="510240" y="1547446"/>
            <a:ext cx="2804460" cy="1995789"/>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2800"/>
              <a:buFont typeface="Trebuchet MS"/>
              <a:buNone/>
            </a:pPr>
            <a:r>
              <a:rPr lang="en-US" sz="3300">
                <a:solidFill>
                  <a:srgbClr val="FFFFFF"/>
                </a:solidFill>
              </a:rPr>
              <a:t>Company Background</a:t>
            </a:r>
            <a:endParaRPr/>
          </a:p>
        </p:txBody>
      </p:sp>
      <p:sp>
        <p:nvSpPr>
          <p:cNvPr id="254" name="Google Shape;254;p3"/>
          <p:cNvSpPr txBox="1">
            <a:spLocks noGrp="1"/>
          </p:cNvSpPr>
          <p:nvPr>
            <p:ph type="body" idx="1"/>
          </p:nvPr>
        </p:nvSpPr>
        <p:spPr>
          <a:xfrm>
            <a:off x="3965996" y="495829"/>
            <a:ext cx="4693021" cy="4127326"/>
          </a:xfrm>
          <a:prstGeom prst="rect">
            <a:avLst/>
          </a:prstGeom>
          <a:noFill/>
          <a:ln>
            <a:noFill/>
          </a:ln>
        </p:spPr>
        <p:txBody>
          <a:bodyPr spcFirstLastPara="1" wrap="square" lIns="91425" tIns="45700" rIns="91425" bIns="45700" anchor="ctr" anchorCtr="0">
            <a:normAutofit/>
          </a:bodyPr>
          <a:lstStyle/>
          <a:p>
            <a:pPr marL="285750" lvl="0" indent="-285750" algn="l" rtl="0">
              <a:lnSpc>
                <a:spcPct val="90000"/>
              </a:lnSpc>
              <a:spcBef>
                <a:spcPts val="0"/>
              </a:spcBef>
              <a:spcAft>
                <a:spcPts val="0"/>
              </a:spcAft>
              <a:buClr>
                <a:srgbClr val="FFFFFF"/>
              </a:buClr>
              <a:buSzPts val="1300"/>
              <a:buFont typeface="Noto Sans Symbols"/>
              <a:buChar char="⮚"/>
            </a:pPr>
            <a:r>
              <a:rPr lang="en-US" sz="1500">
                <a:solidFill>
                  <a:srgbClr val="FFFFFF"/>
                </a:solidFill>
              </a:rPr>
              <a:t>Startup company with innovative idea of delivering gas to people.</a:t>
            </a:r>
            <a:endParaRPr/>
          </a:p>
          <a:p>
            <a:pPr marL="285750" lvl="0" indent="-285750" algn="l" rtl="0">
              <a:lnSpc>
                <a:spcPct val="90000"/>
              </a:lnSpc>
              <a:spcBef>
                <a:spcPts val="1600"/>
              </a:spcBef>
              <a:spcAft>
                <a:spcPts val="0"/>
              </a:spcAft>
              <a:buClr>
                <a:srgbClr val="FFFFFF"/>
              </a:buClr>
              <a:buSzPts val="1300"/>
              <a:buFont typeface="Noto Sans Symbols"/>
              <a:buChar char="⮚"/>
            </a:pPr>
            <a:r>
              <a:rPr lang="en-US" sz="1500">
                <a:solidFill>
                  <a:srgbClr val="FFFFFF"/>
                </a:solidFill>
              </a:rPr>
              <a:t>Small convenience fee of $1.99 for office delivery or $2.99 for home delivery.</a:t>
            </a:r>
            <a:endParaRPr/>
          </a:p>
          <a:p>
            <a:pPr marL="285750" lvl="0" indent="-285750" algn="l" rtl="0">
              <a:lnSpc>
                <a:spcPct val="90000"/>
              </a:lnSpc>
              <a:spcBef>
                <a:spcPts val="1600"/>
              </a:spcBef>
              <a:spcAft>
                <a:spcPts val="0"/>
              </a:spcAft>
              <a:buClr>
                <a:srgbClr val="FFFFFF"/>
              </a:buClr>
              <a:buSzPts val="1300"/>
              <a:buFont typeface="Noto Sans Symbols"/>
              <a:buChar char="⮚"/>
            </a:pPr>
            <a:r>
              <a:rPr lang="en-US" sz="1500">
                <a:solidFill>
                  <a:srgbClr val="FFFFFF"/>
                </a:solidFill>
              </a:rPr>
              <a:t>Serves areas weekly or bi-weekly.</a:t>
            </a:r>
            <a:endParaRPr/>
          </a:p>
          <a:p>
            <a:pPr marL="285750" lvl="0" indent="-285750" algn="l" rtl="0">
              <a:lnSpc>
                <a:spcPct val="90000"/>
              </a:lnSpc>
              <a:spcBef>
                <a:spcPts val="1600"/>
              </a:spcBef>
              <a:spcAft>
                <a:spcPts val="0"/>
              </a:spcAft>
              <a:buClr>
                <a:srgbClr val="FFFFFF"/>
              </a:buClr>
              <a:buSzPts val="1300"/>
              <a:buFont typeface="Noto Sans Symbols"/>
              <a:buChar char="⮚"/>
            </a:pPr>
            <a:r>
              <a:rPr lang="en-US" sz="1500">
                <a:solidFill>
                  <a:srgbClr val="FFFFFF"/>
                </a:solidFill>
              </a:rPr>
              <a:t>Change prices daily based on OPIS (Oil Price Information Service) rates so they can deliver gasoline at or below local gas station price.</a:t>
            </a:r>
            <a:endParaRPr/>
          </a:p>
          <a:p>
            <a:pPr marL="285750" lvl="0" indent="-203200" algn="l" rtl="0">
              <a:lnSpc>
                <a:spcPct val="90000"/>
              </a:lnSpc>
              <a:spcBef>
                <a:spcPts val="1600"/>
              </a:spcBef>
              <a:spcAft>
                <a:spcPts val="0"/>
              </a:spcAft>
              <a:buClr>
                <a:schemeClr val="lt1"/>
              </a:buClr>
              <a:buSzPts val="1300"/>
              <a:buFont typeface="Noto Sans Symbols"/>
              <a:buNone/>
            </a:pPr>
            <a:endParaRPr sz="1500">
              <a:solidFill>
                <a:srgbClr val="FFFFFF"/>
              </a:solidFill>
            </a:endParaRPr>
          </a:p>
          <a:p>
            <a:pPr marL="0" lvl="0" indent="82550" algn="l" rtl="0">
              <a:lnSpc>
                <a:spcPct val="90000"/>
              </a:lnSpc>
              <a:spcBef>
                <a:spcPts val="1600"/>
              </a:spcBef>
              <a:spcAft>
                <a:spcPts val="1600"/>
              </a:spcAft>
              <a:buClr>
                <a:schemeClr val="lt1"/>
              </a:buClr>
              <a:buSzPts val="1300"/>
              <a:buFont typeface="Arial"/>
              <a:buNone/>
            </a:pPr>
            <a:endParaRPr sz="15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25E8F"/>
            </a:gs>
            <a:gs pos="50000">
              <a:srgbClr val="2A316D"/>
            </a:gs>
            <a:gs pos="100000">
              <a:srgbClr val="271135"/>
            </a:gs>
          </a:gsLst>
          <a:lin ang="2520000" scaled="0"/>
        </a:gradFill>
        <a:effectLst/>
      </p:bgPr>
    </p:bg>
    <p:spTree>
      <p:nvGrpSpPr>
        <p:cNvPr id="1" name="Shape 258"/>
        <p:cNvGrpSpPr/>
        <p:nvPr/>
      </p:nvGrpSpPr>
      <p:grpSpPr>
        <a:xfrm>
          <a:off x="0" y="0"/>
          <a:ext cx="0" cy="0"/>
          <a:chOff x="0" y="0"/>
          <a:chExt cx="0" cy="0"/>
        </a:xfrm>
      </p:grpSpPr>
      <p:pic>
        <p:nvPicPr>
          <p:cNvPr id="259" name="Google Shape;259;p4"/>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260" name="Google Shape;260;p4"/>
          <p:cNvPicPr preferRelativeResize="0"/>
          <p:nvPr/>
        </p:nvPicPr>
        <p:blipFill rotWithShape="1">
          <a:blip r:embed="rId4">
            <a:alphaModFix/>
          </a:blip>
          <a:srcRect/>
          <a:stretch/>
        </p:blipFill>
        <p:spPr>
          <a:xfrm>
            <a:off x="0" y="1477680"/>
            <a:ext cx="7828359" cy="240873"/>
          </a:xfrm>
          <a:prstGeom prst="rect">
            <a:avLst/>
          </a:prstGeom>
          <a:noFill/>
          <a:ln>
            <a:noFill/>
          </a:ln>
        </p:spPr>
      </p:pic>
      <p:pic>
        <p:nvPicPr>
          <p:cNvPr id="261" name="Google Shape;261;p4"/>
          <p:cNvPicPr preferRelativeResize="0"/>
          <p:nvPr/>
        </p:nvPicPr>
        <p:blipFill rotWithShape="1">
          <a:blip r:embed="rId5">
            <a:alphaModFix/>
          </a:blip>
          <a:srcRect/>
          <a:stretch/>
        </p:blipFill>
        <p:spPr>
          <a:xfrm>
            <a:off x="7939369" y="1478425"/>
            <a:ext cx="1202248" cy="108203"/>
          </a:xfrm>
          <a:prstGeom prst="rect">
            <a:avLst/>
          </a:prstGeom>
          <a:noFill/>
          <a:ln>
            <a:noFill/>
          </a:ln>
        </p:spPr>
      </p:pic>
      <p:sp>
        <p:nvSpPr>
          <p:cNvPr id="262" name="Google Shape;262;p4"/>
          <p:cNvSpPr/>
          <p:nvPr/>
        </p:nvSpPr>
        <p:spPr>
          <a:xfrm>
            <a:off x="0" y="457200"/>
            <a:ext cx="7828359" cy="102614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939370" y="457200"/>
            <a:ext cx="1202248" cy="10261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0" y="0"/>
            <a:ext cx="9141618" cy="5143500"/>
          </a:xfrm>
          <a:prstGeom prst="rect">
            <a:avLst/>
          </a:prstGeom>
          <a:gradFill>
            <a:gsLst>
              <a:gs pos="0">
                <a:srgbClr val="425E8F"/>
              </a:gs>
              <a:gs pos="50000">
                <a:srgbClr val="2A316D"/>
              </a:gs>
              <a:gs pos="100000">
                <a:srgbClr val="271135"/>
              </a:gs>
            </a:gsLst>
            <a:lin ang="2520000" scaled="0"/>
          </a:gradFill>
          <a:ln w="12700"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265" name="Google Shape;265;p4"/>
          <p:cNvPicPr preferRelativeResize="0"/>
          <p:nvPr/>
        </p:nvPicPr>
        <p:blipFill rotWithShape="1">
          <a:blip r:embed="rId3">
            <a:alphaModFix amt="10000"/>
          </a:blip>
          <a:srcRect/>
          <a:stretch/>
        </p:blipFill>
        <p:spPr>
          <a:xfrm>
            <a:off x="0" y="0"/>
            <a:ext cx="9144000" cy="5143500"/>
          </a:xfrm>
          <a:prstGeom prst="rect">
            <a:avLst/>
          </a:prstGeom>
          <a:noFill/>
          <a:ln>
            <a:noFill/>
          </a:ln>
        </p:spPr>
      </p:pic>
      <p:sp>
        <p:nvSpPr>
          <p:cNvPr id="266" name="Google Shape;266;p4"/>
          <p:cNvSpPr/>
          <p:nvPr/>
        </p:nvSpPr>
        <p:spPr>
          <a:xfrm>
            <a:off x="0" y="457200"/>
            <a:ext cx="7828359" cy="1026148"/>
          </a:xfrm>
          <a:prstGeom prst="rect">
            <a:avLst/>
          </a:prstGeom>
          <a:solidFill>
            <a:srgbClr val="0C0C0C">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txBox="1">
            <a:spLocks noGrp="1"/>
          </p:cNvSpPr>
          <p:nvPr>
            <p:ph type="title"/>
          </p:nvPr>
        </p:nvSpPr>
        <p:spPr>
          <a:xfrm>
            <a:off x="510240" y="564921"/>
            <a:ext cx="7210396" cy="8107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Trebuchet MS"/>
              <a:buNone/>
            </a:pPr>
            <a:r>
              <a:rPr lang="en-US" sz="3600"/>
              <a:t>How it works</a:t>
            </a:r>
            <a:endParaRPr/>
          </a:p>
        </p:txBody>
      </p:sp>
      <p:sp>
        <p:nvSpPr>
          <p:cNvPr id="268" name="Google Shape;268;p4"/>
          <p:cNvSpPr/>
          <p:nvPr/>
        </p:nvSpPr>
        <p:spPr>
          <a:xfrm>
            <a:off x="7939370" y="457200"/>
            <a:ext cx="1202248" cy="10261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0" y="1587500"/>
            <a:ext cx="7829550" cy="2844904"/>
          </a:xfrm>
          <a:prstGeom prst="rect">
            <a:avLst/>
          </a:prstGeom>
          <a:solidFill>
            <a:srgbClr val="0C0C0C">
              <a:alpha val="84705"/>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0" name="Google Shape;270;p4"/>
          <p:cNvPicPr preferRelativeResize="0"/>
          <p:nvPr/>
        </p:nvPicPr>
        <p:blipFill rotWithShape="1">
          <a:blip r:embed="rId4">
            <a:alphaModFix/>
          </a:blip>
          <a:srcRect/>
          <a:stretch/>
        </p:blipFill>
        <p:spPr>
          <a:xfrm>
            <a:off x="0" y="1477680"/>
            <a:ext cx="7828359" cy="240873"/>
          </a:xfrm>
          <a:prstGeom prst="rect">
            <a:avLst/>
          </a:prstGeom>
          <a:noFill/>
          <a:ln>
            <a:noFill/>
          </a:ln>
        </p:spPr>
      </p:pic>
      <p:pic>
        <p:nvPicPr>
          <p:cNvPr id="271" name="Google Shape;271;p4"/>
          <p:cNvPicPr preferRelativeResize="0"/>
          <p:nvPr/>
        </p:nvPicPr>
        <p:blipFill rotWithShape="1">
          <a:blip r:embed="rId5">
            <a:alphaModFix/>
          </a:blip>
          <a:srcRect/>
          <a:stretch/>
        </p:blipFill>
        <p:spPr>
          <a:xfrm>
            <a:off x="7939369" y="1478425"/>
            <a:ext cx="1202248" cy="108203"/>
          </a:xfrm>
          <a:prstGeom prst="rect">
            <a:avLst/>
          </a:prstGeom>
          <a:noFill/>
          <a:ln>
            <a:noFill/>
          </a:ln>
        </p:spPr>
      </p:pic>
      <p:grpSp>
        <p:nvGrpSpPr>
          <p:cNvPr id="272" name="Google Shape;272;p4"/>
          <p:cNvGrpSpPr/>
          <p:nvPr/>
        </p:nvGrpSpPr>
        <p:grpSpPr>
          <a:xfrm>
            <a:off x="515382" y="2216751"/>
            <a:ext cx="7065880" cy="1578209"/>
            <a:chOff x="4604" y="396143"/>
            <a:chExt cx="7065880" cy="1578209"/>
          </a:xfrm>
        </p:grpSpPr>
        <p:sp>
          <p:nvSpPr>
            <p:cNvPr id="273" name="Google Shape;273;p4"/>
            <p:cNvSpPr/>
            <p:nvPr/>
          </p:nvSpPr>
          <p:spPr>
            <a:xfrm>
              <a:off x="512099" y="396143"/>
              <a:ext cx="546532" cy="546532"/>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604" y="1010538"/>
              <a:ext cx="1561520" cy="2342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txBox="1"/>
            <p:nvPr/>
          </p:nvSpPr>
          <p:spPr>
            <a:xfrm>
              <a:off x="4604" y="1010538"/>
              <a:ext cx="1561520" cy="23422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700"/>
                <a:buFont typeface="Trebuchet MS"/>
                <a:buNone/>
              </a:pPr>
              <a:r>
                <a:rPr lang="en-US" sz="1700" b="1">
                  <a:solidFill>
                    <a:schemeClr val="lt1"/>
                  </a:solidFill>
                  <a:latin typeface="Trebuchet MS"/>
                  <a:ea typeface="Trebuchet MS"/>
                  <a:cs typeface="Trebuchet MS"/>
                  <a:sym typeface="Trebuchet MS"/>
                </a:rPr>
                <a:t>Schedule</a:t>
              </a:r>
              <a:endParaRPr/>
            </a:p>
          </p:txBody>
        </p:sp>
        <p:sp>
          <p:nvSpPr>
            <p:cNvPr id="276" name="Google Shape;276;p4"/>
            <p:cNvSpPr/>
            <p:nvPr/>
          </p:nvSpPr>
          <p:spPr>
            <a:xfrm>
              <a:off x="4604" y="1276331"/>
              <a:ext cx="1561520" cy="6980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txBox="1"/>
            <p:nvPr/>
          </p:nvSpPr>
          <p:spPr>
            <a:xfrm>
              <a:off x="4604" y="1276331"/>
              <a:ext cx="1561520" cy="698021"/>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300"/>
                <a:buFont typeface="Trebuchet MS"/>
                <a:buNone/>
              </a:pPr>
              <a:r>
                <a:rPr lang="en-US" sz="1300">
                  <a:solidFill>
                    <a:schemeClr val="lt1"/>
                  </a:solidFill>
                  <a:latin typeface="Trebuchet MS"/>
                  <a:ea typeface="Trebuchet MS"/>
                  <a:cs typeface="Trebuchet MS"/>
                  <a:sym typeface="Trebuchet MS"/>
                </a:rPr>
                <a:t>Set up your profile with service location and scheduling preferences.</a:t>
              </a:r>
              <a:endParaRPr/>
            </a:p>
          </p:txBody>
        </p:sp>
        <p:sp>
          <p:nvSpPr>
            <p:cNvPr id="278" name="Google Shape;278;p4"/>
            <p:cNvSpPr/>
            <p:nvPr/>
          </p:nvSpPr>
          <p:spPr>
            <a:xfrm>
              <a:off x="2346885" y="396143"/>
              <a:ext cx="546532" cy="546532"/>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1839391" y="1010538"/>
              <a:ext cx="1561520" cy="2342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txBox="1"/>
            <p:nvPr/>
          </p:nvSpPr>
          <p:spPr>
            <a:xfrm>
              <a:off x="1839391" y="1010538"/>
              <a:ext cx="1561520" cy="23422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700"/>
                <a:buFont typeface="Trebuchet MS"/>
                <a:buNone/>
              </a:pPr>
              <a:r>
                <a:rPr lang="en-US" sz="1700" b="1">
                  <a:solidFill>
                    <a:schemeClr val="lt1"/>
                  </a:solidFill>
                  <a:latin typeface="Trebuchet MS"/>
                  <a:ea typeface="Trebuchet MS"/>
                  <a:cs typeface="Trebuchet MS"/>
                  <a:sym typeface="Trebuchet MS"/>
                </a:rPr>
                <a:t>Notify</a:t>
              </a:r>
              <a:endParaRPr/>
            </a:p>
          </p:txBody>
        </p:sp>
        <p:sp>
          <p:nvSpPr>
            <p:cNvPr id="281" name="Google Shape;281;p4"/>
            <p:cNvSpPr/>
            <p:nvPr/>
          </p:nvSpPr>
          <p:spPr>
            <a:xfrm>
              <a:off x="1839391" y="1276331"/>
              <a:ext cx="1561520" cy="6980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txBox="1"/>
            <p:nvPr/>
          </p:nvSpPr>
          <p:spPr>
            <a:xfrm>
              <a:off x="1839391" y="1276331"/>
              <a:ext cx="1561520" cy="698021"/>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300"/>
                <a:buFont typeface="Trebuchet MS"/>
                <a:buNone/>
              </a:pPr>
              <a:r>
                <a:rPr lang="en-US" sz="1300">
                  <a:solidFill>
                    <a:schemeClr val="lt1"/>
                  </a:solidFill>
                  <a:latin typeface="Trebuchet MS"/>
                  <a:ea typeface="Trebuchet MS"/>
                  <a:cs typeface="Trebuchet MS"/>
                  <a:sym typeface="Trebuchet MS"/>
                </a:rPr>
                <a:t>Receive notification on the day of service</a:t>
              </a:r>
              <a:endParaRPr/>
            </a:p>
          </p:txBody>
        </p:sp>
        <p:sp>
          <p:nvSpPr>
            <p:cNvPr id="283" name="Google Shape;283;p4"/>
            <p:cNvSpPr/>
            <p:nvPr/>
          </p:nvSpPr>
          <p:spPr>
            <a:xfrm>
              <a:off x="4181672" y="396143"/>
              <a:ext cx="546532" cy="546532"/>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3674178" y="1010538"/>
              <a:ext cx="1561520" cy="2342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txBox="1"/>
            <p:nvPr/>
          </p:nvSpPr>
          <p:spPr>
            <a:xfrm>
              <a:off x="3674178" y="1010538"/>
              <a:ext cx="1561520" cy="23422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700"/>
                <a:buFont typeface="Trebuchet MS"/>
                <a:buNone/>
              </a:pPr>
              <a:r>
                <a:rPr lang="en-US" sz="1700" b="1">
                  <a:solidFill>
                    <a:schemeClr val="lt1"/>
                  </a:solidFill>
                  <a:latin typeface="Trebuchet MS"/>
                  <a:ea typeface="Trebuchet MS"/>
                  <a:cs typeface="Trebuchet MS"/>
                  <a:sym typeface="Trebuchet MS"/>
                </a:rPr>
                <a:t>Park</a:t>
              </a:r>
              <a:endParaRPr/>
            </a:p>
          </p:txBody>
        </p:sp>
        <p:sp>
          <p:nvSpPr>
            <p:cNvPr id="286" name="Google Shape;286;p4"/>
            <p:cNvSpPr/>
            <p:nvPr/>
          </p:nvSpPr>
          <p:spPr>
            <a:xfrm>
              <a:off x="3674178" y="1276331"/>
              <a:ext cx="1561520" cy="6980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txBox="1"/>
            <p:nvPr/>
          </p:nvSpPr>
          <p:spPr>
            <a:xfrm>
              <a:off x="3674178" y="1276331"/>
              <a:ext cx="1561520" cy="698021"/>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300"/>
                <a:buFont typeface="Trebuchet MS"/>
                <a:buNone/>
              </a:pPr>
              <a:r>
                <a:rPr lang="en-US" sz="1300">
                  <a:solidFill>
                    <a:schemeClr val="lt1"/>
                  </a:solidFill>
                  <a:latin typeface="Trebuchet MS"/>
                  <a:ea typeface="Trebuchet MS"/>
                  <a:cs typeface="Trebuchet MS"/>
                  <a:sym typeface="Trebuchet MS"/>
                </a:rPr>
                <a:t>Park in your normal location and pop your gas flap.</a:t>
              </a:r>
              <a:endParaRPr/>
            </a:p>
          </p:txBody>
        </p:sp>
        <p:sp>
          <p:nvSpPr>
            <p:cNvPr id="288" name="Google Shape;288;p4"/>
            <p:cNvSpPr/>
            <p:nvPr/>
          </p:nvSpPr>
          <p:spPr>
            <a:xfrm>
              <a:off x="6016458" y="396143"/>
              <a:ext cx="546532" cy="546532"/>
            </a:xfrm>
            <a:prstGeom prst="rect">
              <a:avLst/>
            </a:prstGeom>
            <a:blipFill rotWithShape="1">
              <a:blip r:embed="rId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5508964" y="1010538"/>
              <a:ext cx="1561520" cy="2342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txBox="1"/>
            <p:nvPr/>
          </p:nvSpPr>
          <p:spPr>
            <a:xfrm>
              <a:off x="5508964" y="1010538"/>
              <a:ext cx="1561520" cy="23422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700"/>
                <a:buFont typeface="Trebuchet MS"/>
                <a:buNone/>
              </a:pPr>
              <a:r>
                <a:rPr lang="en-US" sz="1700" b="1">
                  <a:solidFill>
                    <a:schemeClr val="lt1"/>
                  </a:solidFill>
                  <a:latin typeface="Trebuchet MS"/>
                  <a:ea typeface="Trebuchet MS"/>
                  <a:cs typeface="Trebuchet MS"/>
                  <a:sym typeface="Trebuchet MS"/>
                </a:rPr>
                <a:t>Drive</a:t>
              </a:r>
              <a:endParaRPr/>
            </a:p>
          </p:txBody>
        </p:sp>
        <p:sp>
          <p:nvSpPr>
            <p:cNvPr id="291" name="Google Shape;291;p4"/>
            <p:cNvSpPr/>
            <p:nvPr/>
          </p:nvSpPr>
          <p:spPr>
            <a:xfrm>
              <a:off x="5508964" y="1276331"/>
              <a:ext cx="1561520" cy="6980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txBox="1"/>
            <p:nvPr/>
          </p:nvSpPr>
          <p:spPr>
            <a:xfrm>
              <a:off x="5508964" y="1276331"/>
              <a:ext cx="1561520" cy="698021"/>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300"/>
                <a:buFont typeface="Trebuchet MS"/>
                <a:buNone/>
              </a:pPr>
              <a:r>
                <a:rPr lang="en-US" sz="1300">
                  <a:solidFill>
                    <a:schemeClr val="lt1"/>
                  </a:solidFill>
                  <a:latin typeface="Trebuchet MS"/>
                  <a:ea typeface="Trebuchet MS"/>
                  <a:cs typeface="Trebuchet MS"/>
                  <a:sym typeface="Trebuchet MS"/>
                </a:rPr>
                <a:t>Return to your vehicle fueldup</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25E8F"/>
            </a:gs>
            <a:gs pos="50000">
              <a:srgbClr val="2A316D"/>
            </a:gs>
            <a:gs pos="100000">
              <a:srgbClr val="271135"/>
            </a:gs>
          </a:gsLst>
          <a:lin ang="2520000" scaled="0"/>
        </a:gradFill>
        <a:effectLst/>
      </p:bgPr>
    </p:bg>
    <p:spTree>
      <p:nvGrpSpPr>
        <p:cNvPr id="1" name="Shape 296"/>
        <p:cNvGrpSpPr/>
        <p:nvPr/>
      </p:nvGrpSpPr>
      <p:grpSpPr>
        <a:xfrm>
          <a:off x="0" y="0"/>
          <a:ext cx="0" cy="0"/>
          <a:chOff x="0" y="0"/>
          <a:chExt cx="0" cy="0"/>
        </a:xfrm>
      </p:grpSpPr>
      <p:pic>
        <p:nvPicPr>
          <p:cNvPr id="297" name="Google Shape;297;p6"/>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298" name="Google Shape;298;p6"/>
          <p:cNvPicPr preferRelativeResize="0"/>
          <p:nvPr/>
        </p:nvPicPr>
        <p:blipFill rotWithShape="1">
          <a:blip r:embed="rId4">
            <a:alphaModFix/>
          </a:blip>
          <a:srcRect/>
          <a:stretch/>
        </p:blipFill>
        <p:spPr>
          <a:xfrm>
            <a:off x="0" y="1477680"/>
            <a:ext cx="7828359" cy="240873"/>
          </a:xfrm>
          <a:prstGeom prst="rect">
            <a:avLst/>
          </a:prstGeom>
          <a:noFill/>
          <a:ln>
            <a:noFill/>
          </a:ln>
        </p:spPr>
      </p:pic>
      <p:pic>
        <p:nvPicPr>
          <p:cNvPr id="299" name="Google Shape;299;p6"/>
          <p:cNvPicPr preferRelativeResize="0"/>
          <p:nvPr/>
        </p:nvPicPr>
        <p:blipFill rotWithShape="1">
          <a:blip r:embed="rId5">
            <a:alphaModFix/>
          </a:blip>
          <a:srcRect/>
          <a:stretch/>
        </p:blipFill>
        <p:spPr>
          <a:xfrm>
            <a:off x="7939369" y="1478425"/>
            <a:ext cx="1202248" cy="108203"/>
          </a:xfrm>
          <a:prstGeom prst="rect">
            <a:avLst/>
          </a:prstGeom>
          <a:noFill/>
          <a:ln>
            <a:noFill/>
          </a:ln>
        </p:spPr>
      </p:pic>
      <p:sp>
        <p:nvSpPr>
          <p:cNvPr id="300" name="Google Shape;300;p6"/>
          <p:cNvSpPr/>
          <p:nvPr/>
        </p:nvSpPr>
        <p:spPr>
          <a:xfrm>
            <a:off x="0" y="457200"/>
            <a:ext cx="7828359" cy="102614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7939370" y="457200"/>
            <a:ext cx="1202248" cy="10261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0" y="0"/>
            <a:ext cx="9141618" cy="5143500"/>
          </a:xfrm>
          <a:prstGeom prst="rect">
            <a:avLst/>
          </a:prstGeom>
          <a:gradFill>
            <a:gsLst>
              <a:gs pos="0">
                <a:srgbClr val="425E8F"/>
              </a:gs>
              <a:gs pos="50000">
                <a:srgbClr val="2A316D"/>
              </a:gs>
              <a:gs pos="100000">
                <a:srgbClr val="271135"/>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303" name="Google Shape;303;p6"/>
          <p:cNvPicPr preferRelativeResize="0"/>
          <p:nvPr/>
        </p:nvPicPr>
        <p:blipFill rotWithShape="1">
          <a:blip r:embed="rId3">
            <a:alphaModFix amt="10000"/>
          </a:blip>
          <a:srcRect/>
          <a:stretch/>
        </p:blipFill>
        <p:spPr>
          <a:xfrm>
            <a:off x="0" y="0"/>
            <a:ext cx="9144000" cy="5143500"/>
          </a:xfrm>
          <a:prstGeom prst="rect">
            <a:avLst/>
          </a:prstGeom>
          <a:noFill/>
          <a:ln>
            <a:noFill/>
          </a:ln>
        </p:spPr>
      </p:pic>
      <p:sp>
        <p:nvSpPr>
          <p:cNvPr id="304" name="Google Shape;304;p6"/>
          <p:cNvSpPr/>
          <p:nvPr/>
        </p:nvSpPr>
        <p:spPr>
          <a:xfrm>
            <a:off x="0" y="3418017"/>
            <a:ext cx="6734003" cy="1245249"/>
          </a:xfrm>
          <a:prstGeom prst="rect">
            <a:avLst/>
          </a:prstGeom>
          <a:solidFill>
            <a:srgbClr val="0C0C0C">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txBox="1">
            <a:spLocks noGrp="1"/>
          </p:cNvSpPr>
          <p:nvPr>
            <p:ph type="title"/>
          </p:nvPr>
        </p:nvSpPr>
        <p:spPr>
          <a:xfrm>
            <a:off x="510240" y="3535645"/>
            <a:ext cx="6097015" cy="983382"/>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2800"/>
              <a:buFont typeface="Trebuchet MS"/>
              <a:buNone/>
            </a:pPr>
            <a:r>
              <a:rPr lang="en-US" sz="3600"/>
              <a:t>Business Problem</a:t>
            </a:r>
            <a:endParaRPr/>
          </a:p>
        </p:txBody>
      </p:sp>
      <p:sp>
        <p:nvSpPr>
          <p:cNvPr id="306" name="Google Shape;306;p6"/>
          <p:cNvSpPr/>
          <p:nvPr/>
        </p:nvSpPr>
        <p:spPr>
          <a:xfrm>
            <a:off x="6841725" y="3418017"/>
            <a:ext cx="2307832" cy="12452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7939" y="4657597"/>
            <a:ext cx="6726064" cy="206957"/>
          </a:xfrm>
          <a:prstGeom prst="rect">
            <a:avLst/>
          </a:prstGeom>
          <a:blipFill rotWithShape="1">
            <a:blip r:embed="rId6">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08" name="Google Shape;308;p6"/>
          <p:cNvSpPr/>
          <p:nvPr/>
        </p:nvSpPr>
        <p:spPr>
          <a:xfrm>
            <a:off x="0" y="4664205"/>
            <a:ext cx="6726063" cy="206956"/>
          </a:xfrm>
          <a:prstGeom prst="rect">
            <a:avLst/>
          </a:prstGeom>
          <a:blipFill rotWithShape="1">
            <a:blip r:embed="rId6">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09" name="Google Shape;309;p6"/>
          <p:cNvSpPr/>
          <p:nvPr/>
        </p:nvSpPr>
        <p:spPr>
          <a:xfrm>
            <a:off x="6841725" y="4657597"/>
            <a:ext cx="2310214" cy="206957"/>
          </a:xfrm>
          <a:prstGeom prst="rect">
            <a:avLst/>
          </a:prstGeom>
          <a:blipFill rotWithShape="1">
            <a:blip r:embed="rId7">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310" name="Google Shape;310;p6"/>
          <p:cNvGrpSpPr/>
          <p:nvPr/>
        </p:nvGrpSpPr>
        <p:grpSpPr>
          <a:xfrm>
            <a:off x="465534" y="981536"/>
            <a:ext cx="8198643" cy="1707623"/>
            <a:chOff x="0" y="498143"/>
            <a:chExt cx="8198643" cy="1707623"/>
          </a:xfrm>
        </p:grpSpPr>
        <p:sp>
          <p:nvSpPr>
            <p:cNvPr id="311" name="Google Shape;311;p6"/>
            <p:cNvSpPr/>
            <p:nvPr/>
          </p:nvSpPr>
          <p:spPr>
            <a:xfrm>
              <a:off x="0" y="498143"/>
              <a:ext cx="2305868" cy="1464226"/>
            </a:xfrm>
            <a:prstGeom prst="roundRect">
              <a:avLst>
                <a:gd name="adj" fmla="val 10000"/>
              </a:avLst>
            </a:prstGeom>
            <a:gradFill>
              <a:gsLst>
                <a:gs pos="0">
                  <a:srgbClr val="6378B4"/>
                </a:gs>
                <a:gs pos="50000">
                  <a:srgbClr val="4462B0"/>
                </a:gs>
                <a:gs pos="100000">
                  <a:srgbClr val="38569F"/>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256207" y="741540"/>
              <a:ext cx="2305868" cy="1464226"/>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txBox="1"/>
            <p:nvPr/>
          </p:nvSpPr>
          <p:spPr>
            <a:xfrm>
              <a:off x="299093" y="784426"/>
              <a:ext cx="2220096" cy="1378454"/>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rebuchet MS"/>
                <a:buNone/>
              </a:pPr>
              <a:r>
                <a:rPr lang="en-US" sz="1500" b="1">
                  <a:latin typeface="Trebuchet MS"/>
                  <a:ea typeface="Trebuchet MS"/>
                  <a:cs typeface="Trebuchet MS"/>
                  <a:sym typeface="Trebuchet MS"/>
                </a:rPr>
                <a:t>The idea of delivering gas to people’s car is very new in the Oklahoma market</a:t>
              </a:r>
              <a:endParaRPr b="1"/>
            </a:p>
          </p:txBody>
        </p:sp>
        <p:sp>
          <p:nvSpPr>
            <p:cNvPr id="314" name="Google Shape;314;p6"/>
            <p:cNvSpPr/>
            <p:nvPr/>
          </p:nvSpPr>
          <p:spPr>
            <a:xfrm>
              <a:off x="2818283" y="498143"/>
              <a:ext cx="2305868" cy="1464226"/>
            </a:xfrm>
            <a:prstGeom prst="roundRect">
              <a:avLst>
                <a:gd name="adj" fmla="val 10000"/>
              </a:avLst>
            </a:prstGeom>
            <a:gradFill>
              <a:gsLst>
                <a:gs pos="0">
                  <a:srgbClr val="6378B4"/>
                </a:gs>
                <a:gs pos="50000">
                  <a:srgbClr val="4462B0"/>
                </a:gs>
                <a:gs pos="100000">
                  <a:srgbClr val="38569F"/>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3074491" y="741540"/>
              <a:ext cx="2305868" cy="1464226"/>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txBox="1"/>
            <p:nvPr/>
          </p:nvSpPr>
          <p:spPr>
            <a:xfrm>
              <a:off x="3117377" y="784426"/>
              <a:ext cx="2220096" cy="1378454"/>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rebuchet MS"/>
                <a:buNone/>
              </a:pPr>
              <a:r>
                <a:rPr lang="en-US" sz="1500" b="1">
                  <a:latin typeface="Trebuchet MS"/>
                  <a:ea typeface="Trebuchet MS"/>
                  <a:cs typeface="Trebuchet MS"/>
                  <a:sym typeface="Trebuchet MS"/>
                </a:rPr>
                <a:t>Stepping foot in this new market recently, Fueldup doesn’t have their target customers</a:t>
              </a:r>
              <a:endParaRPr b="1"/>
            </a:p>
          </p:txBody>
        </p:sp>
        <p:sp>
          <p:nvSpPr>
            <p:cNvPr id="317" name="Google Shape;317;p6"/>
            <p:cNvSpPr/>
            <p:nvPr/>
          </p:nvSpPr>
          <p:spPr>
            <a:xfrm>
              <a:off x="5636567" y="498143"/>
              <a:ext cx="2305868" cy="1464226"/>
            </a:xfrm>
            <a:prstGeom prst="roundRect">
              <a:avLst>
                <a:gd name="adj" fmla="val 10000"/>
              </a:avLst>
            </a:prstGeom>
            <a:gradFill>
              <a:gsLst>
                <a:gs pos="0">
                  <a:srgbClr val="6378B4"/>
                </a:gs>
                <a:gs pos="50000">
                  <a:srgbClr val="4462B0"/>
                </a:gs>
                <a:gs pos="100000">
                  <a:srgbClr val="38569F"/>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5892775" y="741540"/>
              <a:ext cx="2305868" cy="1464226"/>
            </a:xfrm>
            <a:prstGeom prst="roundRect">
              <a:avLst>
                <a:gd name="adj" fmla="val 10000"/>
              </a:avLst>
            </a:prstGeom>
            <a:solidFill>
              <a:schemeClr val="lt1">
                <a:alpha val="89803"/>
              </a:scheme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txBox="1"/>
            <p:nvPr/>
          </p:nvSpPr>
          <p:spPr>
            <a:xfrm>
              <a:off x="5935661" y="784426"/>
              <a:ext cx="2220096" cy="1378454"/>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rebuchet MS"/>
                <a:buNone/>
              </a:pPr>
              <a:r>
                <a:rPr lang="en-US" sz="1500" b="1">
                  <a:latin typeface="Trebuchet MS"/>
                  <a:ea typeface="Trebuchet MS"/>
                  <a:cs typeface="Trebuchet MS"/>
                  <a:sym typeface="Trebuchet MS"/>
                </a:rPr>
                <a:t>Our analysis will pinpoint group and areas Fueldup should target in Oklahoma to generate most revenue</a:t>
              </a:r>
              <a:endParaRPr b="1"/>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25E8F"/>
            </a:gs>
            <a:gs pos="50000">
              <a:srgbClr val="2A316D"/>
            </a:gs>
            <a:gs pos="100000">
              <a:srgbClr val="271135"/>
            </a:gs>
          </a:gsLst>
          <a:lin ang="2520000" scaled="0"/>
        </a:gradFill>
        <a:effectLst/>
      </p:bgPr>
    </p:bg>
    <p:spTree>
      <p:nvGrpSpPr>
        <p:cNvPr id="1" name="Shape 323"/>
        <p:cNvGrpSpPr/>
        <p:nvPr/>
      </p:nvGrpSpPr>
      <p:grpSpPr>
        <a:xfrm>
          <a:off x="0" y="0"/>
          <a:ext cx="0" cy="0"/>
          <a:chOff x="0" y="0"/>
          <a:chExt cx="0" cy="0"/>
        </a:xfrm>
      </p:grpSpPr>
      <p:pic>
        <p:nvPicPr>
          <p:cNvPr id="324" name="Google Shape;324;p7"/>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325" name="Google Shape;325;p7"/>
          <p:cNvPicPr preferRelativeResize="0"/>
          <p:nvPr/>
        </p:nvPicPr>
        <p:blipFill rotWithShape="1">
          <a:blip r:embed="rId4">
            <a:alphaModFix/>
          </a:blip>
          <a:srcRect/>
          <a:stretch/>
        </p:blipFill>
        <p:spPr>
          <a:xfrm>
            <a:off x="0" y="1477680"/>
            <a:ext cx="7828359" cy="240873"/>
          </a:xfrm>
          <a:prstGeom prst="rect">
            <a:avLst/>
          </a:prstGeom>
          <a:noFill/>
          <a:ln>
            <a:noFill/>
          </a:ln>
        </p:spPr>
      </p:pic>
      <p:pic>
        <p:nvPicPr>
          <p:cNvPr id="326" name="Google Shape;326;p7"/>
          <p:cNvPicPr preferRelativeResize="0"/>
          <p:nvPr/>
        </p:nvPicPr>
        <p:blipFill rotWithShape="1">
          <a:blip r:embed="rId5">
            <a:alphaModFix/>
          </a:blip>
          <a:srcRect/>
          <a:stretch/>
        </p:blipFill>
        <p:spPr>
          <a:xfrm>
            <a:off x="7939369" y="1478425"/>
            <a:ext cx="1202248" cy="108203"/>
          </a:xfrm>
          <a:prstGeom prst="rect">
            <a:avLst/>
          </a:prstGeom>
          <a:noFill/>
          <a:ln>
            <a:noFill/>
          </a:ln>
        </p:spPr>
      </p:pic>
      <p:sp>
        <p:nvSpPr>
          <p:cNvPr id="327" name="Google Shape;327;p7"/>
          <p:cNvSpPr/>
          <p:nvPr/>
        </p:nvSpPr>
        <p:spPr>
          <a:xfrm>
            <a:off x="0" y="457200"/>
            <a:ext cx="7828359" cy="102614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7939370" y="457200"/>
            <a:ext cx="1202248" cy="10261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0" y="0"/>
            <a:ext cx="9141618" cy="5143500"/>
          </a:xfrm>
          <a:prstGeom prst="rect">
            <a:avLst/>
          </a:prstGeom>
          <a:gradFill>
            <a:gsLst>
              <a:gs pos="0">
                <a:srgbClr val="425E8F"/>
              </a:gs>
              <a:gs pos="50000">
                <a:srgbClr val="2A316D"/>
              </a:gs>
              <a:gs pos="100000">
                <a:srgbClr val="271135"/>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330" name="Google Shape;330;p7"/>
          <p:cNvPicPr preferRelativeResize="0"/>
          <p:nvPr/>
        </p:nvPicPr>
        <p:blipFill rotWithShape="1">
          <a:blip r:embed="rId3">
            <a:alphaModFix amt="10000"/>
          </a:blip>
          <a:srcRect/>
          <a:stretch/>
        </p:blipFill>
        <p:spPr>
          <a:xfrm>
            <a:off x="0" y="0"/>
            <a:ext cx="9144000" cy="5143500"/>
          </a:xfrm>
          <a:prstGeom prst="rect">
            <a:avLst/>
          </a:prstGeom>
          <a:noFill/>
          <a:ln>
            <a:noFill/>
          </a:ln>
        </p:spPr>
      </p:pic>
      <p:sp>
        <p:nvSpPr>
          <p:cNvPr id="331" name="Google Shape;331;p7"/>
          <p:cNvSpPr/>
          <p:nvPr/>
        </p:nvSpPr>
        <p:spPr>
          <a:xfrm>
            <a:off x="3483395" y="0"/>
            <a:ext cx="5664708"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332" name="Google Shape;332;p7"/>
          <p:cNvPicPr preferRelativeResize="0"/>
          <p:nvPr/>
        </p:nvPicPr>
        <p:blipFill rotWithShape="1">
          <a:blip r:embed="rId4">
            <a:alphaModFix/>
          </a:blip>
          <a:srcRect/>
          <a:stretch/>
        </p:blipFill>
        <p:spPr>
          <a:xfrm>
            <a:off x="0" y="3754533"/>
            <a:ext cx="3723894" cy="108501"/>
          </a:xfrm>
          <a:prstGeom prst="rect">
            <a:avLst/>
          </a:prstGeom>
          <a:noFill/>
          <a:ln>
            <a:noFill/>
          </a:ln>
        </p:spPr>
      </p:pic>
      <p:sp>
        <p:nvSpPr>
          <p:cNvPr id="333" name="Google Shape;333;p7"/>
          <p:cNvSpPr/>
          <p:nvPr/>
        </p:nvSpPr>
        <p:spPr>
          <a:xfrm>
            <a:off x="0" y="1379073"/>
            <a:ext cx="3723424" cy="2385354"/>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txBox="1">
            <a:spLocks noGrp="1"/>
          </p:cNvSpPr>
          <p:nvPr>
            <p:ph type="title"/>
          </p:nvPr>
        </p:nvSpPr>
        <p:spPr>
          <a:xfrm>
            <a:off x="510240" y="1547446"/>
            <a:ext cx="2804460" cy="1995789"/>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2800"/>
              <a:buFont typeface="Trebuchet MS"/>
              <a:buNone/>
            </a:pPr>
            <a:r>
              <a:rPr lang="en-US" sz="3300"/>
              <a:t>Research Questions</a:t>
            </a:r>
            <a:endParaRPr/>
          </a:p>
        </p:txBody>
      </p:sp>
      <p:grpSp>
        <p:nvGrpSpPr>
          <p:cNvPr id="335" name="Google Shape;335;p7"/>
          <p:cNvGrpSpPr/>
          <p:nvPr/>
        </p:nvGrpSpPr>
        <p:grpSpPr>
          <a:xfrm>
            <a:off x="3963591" y="1016505"/>
            <a:ext cx="4695825" cy="3110490"/>
            <a:chOff x="0" y="536683"/>
            <a:chExt cx="4695825" cy="3110490"/>
          </a:xfrm>
        </p:grpSpPr>
        <p:sp>
          <p:nvSpPr>
            <p:cNvPr id="336" name="Google Shape;336;p7"/>
            <p:cNvSpPr/>
            <p:nvPr/>
          </p:nvSpPr>
          <p:spPr>
            <a:xfrm>
              <a:off x="0" y="536683"/>
              <a:ext cx="4695825" cy="1000350"/>
            </a:xfrm>
            <a:prstGeom prst="roundRect">
              <a:avLst>
                <a:gd name="adj" fmla="val 16667"/>
              </a:avLst>
            </a:prstGeom>
            <a:gradFill>
              <a:gsLst>
                <a:gs pos="0">
                  <a:srgbClr val="74A8D6"/>
                </a:gs>
                <a:gs pos="50000">
                  <a:srgbClr val="589DD6"/>
                </a:gs>
                <a:gs pos="100000">
                  <a:srgbClr val="468BC3"/>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txBox="1"/>
            <p:nvPr/>
          </p:nvSpPr>
          <p:spPr>
            <a:xfrm>
              <a:off x="48833" y="585516"/>
              <a:ext cx="4598159" cy="902684"/>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lt1"/>
                </a:buClr>
                <a:buSzPts val="1900"/>
                <a:buFont typeface="Trebuchet MS"/>
                <a:buNone/>
              </a:pPr>
              <a:r>
                <a:rPr lang="en-US" sz="1900">
                  <a:solidFill>
                    <a:schemeClr val="lt1"/>
                  </a:solidFill>
                  <a:latin typeface="Trebuchet MS"/>
                  <a:ea typeface="Trebuchet MS"/>
                  <a:cs typeface="Trebuchet MS"/>
                  <a:sym typeface="Trebuchet MS"/>
                </a:rPr>
                <a:t>Which county has the largest number of registered vehicles and the amount of gas taxes collected?</a:t>
              </a:r>
              <a:endParaRPr/>
            </a:p>
          </p:txBody>
        </p:sp>
        <p:sp>
          <p:nvSpPr>
            <p:cNvPr id="338" name="Google Shape;338;p7"/>
            <p:cNvSpPr/>
            <p:nvPr/>
          </p:nvSpPr>
          <p:spPr>
            <a:xfrm>
              <a:off x="0" y="1591752"/>
              <a:ext cx="4695825" cy="1000350"/>
            </a:xfrm>
            <a:prstGeom prst="roundRect">
              <a:avLst>
                <a:gd name="adj" fmla="val 16667"/>
              </a:avLst>
            </a:prstGeom>
            <a:gradFill>
              <a:gsLst>
                <a:gs pos="0">
                  <a:srgbClr val="609AD6"/>
                </a:gs>
                <a:gs pos="50000">
                  <a:srgbClr val="3C8ED7"/>
                </a:gs>
                <a:gs pos="100000">
                  <a:srgbClr val="2E7CC4"/>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txBox="1"/>
            <p:nvPr/>
          </p:nvSpPr>
          <p:spPr>
            <a:xfrm>
              <a:off x="48833" y="1640585"/>
              <a:ext cx="4598159" cy="902684"/>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lt1"/>
                </a:buClr>
                <a:buSzPts val="1900"/>
                <a:buFont typeface="Trebuchet MS"/>
                <a:buNone/>
              </a:pPr>
              <a:r>
                <a:rPr lang="en-US" sz="1900">
                  <a:solidFill>
                    <a:schemeClr val="lt1"/>
                  </a:solidFill>
                  <a:latin typeface="Trebuchet MS"/>
                  <a:ea typeface="Trebuchet MS"/>
                  <a:cs typeface="Trebuchet MS"/>
                  <a:sym typeface="Trebuchet MS"/>
                </a:rPr>
                <a:t>Which county has individuals whose income is more than the average income of an individual in Oklahoma?</a:t>
              </a:r>
              <a:endParaRPr/>
            </a:p>
          </p:txBody>
        </p:sp>
        <p:sp>
          <p:nvSpPr>
            <p:cNvPr id="340" name="Google Shape;340;p7"/>
            <p:cNvSpPr/>
            <p:nvPr/>
          </p:nvSpPr>
          <p:spPr>
            <a:xfrm>
              <a:off x="0" y="2646823"/>
              <a:ext cx="4695825" cy="1000350"/>
            </a:xfrm>
            <a:prstGeom prst="roundRect">
              <a:avLst>
                <a:gd name="adj" fmla="val 16667"/>
              </a:avLst>
            </a:prstGeom>
            <a:gradFill>
              <a:gsLst>
                <a:gs pos="0">
                  <a:srgbClr val="508CD9"/>
                </a:gs>
                <a:gs pos="50000">
                  <a:srgbClr val="1E7EDB"/>
                </a:gs>
                <a:gs pos="100000">
                  <a:srgbClr val="126E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txBox="1"/>
            <p:nvPr/>
          </p:nvSpPr>
          <p:spPr>
            <a:xfrm>
              <a:off x="48833" y="2695656"/>
              <a:ext cx="4598159" cy="902684"/>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lt1"/>
                </a:buClr>
                <a:buSzPts val="1900"/>
                <a:buFont typeface="Trebuchet MS"/>
                <a:buNone/>
              </a:pPr>
              <a:r>
                <a:rPr lang="en-US" sz="1900">
                  <a:solidFill>
                    <a:schemeClr val="lt1"/>
                  </a:solidFill>
                  <a:latin typeface="Trebuchet MS"/>
                  <a:ea typeface="Trebuchet MS"/>
                  <a:cs typeface="Trebuchet MS"/>
                  <a:sym typeface="Trebuchet MS"/>
                </a:rPr>
                <a:t>Which county has the highest average commute time of people commuting for work?</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8F4242"/>
            </a:gs>
            <a:gs pos="50000">
              <a:srgbClr val="2A316D"/>
            </a:gs>
            <a:gs pos="100000">
              <a:srgbClr val="164006"/>
            </a:gs>
          </a:gsLst>
          <a:lin ang="2520000" scaled="0"/>
        </a:gradFill>
        <a:effectLst/>
      </p:bgPr>
    </p:bg>
    <p:spTree>
      <p:nvGrpSpPr>
        <p:cNvPr id="1" name="Shape 345"/>
        <p:cNvGrpSpPr/>
        <p:nvPr/>
      </p:nvGrpSpPr>
      <p:grpSpPr>
        <a:xfrm>
          <a:off x="0" y="0"/>
          <a:ext cx="0" cy="0"/>
          <a:chOff x="0" y="0"/>
          <a:chExt cx="0" cy="0"/>
        </a:xfrm>
      </p:grpSpPr>
      <p:pic>
        <p:nvPicPr>
          <p:cNvPr id="346" name="Google Shape;346;p8"/>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347" name="Google Shape;347;p8"/>
          <p:cNvPicPr preferRelativeResize="0"/>
          <p:nvPr/>
        </p:nvPicPr>
        <p:blipFill rotWithShape="1">
          <a:blip r:embed="rId4">
            <a:alphaModFix/>
          </a:blip>
          <a:srcRect/>
          <a:stretch/>
        </p:blipFill>
        <p:spPr>
          <a:xfrm>
            <a:off x="0" y="1477680"/>
            <a:ext cx="7828359" cy="240873"/>
          </a:xfrm>
          <a:prstGeom prst="rect">
            <a:avLst/>
          </a:prstGeom>
          <a:noFill/>
          <a:ln>
            <a:noFill/>
          </a:ln>
        </p:spPr>
      </p:pic>
      <p:pic>
        <p:nvPicPr>
          <p:cNvPr id="348" name="Google Shape;348;p8"/>
          <p:cNvPicPr preferRelativeResize="0"/>
          <p:nvPr/>
        </p:nvPicPr>
        <p:blipFill rotWithShape="1">
          <a:blip r:embed="rId5">
            <a:alphaModFix/>
          </a:blip>
          <a:srcRect/>
          <a:stretch/>
        </p:blipFill>
        <p:spPr>
          <a:xfrm>
            <a:off x="7939369" y="1478425"/>
            <a:ext cx="1202248" cy="108203"/>
          </a:xfrm>
          <a:prstGeom prst="rect">
            <a:avLst/>
          </a:prstGeom>
          <a:noFill/>
          <a:ln>
            <a:noFill/>
          </a:ln>
        </p:spPr>
      </p:pic>
      <p:sp>
        <p:nvSpPr>
          <p:cNvPr id="349" name="Google Shape;349;p8"/>
          <p:cNvSpPr/>
          <p:nvPr/>
        </p:nvSpPr>
        <p:spPr>
          <a:xfrm>
            <a:off x="0" y="457200"/>
            <a:ext cx="7828359" cy="102614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7939370" y="457200"/>
            <a:ext cx="1202248" cy="10261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0" y="0"/>
            <a:ext cx="9141618" cy="5143500"/>
          </a:xfrm>
          <a:prstGeom prst="rect">
            <a:avLst/>
          </a:prstGeom>
          <a:gradFill>
            <a:gsLst>
              <a:gs pos="0">
                <a:srgbClr val="8F4242"/>
              </a:gs>
              <a:gs pos="50000">
                <a:srgbClr val="2A316D"/>
              </a:gs>
              <a:gs pos="100000">
                <a:srgbClr val="164006"/>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352" name="Google Shape;352;p8"/>
          <p:cNvPicPr preferRelativeResize="0"/>
          <p:nvPr/>
        </p:nvPicPr>
        <p:blipFill rotWithShape="1">
          <a:blip r:embed="rId3">
            <a:alphaModFix amt="10000"/>
          </a:blip>
          <a:srcRect/>
          <a:stretch/>
        </p:blipFill>
        <p:spPr>
          <a:xfrm>
            <a:off x="0" y="0"/>
            <a:ext cx="9144000" cy="5143500"/>
          </a:xfrm>
          <a:prstGeom prst="rect">
            <a:avLst/>
          </a:prstGeom>
          <a:noFill/>
          <a:ln>
            <a:noFill/>
          </a:ln>
        </p:spPr>
      </p:pic>
      <p:sp>
        <p:nvSpPr>
          <p:cNvPr id="353" name="Google Shape;353;p8"/>
          <p:cNvSpPr/>
          <p:nvPr/>
        </p:nvSpPr>
        <p:spPr>
          <a:xfrm>
            <a:off x="3483395" y="0"/>
            <a:ext cx="5664708"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354" name="Google Shape;354;p8"/>
          <p:cNvPicPr preferRelativeResize="0"/>
          <p:nvPr/>
        </p:nvPicPr>
        <p:blipFill rotWithShape="1">
          <a:blip r:embed="rId4">
            <a:alphaModFix/>
          </a:blip>
          <a:srcRect/>
          <a:stretch/>
        </p:blipFill>
        <p:spPr>
          <a:xfrm>
            <a:off x="0" y="3754533"/>
            <a:ext cx="3723894" cy="108501"/>
          </a:xfrm>
          <a:prstGeom prst="rect">
            <a:avLst/>
          </a:prstGeom>
          <a:noFill/>
          <a:ln>
            <a:noFill/>
          </a:ln>
        </p:spPr>
      </p:pic>
      <p:sp>
        <p:nvSpPr>
          <p:cNvPr id="355" name="Google Shape;355;p8"/>
          <p:cNvSpPr/>
          <p:nvPr/>
        </p:nvSpPr>
        <p:spPr>
          <a:xfrm>
            <a:off x="0" y="1379073"/>
            <a:ext cx="3723424" cy="2385354"/>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txBox="1">
            <a:spLocks noGrp="1"/>
          </p:cNvSpPr>
          <p:nvPr>
            <p:ph type="title"/>
          </p:nvPr>
        </p:nvSpPr>
        <p:spPr>
          <a:xfrm>
            <a:off x="510240" y="1547446"/>
            <a:ext cx="2804460" cy="1995789"/>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2800"/>
              <a:buFont typeface="Trebuchet MS"/>
              <a:buNone/>
            </a:pPr>
            <a:r>
              <a:rPr lang="en-US" sz="3300">
                <a:solidFill>
                  <a:srgbClr val="FFFFFF"/>
                </a:solidFill>
              </a:rPr>
              <a:t>Dataset</a:t>
            </a:r>
            <a:endParaRPr/>
          </a:p>
        </p:txBody>
      </p:sp>
      <p:sp>
        <p:nvSpPr>
          <p:cNvPr id="357" name="Google Shape;357;p8"/>
          <p:cNvSpPr txBox="1">
            <a:spLocks noGrp="1"/>
          </p:cNvSpPr>
          <p:nvPr>
            <p:ph type="body" idx="1"/>
          </p:nvPr>
        </p:nvSpPr>
        <p:spPr>
          <a:xfrm>
            <a:off x="3965996" y="495829"/>
            <a:ext cx="4693021" cy="4127326"/>
          </a:xfrm>
          <a:prstGeom prst="rect">
            <a:avLst/>
          </a:prstGeom>
          <a:noFill/>
          <a:ln>
            <a:noFill/>
          </a:ln>
        </p:spPr>
        <p:txBody>
          <a:bodyPr spcFirstLastPara="1" wrap="square" lIns="91425" tIns="45700" rIns="91425" bIns="45700" anchor="ctr" anchorCtr="0">
            <a:normAutofit/>
          </a:bodyPr>
          <a:lstStyle/>
          <a:p>
            <a:pPr marL="342900" lvl="0" indent="-285750" algn="l" rtl="0">
              <a:lnSpc>
                <a:spcPct val="90000"/>
              </a:lnSpc>
              <a:spcBef>
                <a:spcPts val="0"/>
              </a:spcBef>
              <a:spcAft>
                <a:spcPts val="0"/>
              </a:spcAft>
              <a:buClr>
                <a:srgbClr val="FFFFFF"/>
              </a:buClr>
              <a:buSzPts val="1300"/>
              <a:buFont typeface="Noto Sans Symbols"/>
              <a:buChar char="⮚"/>
            </a:pPr>
            <a:r>
              <a:rPr lang="en-US" sz="1500">
                <a:solidFill>
                  <a:srgbClr val="FFFFFF"/>
                </a:solidFill>
              </a:rPr>
              <a:t>Data was collected from several different sources:</a:t>
            </a:r>
            <a:endParaRPr/>
          </a:p>
          <a:p>
            <a:pPr marL="800100" lvl="1" indent="-285750" algn="l" rtl="0">
              <a:lnSpc>
                <a:spcPct val="90000"/>
              </a:lnSpc>
              <a:spcBef>
                <a:spcPts val="1800"/>
              </a:spcBef>
              <a:spcAft>
                <a:spcPts val="0"/>
              </a:spcAft>
              <a:buClr>
                <a:srgbClr val="FFFFFF"/>
              </a:buClr>
              <a:buSzPts val="1100"/>
              <a:buFont typeface="Noto Sans Symbols"/>
              <a:buChar char="⮚"/>
            </a:pPr>
            <a:r>
              <a:rPr lang="en-US">
                <a:solidFill>
                  <a:srgbClr val="FFFFFF"/>
                </a:solidFill>
              </a:rPr>
              <a:t>Demographic dataset</a:t>
            </a:r>
            <a:endParaRPr/>
          </a:p>
          <a:p>
            <a:pPr marL="800100" lvl="1" indent="-285750" algn="l" rtl="0">
              <a:lnSpc>
                <a:spcPct val="90000"/>
              </a:lnSpc>
              <a:spcBef>
                <a:spcPts val="1800"/>
              </a:spcBef>
              <a:spcAft>
                <a:spcPts val="0"/>
              </a:spcAft>
              <a:buClr>
                <a:srgbClr val="FFFFFF"/>
              </a:buClr>
              <a:buSzPts val="1100"/>
              <a:buFont typeface="Noto Sans Symbols"/>
              <a:buChar char="⮚"/>
            </a:pPr>
            <a:r>
              <a:rPr lang="en-US">
                <a:solidFill>
                  <a:srgbClr val="FFFFFF"/>
                </a:solidFill>
              </a:rPr>
              <a:t>Vehicle registration dataset</a:t>
            </a:r>
            <a:endParaRPr/>
          </a:p>
          <a:p>
            <a:pPr marL="800100" lvl="1" indent="-285750" algn="l" rtl="0">
              <a:lnSpc>
                <a:spcPct val="90000"/>
              </a:lnSpc>
              <a:spcBef>
                <a:spcPts val="1800"/>
              </a:spcBef>
              <a:spcAft>
                <a:spcPts val="0"/>
              </a:spcAft>
              <a:buClr>
                <a:srgbClr val="FFFFFF"/>
              </a:buClr>
              <a:buSzPts val="1100"/>
              <a:buFont typeface="Noto Sans Symbols"/>
              <a:buChar char="⮚"/>
            </a:pPr>
            <a:r>
              <a:rPr lang="en-US">
                <a:solidFill>
                  <a:srgbClr val="FFFFFF"/>
                </a:solidFill>
              </a:rPr>
              <a:t>Gas excise tax dataset</a:t>
            </a:r>
            <a:endParaRPr/>
          </a:p>
          <a:p>
            <a:pPr marL="800100" lvl="1" indent="-285750" algn="l" rtl="0">
              <a:lnSpc>
                <a:spcPct val="90000"/>
              </a:lnSpc>
              <a:spcBef>
                <a:spcPts val="1800"/>
              </a:spcBef>
              <a:spcAft>
                <a:spcPts val="0"/>
              </a:spcAft>
              <a:buClr>
                <a:srgbClr val="FFFFFF"/>
              </a:buClr>
              <a:buSzPts val="1100"/>
              <a:buFont typeface="Noto Sans Symbols"/>
              <a:buChar char="⮚"/>
            </a:pPr>
            <a:r>
              <a:rPr lang="en-US">
                <a:solidFill>
                  <a:srgbClr val="FFFFFF"/>
                </a:solidFill>
              </a:rPr>
              <a:t>Zip code dataset</a:t>
            </a:r>
            <a:endParaRPr/>
          </a:p>
          <a:p>
            <a:pPr marL="800100" lvl="1" indent="-285750" algn="l" rtl="0">
              <a:lnSpc>
                <a:spcPct val="90000"/>
              </a:lnSpc>
              <a:spcBef>
                <a:spcPts val="1800"/>
              </a:spcBef>
              <a:spcAft>
                <a:spcPts val="200"/>
              </a:spcAft>
              <a:buClr>
                <a:srgbClr val="FFFFFF"/>
              </a:buClr>
              <a:buSzPts val="1100"/>
              <a:buFont typeface="Noto Sans Symbols"/>
              <a:buChar char="⮚"/>
            </a:pPr>
            <a:r>
              <a:rPr lang="en-US">
                <a:solidFill>
                  <a:srgbClr val="FFFFFF"/>
                </a:solidFill>
              </a:rPr>
              <a:t>FIPS (Federal Information Processing Standard) zip code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425E8F"/>
            </a:gs>
            <a:gs pos="50000">
              <a:srgbClr val="2A316D"/>
            </a:gs>
            <a:gs pos="100000">
              <a:srgbClr val="271135"/>
            </a:gs>
          </a:gsLst>
          <a:lin ang="2520000" scaled="0"/>
        </a:gradFill>
        <a:effectLst/>
      </p:bgPr>
    </p:bg>
    <p:spTree>
      <p:nvGrpSpPr>
        <p:cNvPr id="1" name="Shape 361"/>
        <p:cNvGrpSpPr/>
        <p:nvPr/>
      </p:nvGrpSpPr>
      <p:grpSpPr>
        <a:xfrm>
          <a:off x="0" y="0"/>
          <a:ext cx="0" cy="0"/>
          <a:chOff x="0" y="0"/>
          <a:chExt cx="0" cy="0"/>
        </a:xfrm>
      </p:grpSpPr>
      <p:pic>
        <p:nvPicPr>
          <p:cNvPr id="362" name="Google Shape;362;p9"/>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363" name="Google Shape;363;p9"/>
          <p:cNvPicPr preferRelativeResize="0"/>
          <p:nvPr/>
        </p:nvPicPr>
        <p:blipFill rotWithShape="1">
          <a:blip r:embed="rId4">
            <a:alphaModFix/>
          </a:blip>
          <a:srcRect/>
          <a:stretch/>
        </p:blipFill>
        <p:spPr>
          <a:xfrm>
            <a:off x="0" y="1477680"/>
            <a:ext cx="7828359" cy="240873"/>
          </a:xfrm>
          <a:prstGeom prst="rect">
            <a:avLst/>
          </a:prstGeom>
          <a:noFill/>
          <a:ln>
            <a:noFill/>
          </a:ln>
        </p:spPr>
      </p:pic>
      <p:pic>
        <p:nvPicPr>
          <p:cNvPr id="364" name="Google Shape;364;p9"/>
          <p:cNvPicPr preferRelativeResize="0"/>
          <p:nvPr/>
        </p:nvPicPr>
        <p:blipFill rotWithShape="1">
          <a:blip r:embed="rId5">
            <a:alphaModFix/>
          </a:blip>
          <a:srcRect/>
          <a:stretch/>
        </p:blipFill>
        <p:spPr>
          <a:xfrm>
            <a:off x="7939369" y="1478425"/>
            <a:ext cx="1202248" cy="108203"/>
          </a:xfrm>
          <a:prstGeom prst="rect">
            <a:avLst/>
          </a:prstGeom>
          <a:noFill/>
          <a:ln>
            <a:noFill/>
          </a:ln>
        </p:spPr>
      </p:pic>
      <p:sp>
        <p:nvSpPr>
          <p:cNvPr id="365" name="Google Shape;365;p9"/>
          <p:cNvSpPr/>
          <p:nvPr/>
        </p:nvSpPr>
        <p:spPr>
          <a:xfrm>
            <a:off x="0" y="457200"/>
            <a:ext cx="7828359" cy="102614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39370" y="457200"/>
            <a:ext cx="1202248" cy="10261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0" y="0"/>
            <a:ext cx="9141618" cy="5143500"/>
          </a:xfrm>
          <a:prstGeom prst="rect">
            <a:avLst/>
          </a:prstGeom>
          <a:gradFill>
            <a:gsLst>
              <a:gs pos="0">
                <a:srgbClr val="425E8F"/>
              </a:gs>
              <a:gs pos="50000">
                <a:srgbClr val="2A316D"/>
              </a:gs>
              <a:gs pos="100000">
                <a:srgbClr val="271135"/>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368" name="Google Shape;368;p9"/>
          <p:cNvPicPr preferRelativeResize="0"/>
          <p:nvPr/>
        </p:nvPicPr>
        <p:blipFill rotWithShape="1">
          <a:blip r:embed="rId3">
            <a:alphaModFix amt="10000"/>
          </a:blip>
          <a:srcRect/>
          <a:stretch/>
        </p:blipFill>
        <p:spPr>
          <a:xfrm>
            <a:off x="0" y="0"/>
            <a:ext cx="9144000" cy="5143500"/>
          </a:xfrm>
          <a:prstGeom prst="rect">
            <a:avLst/>
          </a:prstGeom>
          <a:noFill/>
          <a:ln>
            <a:noFill/>
          </a:ln>
        </p:spPr>
      </p:pic>
      <p:sp>
        <p:nvSpPr>
          <p:cNvPr id="369" name="Google Shape;369;p9"/>
          <p:cNvSpPr/>
          <p:nvPr/>
        </p:nvSpPr>
        <p:spPr>
          <a:xfrm>
            <a:off x="3483395" y="0"/>
            <a:ext cx="5664708"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370" name="Google Shape;370;p9"/>
          <p:cNvPicPr preferRelativeResize="0"/>
          <p:nvPr/>
        </p:nvPicPr>
        <p:blipFill rotWithShape="1">
          <a:blip r:embed="rId4">
            <a:alphaModFix/>
          </a:blip>
          <a:srcRect/>
          <a:stretch/>
        </p:blipFill>
        <p:spPr>
          <a:xfrm>
            <a:off x="0" y="3754533"/>
            <a:ext cx="3723894" cy="108501"/>
          </a:xfrm>
          <a:prstGeom prst="rect">
            <a:avLst/>
          </a:prstGeom>
          <a:noFill/>
          <a:ln>
            <a:noFill/>
          </a:ln>
        </p:spPr>
      </p:pic>
      <p:sp>
        <p:nvSpPr>
          <p:cNvPr id="371" name="Google Shape;371;p9"/>
          <p:cNvSpPr/>
          <p:nvPr/>
        </p:nvSpPr>
        <p:spPr>
          <a:xfrm>
            <a:off x="0" y="1379073"/>
            <a:ext cx="3723424" cy="2385354"/>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txBox="1">
            <a:spLocks noGrp="1"/>
          </p:cNvSpPr>
          <p:nvPr>
            <p:ph type="title"/>
          </p:nvPr>
        </p:nvSpPr>
        <p:spPr>
          <a:xfrm>
            <a:off x="510240" y="1547446"/>
            <a:ext cx="2804460" cy="1995789"/>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2800"/>
              <a:buFont typeface="Trebuchet MS"/>
              <a:buNone/>
            </a:pPr>
            <a:r>
              <a:rPr lang="en-US" sz="3100"/>
              <a:t>Data Understanding</a:t>
            </a:r>
            <a:endParaRPr/>
          </a:p>
        </p:txBody>
      </p:sp>
      <p:grpSp>
        <p:nvGrpSpPr>
          <p:cNvPr id="373" name="Google Shape;373;p9"/>
          <p:cNvGrpSpPr/>
          <p:nvPr/>
        </p:nvGrpSpPr>
        <p:grpSpPr>
          <a:xfrm>
            <a:off x="3963591" y="604743"/>
            <a:ext cx="4695825" cy="3934013"/>
            <a:chOff x="0" y="124921"/>
            <a:chExt cx="4695825" cy="3934013"/>
          </a:xfrm>
        </p:grpSpPr>
        <p:sp>
          <p:nvSpPr>
            <p:cNvPr id="374" name="Google Shape;374;p9"/>
            <p:cNvSpPr/>
            <p:nvPr/>
          </p:nvSpPr>
          <p:spPr>
            <a:xfrm>
              <a:off x="0" y="287281"/>
              <a:ext cx="4695825" cy="606375"/>
            </a:xfrm>
            <a:prstGeom prst="rect">
              <a:avLst/>
            </a:prstGeom>
            <a:solidFill>
              <a:schemeClr val="lt2">
                <a:alpha val="89803"/>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txBox="1"/>
            <p:nvPr/>
          </p:nvSpPr>
          <p:spPr>
            <a:xfrm>
              <a:off x="0" y="287281"/>
              <a:ext cx="4695825" cy="606375"/>
            </a:xfrm>
            <a:prstGeom prst="rect">
              <a:avLst/>
            </a:prstGeom>
            <a:noFill/>
            <a:ln>
              <a:noFill/>
            </a:ln>
          </p:spPr>
          <p:txBody>
            <a:bodyPr spcFirstLastPara="1" wrap="square" lIns="364425" tIns="229100" rIns="364425" bIns="78225" anchor="t" anchorCtr="0">
              <a:noAutofit/>
            </a:bodyPr>
            <a:lstStyle/>
            <a:p>
              <a:pPr marL="57150" marR="0" lvl="1" indent="-69850" algn="l" rtl="0">
                <a:lnSpc>
                  <a:spcPct val="90000"/>
                </a:lnSpc>
                <a:spcBef>
                  <a:spcPts val="0"/>
                </a:spcBef>
                <a:spcAft>
                  <a:spcPts val="0"/>
                </a:spcAft>
                <a:buSzPts val="1100"/>
                <a:buFont typeface="Trebuchet MS"/>
                <a:buChar char="•"/>
              </a:pPr>
              <a:r>
                <a:rPr lang="en-US" sz="1100" b="0" i="0" u="none" strike="noStrike" cap="none">
                  <a:latin typeface="Trebuchet MS"/>
                  <a:ea typeface="Trebuchet MS"/>
                  <a:cs typeface="Trebuchet MS"/>
                  <a:sym typeface="Trebuchet MS"/>
                </a:rPr>
                <a:t>Provides information about the demographics of Oklahoma’s residents for year 2015 and 2017.</a:t>
              </a:r>
              <a:endParaRPr/>
            </a:p>
          </p:txBody>
        </p:sp>
        <p:sp>
          <p:nvSpPr>
            <p:cNvPr id="376" name="Google Shape;376;p9"/>
            <p:cNvSpPr/>
            <p:nvPr/>
          </p:nvSpPr>
          <p:spPr>
            <a:xfrm>
              <a:off x="234791" y="124921"/>
              <a:ext cx="3287077" cy="324720"/>
            </a:xfrm>
            <a:prstGeom prst="roundRect">
              <a:avLst>
                <a:gd name="adj" fmla="val 16667"/>
              </a:avLst>
            </a:prstGeom>
            <a:gradFill>
              <a:gsLst>
                <a:gs pos="0">
                  <a:srgbClr val="4D4F69"/>
                </a:gs>
                <a:gs pos="50000">
                  <a:srgbClr val="212654"/>
                </a:gs>
                <a:gs pos="100000">
                  <a:srgbClr val="1A1E4C"/>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txBox="1"/>
            <p:nvPr/>
          </p:nvSpPr>
          <p:spPr>
            <a:xfrm>
              <a:off x="250643" y="140773"/>
              <a:ext cx="3255373" cy="293016"/>
            </a:xfrm>
            <a:prstGeom prst="rect">
              <a:avLst/>
            </a:prstGeom>
            <a:noFill/>
            <a:ln>
              <a:noFill/>
            </a:ln>
          </p:spPr>
          <p:txBody>
            <a:bodyPr spcFirstLastPara="1" wrap="square" lIns="124225" tIns="0" rIns="124225" bIns="0" anchor="ctr" anchorCtr="0">
              <a:noAutofit/>
            </a:bodyPr>
            <a:lstStyle/>
            <a:p>
              <a:pPr marL="0" marR="0" lvl="0" indent="0" algn="l" rtl="0">
                <a:lnSpc>
                  <a:spcPct val="90000"/>
                </a:lnSpc>
                <a:spcBef>
                  <a:spcPts val="0"/>
                </a:spcBef>
                <a:spcAft>
                  <a:spcPts val="0"/>
                </a:spcAft>
                <a:buClr>
                  <a:schemeClr val="lt1"/>
                </a:buClr>
                <a:buSzPts val="1100"/>
                <a:buFont typeface="Trebuchet MS"/>
                <a:buNone/>
              </a:pPr>
              <a:r>
                <a:rPr lang="en-US" sz="1100">
                  <a:solidFill>
                    <a:schemeClr val="lt1"/>
                  </a:solidFill>
                  <a:latin typeface="Trebuchet MS"/>
                  <a:ea typeface="Trebuchet MS"/>
                  <a:cs typeface="Trebuchet MS"/>
                  <a:sym typeface="Trebuchet MS"/>
                </a:rPr>
                <a:t>Demographic dataset</a:t>
              </a:r>
              <a:endParaRPr/>
            </a:p>
          </p:txBody>
        </p:sp>
        <p:sp>
          <p:nvSpPr>
            <p:cNvPr id="378" name="Google Shape;378;p9"/>
            <p:cNvSpPr/>
            <p:nvPr/>
          </p:nvSpPr>
          <p:spPr>
            <a:xfrm>
              <a:off x="0" y="1115416"/>
              <a:ext cx="4695825" cy="459112"/>
            </a:xfrm>
            <a:prstGeom prst="rect">
              <a:avLst/>
            </a:prstGeom>
            <a:solidFill>
              <a:schemeClr val="lt2">
                <a:alpha val="89803"/>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txBox="1"/>
            <p:nvPr/>
          </p:nvSpPr>
          <p:spPr>
            <a:xfrm>
              <a:off x="0" y="1115416"/>
              <a:ext cx="4695825" cy="459112"/>
            </a:xfrm>
            <a:prstGeom prst="rect">
              <a:avLst/>
            </a:prstGeom>
            <a:noFill/>
            <a:ln>
              <a:noFill/>
            </a:ln>
          </p:spPr>
          <p:txBody>
            <a:bodyPr spcFirstLastPara="1" wrap="square" lIns="364425" tIns="229100" rIns="364425" bIns="78225" anchor="t" anchorCtr="0">
              <a:noAutofit/>
            </a:bodyPr>
            <a:lstStyle/>
            <a:p>
              <a:pPr marL="57150" marR="0" lvl="1" indent="-69850" algn="l" rtl="0">
                <a:lnSpc>
                  <a:spcPct val="90000"/>
                </a:lnSpc>
                <a:spcBef>
                  <a:spcPts val="0"/>
                </a:spcBef>
                <a:spcAft>
                  <a:spcPts val="0"/>
                </a:spcAft>
                <a:buSzPts val="1100"/>
                <a:buFont typeface="Trebuchet MS"/>
                <a:buChar char="•"/>
              </a:pPr>
              <a:r>
                <a:rPr lang="en-US" sz="1100" b="0" i="0" u="none" strike="noStrike" cap="none">
                  <a:latin typeface="Trebuchet MS"/>
                  <a:ea typeface="Trebuchet MS"/>
                  <a:cs typeface="Trebuchet MS"/>
                  <a:sym typeface="Trebuchet MS"/>
                </a:rPr>
                <a:t>Provides information about vehicle registered in each county.</a:t>
              </a:r>
              <a:endParaRPr/>
            </a:p>
          </p:txBody>
        </p:sp>
        <p:sp>
          <p:nvSpPr>
            <p:cNvPr id="380" name="Google Shape;380;p9"/>
            <p:cNvSpPr/>
            <p:nvPr/>
          </p:nvSpPr>
          <p:spPr>
            <a:xfrm>
              <a:off x="234791" y="953056"/>
              <a:ext cx="3287077" cy="324720"/>
            </a:xfrm>
            <a:prstGeom prst="roundRect">
              <a:avLst>
                <a:gd name="adj" fmla="val 16667"/>
              </a:avLst>
            </a:prstGeom>
            <a:gradFill>
              <a:gsLst>
                <a:gs pos="0">
                  <a:srgbClr val="4D4F69"/>
                </a:gs>
                <a:gs pos="50000">
                  <a:srgbClr val="212654"/>
                </a:gs>
                <a:gs pos="100000">
                  <a:srgbClr val="1A1E4C"/>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txBox="1"/>
            <p:nvPr/>
          </p:nvSpPr>
          <p:spPr>
            <a:xfrm>
              <a:off x="250643" y="968908"/>
              <a:ext cx="3255373" cy="293016"/>
            </a:xfrm>
            <a:prstGeom prst="rect">
              <a:avLst/>
            </a:prstGeom>
            <a:noFill/>
            <a:ln>
              <a:noFill/>
            </a:ln>
          </p:spPr>
          <p:txBody>
            <a:bodyPr spcFirstLastPara="1" wrap="square" lIns="124225" tIns="0" rIns="124225" bIns="0" anchor="ctr" anchorCtr="0">
              <a:noAutofit/>
            </a:bodyPr>
            <a:lstStyle/>
            <a:p>
              <a:pPr marL="0" marR="0" lvl="0" indent="0" algn="l" rtl="0">
                <a:lnSpc>
                  <a:spcPct val="90000"/>
                </a:lnSpc>
                <a:spcBef>
                  <a:spcPts val="0"/>
                </a:spcBef>
                <a:spcAft>
                  <a:spcPts val="0"/>
                </a:spcAft>
                <a:buClr>
                  <a:schemeClr val="lt1"/>
                </a:buClr>
                <a:buSzPts val="1100"/>
                <a:buFont typeface="Trebuchet MS"/>
                <a:buNone/>
              </a:pPr>
              <a:r>
                <a:rPr lang="en-US" sz="1100">
                  <a:solidFill>
                    <a:schemeClr val="lt1"/>
                  </a:solidFill>
                  <a:latin typeface="Trebuchet MS"/>
                  <a:ea typeface="Trebuchet MS"/>
                  <a:cs typeface="Trebuchet MS"/>
                  <a:sym typeface="Trebuchet MS"/>
                </a:rPr>
                <a:t>Vehicle registration dataset</a:t>
              </a:r>
              <a:endParaRPr/>
            </a:p>
          </p:txBody>
        </p:sp>
        <p:sp>
          <p:nvSpPr>
            <p:cNvPr id="382" name="Google Shape;382;p9"/>
            <p:cNvSpPr/>
            <p:nvPr/>
          </p:nvSpPr>
          <p:spPr>
            <a:xfrm>
              <a:off x="0" y="1796289"/>
              <a:ext cx="4695825" cy="606375"/>
            </a:xfrm>
            <a:prstGeom prst="rect">
              <a:avLst/>
            </a:prstGeom>
            <a:solidFill>
              <a:schemeClr val="lt2">
                <a:alpha val="89803"/>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txBox="1"/>
            <p:nvPr/>
          </p:nvSpPr>
          <p:spPr>
            <a:xfrm>
              <a:off x="0" y="1796289"/>
              <a:ext cx="4695825" cy="606375"/>
            </a:xfrm>
            <a:prstGeom prst="rect">
              <a:avLst/>
            </a:prstGeom>
            <a:noFill/>
            <a:ln>
              <a:noFill/>
            </a:ln>
          </p:spPr>
          <p:txBody>
            <a:bodyPr spcFirstLastPara="1" wrap="square" lIns="364425" tIns="229100" rIns="364425" bIns="78225" anchor="t" anchorCtr="0">
              <a:noAutofit/>
            </a:bodyPr>
            <a:lstStyle/>
            <a:p>
              <a:pPr marL="57150" marR="0" lvl="1" indent="-69850" algn="l" rtl="0">
                <a:lnSpc>
                  <a:spcPct val="90000"/>
                </a:lnSpc>
                <a:spcBef>
                  <a:spcPts val="0"/>
                </a:spcBef>
                <a:spcAft>
                  <a:spcPts val="0"/>
                </a:spcAft>
                <a:buSzPts val="1100"/>
                <a:buFont typeface="Trebuchet MS"/>
                <a:buChar char="•"/>
              </a:pPr>
              <a:r>
                <a:rPr lang="en-US" sz="1100" b="0" i="0" u="none" strike="noStrike" cap="none">
                  <a:latin typeface="Trebuchet MS"/>
                  <a:ea typeface="Trebuchet MS"/>
                  <a:cs typeface="Trebuchet MS"/>
                  <a:sym typeface="Trebuchet MS"/>
                </a:rPr>
                <a:t>Provides information about the gas excise tax paid by the cities in Oklahoma.</a:t>
              </a:r>
              <a:endParaRPr/>
            </a:p>
          </p:txBody>
        </p:sp>
        <p:sp>
          <p:nvSpPr>
            <p:cNvPr id="384" name="Google Shape;384;p9"/>
            <p:cNvSpPr/>
            <p:nvPr/>
          </p:nvSpPr>
          <p:spPr>
            <a:xfrm>
              <a:off x="234791" y="1633929"/>
              <a:ext cx="3287077" cy="324720"/>
            </a:xfrm>
            <a:prstGeom prst="roundRect">
              <a:avLst>
                <a:gd name="adj" fmla="val 16667"/>
              </a:avLst>
            </a:prstGeom>
            <a:gradFill>
              <a:gsLst>
                <a:gs pos="0">
                  <a:srgbClr val="4D4F69"/>
                </a:gs>
                <a:gs pos="50000">
                  <a:srgbClr val="212654"/>
                </a:gs>
                <a:gs pos="100000">
                  <a:srgbClr val="1A1E4C"/>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txBox="1"/>
            <p:nvPr/>
          </p:nvSpPr>
          <p:spPr>
            <a:xfrm>
              <a:off x="250643" y="1649781"/>
              <a:ext cx="3255373" cy="293016"/>
            </a:xfrm>
            <a:prstGeom prst="rect">
              <a:avLst/>
            </a:prstGeom>
            <a:noFill/>
            <a:ln>
              <a:noFill/>
            </a:ln>
          </p:spPr>
          <p:txBody>
            <a:bodyPr spcFirstLastPara="1" wrap="square" lIns="124225" tIns="0" rIns="124225" bIns="0" anchor="ctr" anchorCtr="0">
              <a:noAutofit/>
            </a:bodyPr>
            <a:lstStyle/>
            <a:p>
              <a:pPr marL="0" marR="0" lvl="0" indent="0" algn="l" rtl="0">
                <a:lnSpc>
                  <a:spcPct val="90000"/>
                </a:lnSpc>
                <a:spcBef>
                  <a:spcPts val="0"/>
                </a:spcBef>
                <a:spcAft>
                  <a:spcPts val="0"/>
                </a:spcAft>
                <a:buClr>
                  <a:schemeClr val="lt1"/>
                </a:buClr>
                <a:buSzPts val="1100"/>
                <a:buFont typeface="Trebuchet MS"/>
                <a:buNone/>
              </a:pPr>
              <a:r>
                <a:rPr lang="en-US" sz="1100">
                  <a:solidFill>
                    <a:schemeClr val="lt1"/>
                  </a:solidFill>
                  <a:latin typeface="Trebuchet MS"/>
                  <a:ea typeface="Trebuchet MS"/>
                  <a:cs typeface="Trebuchet MS"/>
                  <a:sym typeface="Trebuchet MS"/>
                </a:rPr>
                <a:t>Gas Excise Tax dataset</a:t>
              </a:r>
              <a:endParaRPr/>
            </a:p>
          </p:txBody>
        </p:sp>
        <p:sp>
          <p:nvSpPr>
            <p:cNvPr id="386" name="Google Shape;386;p9"/>
            <p:cNvSpPr/>
            <p:nvPr/>
          </p:nvSpPr>
          <p:spPr>
            <a:xfrm>
              <a:off x="0" y="2624424"/>
              <a:ext cx="4695825" cy="606375"/>
            </a:xfrm>
            <a:prstGeom prst="rect">
              <a:avLst/>
            </a:prstGeom>
            <a:solidFill>
              <a:schemeClr val="lt2">
                <a:alpha val="89803"/>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txBox="1"/>
            <p:nvPr/>
          </p:nvSpPr>
          <p:spPr>
            <a:xfrm>
              <a:off x="0" y="2624424"/>
              <a:ext cx="4695825" cy="606375"/>
            </a:xfrm>
            <a:prstGeom prst="rect">
              <a:avLst/>
            </a:prstGeom>
            <a:noFill/>
            <a:ln>
              <a:noFill/>
            </a:ln>
          </p:spPr>
          <p:txBody>
            <a:bodyPr spcFirstLastPara="1" wrap="square" lIns="364425" tIns="229100" rIns="364425" bIns="78225" anchor="t" anchorCtr="0">
              <a:noAutofit/>
            </a:bodyPr>
            <a:lstStyle/>
            <a:p>
              <a:pPr marL="57150" marR="0" lvl="1" indent="-69850" algn="l" rtl="0">
                <a:lnSpc>
                  <a:spcPct val="90000"/>
                </a:lnSpc>
                <a:spcBef>
                  <a:spcPts val="0"/>
                </a:spcBef>
                <a:spcAft>
                  <a:spcPts val="0"/>
                </a:spcAft>
                <a:buSzPts val="1100"/>
                <a:buFont typeface="Trebuchet MS"/>
                <a:buChar char="•"/>
              </a:pPr>
              <a:r>
                <a:rPr lang="en-US" sz="1100" b="0" i="0" u="none" strike="noStrike" cap="none">
                  <a:latin typeface="Trebuchet MS"/>
                  <a:ea typeface="Trebuchet MS"/>
                  <a:cs typeface="Trebuchet MS"/>
                  <a:sym typeface="Trebuchet MS"/>
                </a:rPr>
                <a:t>Provides city, county and state information based on zip code.</a:t>
              </a:r>
              <a:endParaRPr/>
            </a:p>
          </p:txBody>
        </p:sp>
        <p:sp>
          <p:nvSpPr>
            <p:cNvPr id="388" name="Google Shape;388;p9"/>
            <p:cNvSpPr/>
            <p:nvPr/>
          </p:nvSpPr>
          <p:spPr>
            <a:xfrm>
              <a:off x="234791" y="2462064"/>
              <a:ext cx="3287077" cy="324720"/>
            </a:xfrm>
            <a:prstGeom prst="roundRect">
              <a:avLst>
                <a:gd name="adj" fmla="val 16667"/>
              </a:avLst>
            </a:prstGeom>
            <a:gradFill>
              <a:gsLst>
                <a:gs pos="0">
                  <a:srgbClr val="4D4F69"/>
                </a:gs>
                <a:gs pos="50000">
                  <a:srgbClr val="212654"/>
                </a:gs>
                <a:gs pos="100000">
                  <a:srgbClr val="1A1E4C"/>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txBox="1"/>
            <p:nvPr/>
          </p:nvSpPr>
          <p:spPr>
            <a:xfrm>
              <a:off x="250643" y="2477916"/>
              <a:ext cx="3255373" cy="293016"/>
            </a:xfrm>
            <a:prstGeom prst="rect">
              <a:avLst/>
            </a:prstGeom>
            <a:noFill/>
            <a:ln>
              <a:noFill/>
            </a:ln>
          </p:spPr>
          <p:txBody>
            <a:bodyPr spcFirstLastPara="1" wrap="square" lIns="124225" tIns="0" rIns="124225" bIns="0" anchor="ctr" anchorCtr="0">
              <a:noAutofit/>
            </a:bodyPr>
            <a:lstStyle/>
            <a:p>
              <a:pPr marL="0" marR="0" lvl="0" indent="0" algn="l" rtl="0">
                <a:lnSpc>
                  <a:spcPct val="90000"/>
                </a:lnSpc>
                <a:spcBef>
                  <a:spcPts val="0"/>
                </a:spcBef>
                <a:spcAft>
                  <a:spcPts val="0"/>
                </a:spcAft>
                <a:buClr>
                  <a:schemeClr val="lt1"/>
                </a:buClr>
                <a:buSzPts val="1100"/>
                <a:buFont typeface="Trebuchet MS"/>
                <a:buNone/>
              </a:pPr>
              <a:r>
                <a:rPr lang="en-US" sz="1100">
                  <a:solidFill>
                    <a:schemeClr val="lt1"/>
                  </a:solidFill>
                  <a:latin typeface="Trebuchet MS"/>
                  <a:ea typeface="Trebuchet MS"/>
                  <a:cs typeface="Trebuchet MS"/>
                  <a:sym typeface="Trebuchet MS"/>
                </a:rPr>
                <a:t>Zip code dataset</a:t>
              </a:r>
              <a:endParaRPr/>
            </a:p>
          </p:txBody>
        </p:sp>
        <p:sp>
          <p:nvSpPr>
            <p:cNvPr id="390" name="Google Shape;390;p9"/>
            <p:cNvSpPr/>
            <p:nvPr/>
          </p:nvSpPr>
          <p:spPr>
            <a:xfrm>
              <a:off x="0" y="3452559"/>
              <a:ext cx="4695825" cy="606375"/>
            </a:xfrm>
            <a:prstGeom prst="rect">
              <a:avLst/>
            </a:prstGeom>
            <a:solidFill>
              <a:schemeClr val="lt2">
                <a:alpha val="89803"/>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txBox="1"/>
            <p:nvPr/>
          </p:nvSpPr>
          <p:spPr>
            <a:xfrm>
              <a:off x="0" y="3452559"/>
              <a:ext cx="4695825" cy="606375"/>
            </a:xfrm>
            <a:prstGeom prst="rect">
              <a:avLst/>
            </a:prstGeom>
            <a:noFill/>
            <a:ln>
              <a:noFill/>
            </a:ln>
          </p:spPr>
          <p:txBody>
            <a:bodyPr spcFirstLastPara="1" wrap="square" lIns="364425" tIns="229100" rIns="364425" bIns="78225" anchor="t" anchorCtr="0">
              <a:noAutofit/>
            </a:bodyPr>
            <a:lstStyle/>
            <a:p>
              <a:pPr marL="57150" marR="0" lvl="1" indent="-69850" algn="l" rtl="0">
                <a:lnSpc>
                  <a:spcPct val="90000"/>
                </a:lnSpc>
                <a:spcBef>
                  <a:spcPts val="0"/>
                </a:spcBef>
                <a:spcAft>
                  <a:spcPts val="0"/>
                </a:spcAft>
                <a:buSzPts val="1100"/>
                <a:buFont typeface="Trebuchet MS"/>
                <a:buChar char="•"/>
              </a:pPr>
              <a:r>
                <a:rPr lang="en-US" sz="1100" b="0" i="0" u="none" strike="noStrike" cap="none">
                  <a:latin typeface="Trebuchet MS"/>
                  <a:ea typeface="Trebuchet MS"/>
                  <a:cs typeface="Trebuchet MS"/>
                  <a:sym typeface="Trebuchet MS"/>
                </a:rPr>
                <a:t>Provides county and state information based on zip code along with unique FIPS code to identify counties.</a:t>
              </a:r>
              <a:endParaRPr/>
            </a:p>
          </p:txBody>
        </p:sp>
        <p:sp>
          <p:nvSpPr>
            <p:cNvPr id="392" name="Google Shape;392;p9"/>
            <p:cNvSpPr/>
            <p:nvPr/>
          </p:nvSpPr>
          <p:spPr>
            <a:xfrm>
              <a:off x="234791" y="3290199"/>
              <a:ext cx="3287077" cy="324720"/>
            </a:xfrm>
            <a:prstGeom prst="roundRect">
              <a:avLst>
                <a:gd name="adj" fmla="val 16667"/>
              </a:avLst>
            </a:prstGeom>
            <a:gradFill>
              <a:gsLst>
                <a:gs pos="0">
                  <a:srgbClr val="4D4F69"/>
                </a:gs>
                <a:gs pos="50000">
                  <a:srgbClr val="212654"/>
                </a:gs>
                <a:gs pos="100000">
                  <a:srgbClr val="1A1E4C"/>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txBox="1"/>
            <p:nvPr/>
          </p:nvSpPr>
          <p:spPr>
            <a:xfrm>
              <a:off x="250643" y="3306051"/>
              <a:ext cx="3255373" cy="293016"/>
            </a:xfrm>
            <a:prstGeom prst="rect">
              <a:avLst/>
            </a:prstGeom>
            <a:noFill/>
            <a:ln>
              <a:noFill/>
            </a:ln>
          </p:spPr>
          <p:txBody>
            <a:bodyPr spcFirstLastPara="1" wrap="square" lIns="124225" tIns="0" rIns="124225" bIns="0" anchor="ctr" anchorCtr="0">
              <a:noAutofit/>
            </a:bodyPr>
            <a:lstStyle/>
            <a:p>
              <a:pPr marL="0" marR="0" lvl="0" indent="0" algn="l" rtl="0">
                <a:lnSpc>
                  <a:spcPct val="90000"/>
                </a:lnSpc>
                <a:spcBef>
                  <a:spcPts val="0"/>
                </a:spcBef>
                <a:spcAft>
                  <a:spcPts val="0"/>
                </a:spcAft>
                <a:buClr>
                  <a:schemeClr val="lt1"/>
                </a:buClr>
                <a:buSzPts val="1100"/>
                <a:buFont typeface="Trebuchet MS"/>
                <a:buNone/>
              </a:pPr>
              <a:r>
                <a:rPr lang="en-US" sz="1100">
                  <a:solidFill>
                    <a:schemeClr val="lt1"/>
                  </a:solidFill>
                  <a:latin typeface="Trebuchet MS"/>
                  <a:ea typeface="Trebuchet MS"/>
                  <a:cs typeface="Trebuchet MS"/>
                  <a:sym typeface="Trebuchet MS"/>
                </a:rPr>
                <a:t>FIPS (Federal Information Processing Standard) zip code dataset</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425E8F"/>
            </a:gs>
            <a:gs pos="50000">
              <a:srgbClr val="2A316D"/>
            </a:gs>
            <a:gs pos="100000">
              <a:srgbClr val="271135"/>
            </a:gs>
          </a:gsLst>
          <a:lin ang="2520000" scaled="0"/>
        </a:gradFill>
        <a:effectLst/>
      </p:bgPr>
    </p:bg>
    <p:spTree>
      <p:nvGrpSpPr>
        <p:cNvPr id="1" name="Shape 397"/>
        <p:cNvGrpSpPr/>
        <p:nvPr/>
      </p:nvGrpSpPr>
      <p:grpSpPr>
        <a:xfrm>
          <a:off x="0" y="0"/>
          <a:ext cx="0" cy="0"/>
          <a:chOff x="0" y="0"/>
          <a:chExt cx="0" cy="0"/>
        </a:xfrm>
      </p:grpSpPr>
      <p:pic>
        <p:nvPicPr>
          <p:cNvPr id="398" name="Google Shape;398;p11"/>
          <p:cNvPicPr preferRelativeResize="0"/>
          <p:nvPr/>
        </p:nvPicPr>
        <p:blipFill rotWithShape="1">
          <a:blip r:embed="rId3">
            <a:alphaModFix amt="10000"/>
          </a:blip>
          <a:srcRect/>
          <a:stretch/>
        </p:blipFill>
        <p:spPr>
          <a:xfrm>
            <a:off x="0" y="0"/>
            <a:ext cx="9144000" cy="5143500"/>
          </a:xfrm>
          <a:prstGeom prst="rect">
            <a:avLst/>
          </a:prstGeom>
          <a:noFill/>
          <a:ln>
            <a:noFill/>
          </a:ln>
        </p:spPr>
      </p:pic>
      <p:pic>
        <p:nvPicPr>
          <p:cNvPr id="399" name="Google Shape;399;p11"/>
          <p:cNvPicPr preferRelativeResize="0"/>
          <p:nvPr/>
        </p:nvPicPr>
        <p:blipFill rotWithShape="1">
          <a:blip r:embed="rId4">
            <a:alphaModFix/>
          </a:blip>
          <a:srcRect/>
          <a:stretch/>
        </p:blipFill>
        <p:spPr>
          <a:xfrm>
            <a:off x="0" y="1477680"/>
            <a:ext cx="7828359" cy="240873"/>
          </a:xfrm>
          <a:prstGeom prst="rect">
            <a:avLst/>
          </a:prstGeom>
          <a:noFill/>
          <a:ln>
            <a:noFill/>
          </a:ln>
        </p:spPr>
      </p:pic>
      <p:pic>
        <p:nvPicPr>
          <p:cNvPr id="400" name="Google Shape;400;p11"/>
          <p:cNvPicPr preferRelativeResize="0"/>
          <p:nvPr/>
        </p:nvPicPr>
        <p:blipFill rotWithShape="1">
          <a:blip r:embed="rId5">
            <a:alphaModFix/>
          </a:blip>
          <a:srcRect/>
          <a:stretch/>
        </p:blipFill>
        <p:spPr>
          <a:xfrm>
            <a:off x="7939369" y="1478425"/>
            <a:ext cx="1202248" cy="108203"/>
          </a:xfrm>
          <a:prstGeom prst="rect">
            <a:avLst/>
          </a:prstGeom>
          <a:noFill/>
          <a:ln>
            <a:noFill/>
          </a:ln>
        </p:spPr>
      </p:pic>
      <p:sp>
        <p:nvSpPr>
          <p:cNvPr id="401" name="Google Shape;401;p11"/>
          <p:cNvSpPr/>
          <p:nvPr/>
        </p:nvSpPr>
        <p:spPr>
          <a:xfrm>
            <a:off x="0" y="457200"/>
            <a:ext cx="7828359" cy="102614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a:off x="7939370" y="457200"/>
            <a:ext cx="1202248" cy="10261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txBox="1">
            <a:spLocks noGrp="1"/>
          </p:cNvSpPr>
          <p:nvPr>
            <p:ph type="title"/>
          </p:nvPr>
        </p:nvSpPr>
        <p:spPr>
          <a:xfrm>
            <a:off x="510240" y="564921"/>
            <a:ext cx="7210396" cy="8107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Trebuchet MS"/>
              <a:buNone/>
            </a:pPr>
            <a:r>
              <a:rPr lang="en-US" sz="3600"/>
              <a:t>Data Preparation</a:t>
            </a:r>
            <a:endParaRPr/>
          </a:p>
        </p:txBody>
      </p:sp>
      <p:grpSp>
        <p:nvGrpSpPr>
          <p:cNvPr id="404" name="Google Shape;404;p11"/>
          <p:cNvGrpSpPr/>
          <p:nvPr/>
        </p:nvGrpSpPr>
        <p:grpSpPr>
          <a:xfrm>
            <a:off x="513156" y="1875000"/>
            <a:ext cx="8118221" cy="2454346"/>
            <a:chOff x="2379" y="122400"/>
            <a:chExt cx="8118221" cy="2454346"/>
          </a:xfrm>
        </p:grpSpPr>
        <p:sp>
          <p:nvSpPr>
            <p:cNvPr id="405" name="Google Shape;405;p11"/>
            <p:cNvSpPr/>
            <p:nvPr/>
          </p:nvSpPr>
          <p:spPr>
            <a:xfrm>
              <a:off x="2379" y="122400"/>
              <a:ext cx="1887958" cy="1132775"/>
            </a:xfrm>
            <a:prstGeom prst="rect">
              <a:avLst/>
            </a:prstGeom>
            <a:gradFill>
              <a:gsLst>
                <a:gs pos="0">
                  <a:srgbClr val="74A8D6"/>
                </a:gs>
                <a:gs pos="50000">
                  <a:srgbClr val="589DD6"/>
                </a:gs>
                <a:gs pos="100000">
                  <a:srgbClr val="468BC3"/>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1"/>
            <p:cNvSpPr txBox="1"/>
            <p:nvPr/>
          </p:nvSpPr>
          <p:spPr>
            <a:xfrm>
              <a:off x="2379" y="122400"/>
              <a:ext cx="1887958" cy="11327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rebuchet MS"/>
                <a:buNone/>
              </a:pPr>
              <a:r>
                <a:rPr lang="en-US" sz="1500">
                  <a:solidFill>
                    <a:schemeClr val="lt1"/>
                  </a:solidFill>
                  <a:latin typeface="Trebuchet MS"/>
                  <a:ea typeface="Trebuchet MS"/>
                  <a:cs typeface="Trebuchet MS"/>
                  <a:sym typeface="Trebuchet MS"/>
                </a:rPr>
                <a:t>Cleaned every dataset before merging</a:t>
              </a:r>
              <a:endParaRPr/>
            </a:p>
          </p:txBody>
        </p:sp>
        <p:sp>
          <p:nvSpPr>
            <p:cNvPr id="407" name="Google Shape;407;p11"/>
            <p:cNvSpPr/>
            <p:nvPr/>
          </p:nvSpPr>
          <p:spPr>
            <a:xfrm>
              <a:off x="2079134" y="122400"/>
              <a:ext cx="1887958" cy="1132775"/>
            </a:xfrm>
            <a:prstGeom prst="rect">
              <a:avLst/>
            </a:prstGeom>
            <a:gradFill>
              <a:gsLst>
                <a:gs pos="0">
                  <a:srgbClr val="6DA3D6"/>
                </a:gs>
                <a:gs pos="50000">
                  <a:srgbClr val="4F97D7"/>
                </a:gs>
                <a:gs pos="100000">
                  <a:srgbClr val="4084C3"/>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txBox="1"/>
            <p:nvPr/>
          </p:nvSpPr>
          <p:spPr>
            <a:xfrm>
              <a:off x="2079134" y="122400"/>
              <a:ext cx="1887958" cy="11327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rebuchet MS"/>
                <a:buNone/>
              </a:pPr>
              <a:r>
                <a:rPr lang="en-US" sz="1500">
                  <a:solidFill>
                    <a:schemeClr val="lt1"/>
                  </a:solidFill>
                  <a:latin typeface="Trebuchet MS"/>
                  <a:ea typeface="Trebuchet MS"/>
                  <a:cs typeface="Trebuchet MS"/>
                  <a:sym typeface="Trebuchet MS"/>
                </a:rPr>
                <a:t>Removed columns and rows whose 60% or more values were null, N/A, or NaN</a:t>
              </a:r>
              <a:endParaRPr/>
            </a:p>
          </p:txBody>
        </p:sp>
        <p:sp>
          <p:nvSpPr>
            <p:cNvPr id="409" name="Google Shape;409;p11"/>
            <p:cNvSpPr/>
            <p:nvPr/>
          </p:nvSpPr>
          <p:spPr>
            <a:xfrm>
              <a:off x="4155888" y="122400"/>
              <a:ext cx="1887958" cy="1132775"/>
            </a:xfrm>
            <a:prstGeom prst="rect">
              <a:avLst/>
            </a:prstGeom>
            <a:gradFill>
              <a:gsLst>
                <a:gs pos="0">
                  <a:srgbClr val="669DD6"/>
                </a:gs>
                <a:gs pos="50000">
                  <a:srgbClr val="4592D7"/>
                </a:gs>
                <a:gs pos="100000">
                  <a:srgbClr val="3780C3"/>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1"/>
            <p:cNvSpPr txBox="1"/>
            <p:nvPr/>
          </p:nvSpPr>
          <p:spPr>
            <a:xfrm>
              <a:off x="4155888" y="122400"/>
              <a:ext cx="1887958" cy="11327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rebuchet MS"/>
                <a:buNone/>
              </a:pPr>
              <a:r>
                <a:rPr lang="en-US" sz="1500">
                  <a:solidFill>
                    <a:schemeClr val="lt1"/>
                  </a:solidFill>
                  <a:latin typeface="Trebuchet MS"/>
                  <a:ea typeface="Trebuchet MS"/>
                  <a:cs typeface="Trebuchet MS"/>
                  <a:sym typeface="Trebuchet MS"/>
                </a:rPr>
                <a:t>Replaced some null values with 0.0 to assist in analysis process</a:t>
              </a:r>
              <a:endParaRPr/>
            </a:p>
          </p:txBody>
        </p:sp>
        <p:sp>
          <p:nvSpPr>
            <p:cNvPr id="411" name="Google Shape;411;p11"/>
            <p:cNvSpPr/>
            <p:nvPr/>
          </p:nvSpPr>
          <p:spPr>
            <a:xfrm>
              <a:off x="6232642" y="122400"/>
              <a:ext cx="1887958" cy="1132775"/>
            </a:xfrm>
            <a:prstGeom prst="rect">
              <a:avLst/>
            </a:prstGeom>
            <a:gradFill>
              <a:gsLst>
                <a:gs pos="0">
                  <a:srgbClr val="609AD6"/>
                </a:gs>
                <a:gs pos="50000">
                  <a:srgbClr val="3C8ED7"/>
                </a:gs>
                <a:gs pos="100000">
                  <a:srgbClr val="2E7CC4"/>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1"/>
            <p:cNvSpPr txBox="1"/>
            <p:nvPr/>
          </p:nvSpPr>
          <p:spPr>
            <a:xfrm>
              <a:off x="6232642" y="122400"/>
              <a:ext cx="1887958" cy="11327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rebuchet MS"/>
                <a:buNone/>
              </a:pPr>
              <a:r>
                <a:rPr lang="en-US" sz="1500">
                  <a:solidFill>
                    <a:schemeClr val="lt1"/>
                  </a:solidFill>
                  <a:latin typeface="Trebuchet MS"/>
                  <a:ea typeface="Trebuchet MS"/>
                  <a:cs typeface="Trebuchet MS"/>
                  <a:sym typeface="Trebuchet MS"/>
                </a:rPr>
                <a:t>Retrieved only Oklahoma state data and dropped others</a:t>
              </a:r>
              <a:endParaRPr/>
            </a:p>
          </p:txBody>
        </p:sp>
        <p:sp>
          <p:nvSpPr>
            <p:cNvPr id="413" name="Google Shape;413;p11"/>
            <p:cNvSpPr/>
            <p:nvPr/>
          </p:nvSpPr>
          <p:spPr>
            <a:xfrm>
              <a:off x="1040756" y="1443971"/>
              <a:ext cx="1887958" cy="1132775"/>
            </a:xfrm>
            <a:prstGeom prst="rect">
              <a:avLst/>
            </a:prstGeom>
            <a:gradFill>
              <a:gsLst>
                <a:gs pos="0">
                  <a:srgbClr val="5B95D7"/>
                </a:gs>
                <a:gs pos="50000">
                  <a:srgbClr val="3388D9"/>
                </a:gs>
                <a:gs pos="100000">
                  <a:srgbClr val="2577C6"/>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txBox="1"/>
            <p:nvPr/>
          </p:nvSpPr>
          <p:spPr>
            <a:xfrm>
              <a:off x="1040756" y="1443971"/>
              <a:ext cx="1887958" cy="11327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rebuchet MS"/>
                <a:buNone/>
              </a:pPr>
              <a:r>
                <a:rPr lang="en-US" sz="1500">
                  <a:solidFill>
                    <a:schemeClr val="lt1"/>
                  </a:solidFill>
                  <a:latin typeface="Trebuchet MS"/>
                  <a:ea typeface="Trebuchet MS"/>
                  <a:cs typeface="Trebuchet MS"/>
                  <a:sym typeface="Trebuchet MS"/>
                </a:rPr>
                <a:t>Trimmed values in columns to get meaningful results</a:t>
              </a:r>
              <a:endParaRPr/>
            </a:p>
          </p:txBody>
        </p:sp>
        <p:sp>
          <p:nvSpPr>
            <p:cNvPr id="415" name="Google Shape;415;p11"/>
            <p:cNvSpPr/>
            <p:nvPr/>
          </p:nvSpPr>
          <p:spPr>
            <a:xfrm>
              <a:off x="3117511" y="1443971"/>
              <a:ext cx="1887958" cy="1132775"/>
            </a:xfrm>
            <a:prstGeom prst="rect">
              <a:avLst/>
            </a:prstGeom>
            <a:gradFill>
              <a:gsLst>
                <a:gs pos="0">
                  <a:srgbClr val="5591D9"/>
                </a:gs>
                <a:gs pos="50000">
                  <a:srgbClr val="2784DB"/>
                </a:gs>
                <a:gs pos="100000">
                  <a:srgbClr val="1A73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txBox="1"/>
            <p:nvPr/>
          </p:nvSpPr>
          <p:spPr>
            <a:xfrm>
              <a:off x="3117511" y="1443971"/>
              <a:ext cx="1887958" cy="11327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rebuchet MS"/>
                <a:buNone/>
              </a:pPr>
              <a:r>
                <a:rPr lang="en-US" sz="1500">
                  <a:solidFill>
                    <a:schemeClr val="lt1"/>
                  </a:solidFill>
                  <a:latin typeface="Trebuchet MS"/>
                  <a:ea typeface="Trebuchet MS"/>
                  <a:cs typeface="Trebuchet MS"/>
                  <a:sym typeface="Trebuchet MS"/>
                </a:rPr>
                <a:t>Created derived attributes</a:t>
              </a:r>
              <a:endParaRPr/>
            </a:p>
          </p:txBody>
        </p:sp>
        <p:sp>
          <p:nvSpPr>
            <p:cNvPr id="417" name="Google Shape;417;p11"/>
            <p:cNvSpPr/>
            <p:nvPr/>
          </p:nvSpPr>
          <p:spPr>
            <a:xfrm>
              <a:off x="5194265" y="1443971"/>
              <a:ext cx="1887958" cy="1132775"/>
            </a:xfrm>
            <a:prstGeom prst="rect">
              <a:avLst/>
            </a:prstGeom>
            <a:gradFill>
              <a:gsLst>
                <a:gs pos="0">
                  <a:srgbClr val="508CD9"/>
                </a:gs>
                <a:gs pos="50000">
                  <a:srgbClr val="1E7EDB"/>
                </a:gs>
                <a:gs pos="100000">
                  <a:srgbClr val="126E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txBox="1"/>
            <p:nvPr/>
          </p:nvSpPr>
          <p:spPr>
            <a:xfrm>
              <a:off x="5194265" y="1443971"/>
              <a:ext cx="1887958" cy="11327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chemeClr val="lt1"/>
                </a:buClr>
                <a:buSzPts val="1500"/>
                <a:buFont typeface="Trebuchet MS"/>
                <a:buNone/>
              </a:pPr>
              <a:r>
                <a:rPr lang="en-US" sz="1500">
                  <a:solidFill>
                    <a:schemeClr val="lt1"/>
                  </a:solidFill>
                  <a:latin typeface="Trebuchet MS"/>
                  <a:ea typeface="Trebuchet MS"/>
                  <a:cs typeface="Trebuchet MS"/>
                  <a:sym typeface="Trebuchet MS"/>
                </a:rPr>
                <a:t>Exported final cleaned and merged dataset to .csv file</a:t>
              </a:r>
              <a:endParaRPr/>
            </a:p>
          </p:txBody>
        </p:sp>
      </p:grpSp>
    </p:spTree>
  </p:cSld>
  <p:clrMapOvr>
    <a:masterClrMapping/>
  </p:clrMapOvr>
</p:sld>
</file>

<file path=ppt/theme/theme1.xml><?xml version="1.0" encoding="utf-8"?>
<a:theme xmlns:a="http://schemas.openxmlformats.org/drawingml/2006/main" name="Berlin">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831</Words>
  <Application>Microsoft Office PowerPoint</Application>
  <PresentationFormat>On-screen Show (16:9)</PresentationFormat>
  <Paragraphs>153</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Noto Sans Symbols</vt:lpstr>
      <vt:lpstr>Trebuchet MS</vt:lpstr>
      <vt:lpstr>Berlin</vt:lpstr>
      <vt:lpstr>Fueldup Consumer Behavior</vt:lpstr>
      <vt:lpstr>What is Fueldup?</vt:lpstr>
      <vt:lpstr>Company Background</vt:lpstr>
      <vt:lpstr>How it works</vt:lpstr>
      <vt:lpstr>Business Problem</vt:lpstr>
      <vt:lpstr>Research Questions</vt:lpstr>
      <vt:lpstr>Dataset</vt:lpstr>
      <vt:lpstr>Data Understanding</vt:lpstr>
      <vt:lpstr>Data Preparation</vt:lpstr>
      <vt:lpstr>Methodology, Analysis and Findings</vt:lpstr>
      <vt:lpstr>Driving Age Citizens</vt:lpstr>
      <vt:lpstr>Average Commute Time</vt:lpstr>
      <vt:lpstr>Average Income</vt:lpstr>
      <vt:lpstr>Registered Vehicles</vt:lpstr>
      <vt:lpstr>PowerPoint Presentation</vt:lpstr>
      <vt:lpstr>Statistical Analysis</vt:lpstr>
      <vt:lpstr>Statistical Analysis Cont’d</vt:lpstr>
      <vt:lpstr>Linear Regression</vt:lpstr>
      <vt:lpstr>Scatterplot - Drive vs Professionals</vt:lpstr>
      <vt:lpstr>Linear Regression</vt:lpstr>
      <vt:lpstr>Relational plot of top 5 counties with Family Work &amp; Drive</vt:lpstr>
      <vt:lpstr>Cities based on percentage of drive, professionals &amp; family work</vt:lpstr>
      <vt:lpstr>Conclusion &amp; Recommendations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Fueldup Consumer Behavior</dc:title>
  <dc:creator>Aakash Patel</dc:creator>
  <cp:lastModifiedBy>Tanay Patel</cp:lastModifiedBy>
  <cp:revision>1</cp:revision>
  <dcterms:created xsi:type="dcterms:W3CDTF">2019-12-01T22:49:28Z</dcterms:created>
  <dcterms:modified xsi:type="dcterms:W3CDTF">2019-12-04T16:49:03Z</dcterms:modified>
</cp:coreProperties>
</file>