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9A3B3-D69C-73AC-0FAE-7A800D7605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9A04786-C8C0-5BB4-1CE8-C703D662B1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6F912AA-77EC-7DB0-F22D-C4AE6EB46BBB}"/>
              </a:ext>
            </a:extLst>
          </p:cNvPr>
          <p:cNvSpPr>
            <a:spLocks noGrp="1"/>
          </p:cNvSpPr>
          <p:nvPr>
            <p:ph type="dt" sz="half" idx="10"/>
          </p:nvPr>
        </p:nvSpPr>
        <p:spPr/>
        <p:txBody>
          <a:bodyPr/>
          <a:lstStyle/>
          <a:p>
            <a:fld id="{50A2FF4D-9C39-4016-AB81-FB60BEB57FBF}" type="datetimeFigureOut">
              <a:rPr lang="en-IN" smtClean="0"/>
              <a:t>26-09-2025</a:t>
            </a:fld>
            <a:endParaRPr lang="en-IN"/>
          </a:p>
        </p:txBody>
      </p:sp>
      <p:sp>
        <p:nvSpPr>
          <p:cNvPr id="5" name="Footer Placeholder 4">
            <a:extLst>
              <a:ext uri="{FF2B5EF4-FFF2-40B4-BE49-F238E27FC236}">
                <a16:creationId xmlns:a16="http://schemas.microsoft.com/office/drawing/2014/main" id="{3C7E8765-0B5B-44C5-7970-50FE994377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E4DE95-4BAC-AFDD-E07C-BBFB56679A09}"/>
              </a:ext>
            </a:extLst>
          </p:cNvPr>
          <p:cNvSpPr>
            <a:spLocks noGrp="1"/>
          </p:cNvSpPr>
          <p:nvPr>
            <p:ph type="sldNum" sz="quarter" idx="12"/>
          </p:nvPr>
        </p:nvSpPr>
        <p:spPr/>
        <p:txBody>
          <a:bodyPr/>
          <a:lstStyle/>
          <a:p>
            <a:fld id="{F174C1D2-D7EA-4B28-B9DE-5A604C4A1CFA}" type="slidenum">
              <a:rPr lang="en-IN" smtClean="0"/>
              <a:t>‹#›</a:t>
            </a:fld>
            <a:endParaRPr lang="en-IN"/>
          </a:p>
        </p:txBody>
      </p:sp>
    </p:spTree>
    <p:extLst>
      <p:ext uri="{BB962C8B-B14F-4D97-AF65-F5344CB8AC3E}">
        <p14:creationId xmlns:p14="http://schemas.microsoft.com/office/powerpoint/2010/main" val="846731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D214D-36DE-2190-B7B4-8B2EC57D385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CFB45C-A81A-8CA2-E61A-D56D3A31D9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0F0849-63B9-51FF-0432-BDB504F20EF0}"/>
              </a:ext>
            </a:extLst>
          </p:cNvPr>
          <p:cNvSpPr>
            <a:spLocks noGrp="1"/>
          </p:cNvSpPr>
          <p:nvPr>
            <p:ph type="dt" sz="half" idx="10"/>
          </p:nvPr>
        </p:nvSpPr>
        <p:spPr/>
        <p:txBody>
          <a:bodyPr/>
          <a:lstStyle/>
          <a:p>
            <a:fld id="{50A2FF4D-9C39-4016-AB81-FB60BEB57FBF}" type="datetimeFigureOut">
              <a:rPr lang="en-IN" smtClean="0"/>
              <a:t>26-09-2025</a:t>
            </a:fld>
            <a:endParaRPr lang="en-IN"/>
          </a:p>
        </p:txBody>
      </p:sp>
      <p:sp>
        <p:nvSpPr>
          <p:cNvPr id="5" name="Footer Placeholder 4">
            <a:extLst>
              <a:ext uri="{FF2B5EF4-FFF2-40B4-BE49-F238E27FC236}">
                <a16:creationId xmlns:a16="http://schemas.microsoft.com/office/drawing/2014/main" id="{A5A59C74-004E-A1B5-13BB-7FDE86BA44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D65F1C-AD70-5E79-0A21-0F03632ECF23}"/>
              </a:ext>
            </a:extLst>
          </p:cNvPr>
          <p:cNvSpPr>
            <a:spLocks noGrp="1"/>
          </p:cNvSpPr>
          <p:nvPr>
            <p:ph type="sldNum" sz="quarter" idx="12"/>
          </p:nvPr>
        </p:nvSpPr>
        <p:spPr/>
        <p:txBody>
          <a:bodyPr/>
          <a:lstStyle/>
          <a:p>
            <a:fld id="{F174C1D2-D7EA-4B28-B9DE-5A604C4A1CFA}" type="slidenum">
              <a:rPr lang="en-IN" smtClean="0"/>
              <a:t>‹#›</a:t>
            </a:fld>
            <a:endParaRPr lang="en-IN"/>
          </a:p>
        </p:txBody>
      </p:sp>
    </p:spTree>
    <p:extLst>
      <p:ext uri="{BB962C8B-B14F-4D97-AF65-F5344CB8AC3E}">
        <p14:creationId xmlns:p14="http://schemas.microsoft.com/office/powerpoint/2010/main" val="2473722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811E85-DE0A-34AE-61AD-497BD6E6F9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6FFB4B-2413-3786-095A-DB7D99571C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08AAC0-FE9E-3F82-C143-A77E51350E8E}"/>
              </a:ext>
            </a:extLst>
          </p:cNvPr>
          <p:cNvSpPr>
            <a:spLocks noGrp="1"/>
          </p:cNvSpPr>
          <p:nvPr>
            <p:ph type="dt" sz="half" idx="10"/>
          </p:nvPr>
        </p:nvSpPr>
        <p:spPr/>
        <p:txBody>
          <a:bodyPr/>
          <a:lstStyle/>
          <a:p>
            <a:fld id="{50A2FF4D-9C39-4016-AB81-FB60BEB57FBF}" type="datetimeFigureOut">
              <a:rPr lang="en-IN" smtClean="0"/>
              <a:t>26-09-2025</a:t>
            </a:fld>
            <a:endParaRPr lang="en-IN"/>
          </a:p>
        </p:txBody>
      </p:sp>
      <p:sp>
        <p:nvSpPr>
          <p:cNvPr id="5" name="Footer Placeholder 4">
            <a:extLst>
              <a:ext uri="{FF2B5EF4-FFF2-40B4-BE49-F238E27FC236}">
                <a16:creationId xmlns:a16="http://schemas.microsoft.com/office/drawing/2014/main" id="{028FA338-8EE5-BA50-C23B-87CFE31DA8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A83736-CCB6-9D5B-C05D-856C92301898}"/>
              </a:ext>
            </a:extLst>
          </p:cNvPr>
          <p:cNvSpPr>
            <a:spLocks noGrp="1"/>
          </p:cNvSpPr>
          <p:nvPr>
            <p:ph type="sldNum" sz="quarter" idx="12"/>
          </p:nvPr>
        </p:nvSpPr>
        <p:spPr/>
        <p:txBody>
          <a:bodyPr/>
          <a:lstStyle/>
          <a:p>
            <a:fld id="{F174C1D2-D7EA-4B28-B9DE-5A604C4A1CFA}" type="slidenum">
              <a:rPr lang="en-IN" smtClean="0"/>
              <a:t>‹#›</a:t>
            </a:fld>
            <a:endParaRPr lang="en-IN"/>
          </a:p>
        </p:txBody>
      </p:sp>
    </p:spTree>
    <p:extLst>
      <p:ext uri="{BB962C8B-B14F-4D97-AF65-F5344CB8AC3E}">
        <p14:creationId xmlns:p14="http://schemas.microsoft.com/office/powerpoint/2010/main" val="1509408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3E8DF-DABC-AB73-1A57-A9B5A60316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53D726-2EB3-1D80-0BFF-D777EB18BE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B3F092-D04B-5DEC-6C6E-7CE77D89BDFC}"/>
              </a:ext>
            </a:extLst>
          </p:cNvPr>
          <p:cNvSpPr>
            <a:spLocks noGrp="1"/>
          </p:cNvSpPr>
          <p:nvPr>
            <p:ph type="dt" sz="half" idx="10"/>
          </p:nvPr>
        </p:nvSpPr>
        <p:spPr/>
        <p:txBody>
          <a:bodyPr/>
          <a:lstStyle/>
          <a:p>
            <a:fld id="{50A2FF4D-9C39-4016-AB81-FB60BEB57FBF}" type="datetimeFigureOut">
              <a:rPr lang="en-IN" smtClean="0"/>
              <a:t>26-09-2025</a:t>
            </a:fld>
            <a:endParaRPr lang="en-IN"/>
          </a:p>
        </p:txBody>
      </p:sp>
      <p:sp>
        <p:nvSpPr>
          <p:cNvPr id="5" name="Footer Placeholder 4">
            <a:extLst>
              <a:ext uri="{FF2B5EF4-FFF2-40B4-BE49-F238E27FC236}">
                <a16:creationId xmlns:a16="http://schemas.microsoft.com/office/drawing/2014/main" id="{F80FD719-5BED-11DC-0FC5-8DE0A3B93C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709AA8-D9E4-1038-7E24-6DCB4D2139B5}"/>
              </a:ext>
            </a:extLst>
          </p:cNvPr>
          <p:cNvSpPr>
            <a:spLocks noGrp="1"/>
          </p:cNvSpPr>
          <p:nvPr>
            <p:ph type="sldNum" sz="quarter" idx="12"/>
          </p:nvPr>
        </p:nvSpPr>
        <p:spPr/>
        <p:txBody>
          <a:bodyPr/>
          <a:lstStyle/>
          <a:p>
            <a:fld id="{F174C1D2-D7EA-4B28-B9DE-5A604C4A1CFA}" type="slidenum">
              <a:rPr lang="en-IN" smtClean="0"/>
              <a:t>‹#›</a:t>
            </a:fld>
            <a:endParaRPr lang="en-IN"/>
          </a:p>
        </p:txBody>
      </p:sp>
    </p:spTree>
    <p:extLst>
      <p:ext uri="{BB962C8B-B14F-4D97-AF65-F5344CB8AC3E}">
        <p14:creationId xmlns:p14="http://schemas.microsoft.com/office/powerpoint/2010/main" val="3657656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1F74D-AB87-4AF3-B3D1-39AAFA7D66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52CEA6E-CFB1-ADBC-1580-6E60EBDAF3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B80D0A-D832-D322-EAAA-C3C1FEEEA19C}"/>
              </a:ext>
            </a:extLst>
          </p:cNvPr>
          <p:cNvSpPr>
            <a:spLocks noGrp="1"/>
          </p:cNvSpPr>
          <p:nvPr>
            <p:ph type="dt" sz="half" idx="10"/>
          </p:nvPr>
        </p:nvSpPr>
        <p:spPr/>
        <p:txBody>
          <a:bodyPr/>
          <a:lstStyle/>
          <a:p>
            <a:fld id="{50A2FF4D-9C39-4016-AB81-FB60BEB57FBF}" type="datetimeFigureOut">
              <a:rPr lang="en-IN" smtClean="0"/>
              <a:t>26-09-2025</a:t>
            </a:fld>
            <a:endParaRPr lang="en-IN"/>
          </a:p>
        </p:txBody>
      </p:sp>
      <p:sp>
        <p:nvSpPr>
          <p:cNvPr id="5" name="Footer Placeholder 4">
            <a:extLst>
              <a:ext uri="{FF2B5EF4-FFF2-40B4-BE49-F238E27FC236}">
                <a16:creationId xmlns:a16="http://schemas.microsoft.com/office/drawing/2014/main" id="{883DAFDC-102D-F88F-DC69-6C03BC1088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531464-E77B-5937-5A0B-EB09BDEFC603}"/>
              </a:ext>
            </a:extLst>
          </p:cNvPr>
          <p:cNvSpPr>
            <a:spLocks noGrp="1"/>
          </p:cNvSpPr>
          <p:nvPr>
            <p:ph type="sldNum" sz="quarter" idx="12"/>
          </p:nvPr>
        </p:nvSpPr>
        <p:spPr/>
        <p:txBody>
          <a:bodyPr/>
          <a:lstStyle/>
          <a:p>
            <a:fld id="{F174C1D2-D7EA-4B28-B9DE-5A604C4A1CFA}" type="slidenum">
              <a:rPr lang="en-IN" smtClean="0"/>
              <a:t>‹#›</a:t>
            </a:fld>
            <a:endParaRPr lang="en-IN"/>
          </a:p>
        </p:txBody>
      </p:sp>
    </p:spTree>
    <p:extLst>
      <p:ext uri="{BB962C8B-B14F-4D97-AF65-F5344CB8AC3E}">
        <p14:creationId xmlns:p14="http://schemas.microsoft.com/office/powerpoint/2010/main" val="1050661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05017-6DD7-6B18-E0FF-ECE77B8865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9D99FF-BDAF-C6EB-EB70-F17EC47EDC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261C140-D570-D174-173F-EB5C5C7C59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3B2AA72-BDF6-C36B-683A-B145BCC0739E}"/>
              </a:ext>
            </a:extLst>
          </p:cNvPr>
          <p:cNvSpPr>
            <a:spLocks noGrp="1"/>
          </p:cNvSpPr>
          <p:nvPr>
            <p:ph type="dt" sz="half" idx="10"/>
          </p:nvPr>
        </p:nvSpPr>
        <p:spPr/>
        <p:txBody>
          <a:bodyPr/>
          <a:lstStyle/>
          <a:p>
            <a:fld id="{50A2FF4D-9C39-4016-AB81-FB60BEB57FBF}" type="datetimeFigureOut">
              <a:rPr lang="en-IN" smtClean="0"/>
              <a:t>26-09-2025</a:t>
            </a:fld>
            <a:endParaRPr lang="en-IN"/>
          </a:p>
        </p:txBody>
      </p:sp>
      <p:sp>
        <p:nvSpPr>
          <p:cNvPr id="6" name="Footer Placeholder 5">
            <a:extLst>
              <a:ext uri="{FF2B5EF4-FFF2-40B4-BE49-F238E27FC236}">
                <a16:creationId xmlns:a16="http://schemas.microsoft.com/office/drawing/2014/main" id="{AC6D6770-EC29-E712-912D-5711DDDB31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B27AB9-2AC6-8B44-0DCB-0B53166BE5C6}"/>
              </a:ext>
            </a:extLst>
          </p:cNvPr>
          <p:cNvSpPr>
            <a:spLocks noGrp="1"/>
          </p:cNvSpPr>
          <p:nvPr>
            <p:ph type="sldNum" sz="quarter" idx="12"/>
          </p:nvPr>
        </p:nvSpPr>
        <p:spPr/>
        <p:txBody>
          <a:bodyPr/>
          <a:lstStyle/>
          <a:p>
            <a:fld id="{F174C1D2-D7EA-4B28-B9DE-5A604C4A1CFA}" type="slidenum">
              <a:rPr lang="en-IN" smtClean="0"/>
              <a:t>‹#›</a:t>
            </a:fld>
            <a:endParaRPr lang="en-IN"/>
          </a:p>
        </p:txBody>
      </p:sp>
    </p:spTree>
    <p:extLst>
      <p:ext uri="{BB962C8B-B14F-4D97-AF65-F5344CB8AC3E}">
        <p14:creationId xmlns:p14="http://schemas.microsoft.com/office/powerpoint/2010/main" val="3947001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05F33-1886-A283-3063-86F6F2791BA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C1C723-2949-AC50-8E3F-19F06DB18C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226BDC-66EC-AE62-2A9D-590DBBD5A9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4897D5B-C5E6-6A6E-DFEB-9EB3F6DFF3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B72786-B5A5-AD2D-45B9-C1044E30B6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0843FE8-477C-9BAC-7CFF-1BD6D2F310E2}"/>
              </a:ext>
            </a:extLst>
          </p:cNvPr>
          <p:cNvSpPr>
            <a:spLocks noGrp="1"/>
          </p:cNvSpPr>
          <p:nvPr>
            <p:ph type="dt" sz="half" idx="10"/>
          </p:nvPr>
        </p:nvSpPr>
        <p:spPr/>
        <p:txBody>
          <a:bodyPr/>
          <a:lstStyle/>
          <a:p>
            <a:fld id="{50A2FF4D-9C39-4016-AB81-FB60BEB57FBF}" type="datetimeFigureOut">
              <a:rPr lang="en-IN" smtClean="0"/>
              <a:t>26-09-2025</a:t>
            </a:fld>
            <a:endParaRPr lang="en-IN"/>
          </a:p>
        </p:txBody>
      </p:sp>
      <p:sp>
        <p:nvSpPr>
          <p:cNvPr id="8" name="Footer Placeholder 7">
            <a:extLst>
              <a:ext uri="{FF2B5EF4-FFF2-40B4-BE49-F238E27FC236}">
                <a16:creationId xmlns:a16="http://schemas.microsoft.com/office/drawing/2014/main" id="{877C8481-A745-C424-0B5C-B74A1921F30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4471023-106F-4679-695D-09CA1FDCADF2}"/>
              </a:ext>
            </a:extLst>
          </p:cNvPr>
          <p:cNvSpPr>
            <a:spLocks noGrp="1"/>
          </p:cNvSpPr>
          <p:nvPr>
            <p:ph type="sldNum" sz="quarter" idx="12"/>
          </p:nvPr>
        </p:nvSpPr>
        <p:spPr/>
        <p:txBody>
          <a:bodyPr/>
          <a:lstStyle/>
          <a:p>
            <a:fld id="{F174C1D2-D7EA-4B28-B9DE-5A604C4A1CFA}" type="slidenum">
              <a:rPr lang="en-IN" smtClean="0"/>
              <a:t>‹#›</a:t>
            </a:fld>
            <a:endParaRPr lang="en-IN"/>
          </a:p>
        </p:txBody>
      </p:sp>
    </p:spTree>
    <p:extLst>
      <p:ext uri="{BB962C8B-B14F-4D97-AF65-F5344CB8AC3E}">
        <p14:creationId xmlns:p14="http://schemas.microsoft.com/office/powerpoint/2010/main" val="4125957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B67C-62E2-3CE9-1B88-8434D38FEEA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1F5ACF2-EC24-A26D-C0C5-86A83A1455E9}"/>
              </a:ext>
            </a:extLst>
          </p:cNvPr>
          <p:cNvSpPr>
            <a:spLocks noGrp="1"/>
          </p:cNvSpPr>
          <p:nvPr>
            <p:ph type="dt" sz="half" idx="10"/>
          </p:nvPr>
        </p:nvSpPr>
        <p:spPr/>
        <p:txBody>
          <a:bodyPr/>
          <a:lstStyle/>
          <a:p>
            <a:fld id="{50A2FF4D-9C39-4016-AB81-FB60BEB57FBF}" type="datetimeFigureOut">
              <a:rPr lang="en-IN" smtClean="0"/>
              <a:t>26-09-2025</a:t>
            </a:fld>
            <a:endParaRPr lang="en-IN"/>
          </a:p>
        </p:txBody>
      </p:sp>
      <p:sp>
        <p:nvSpPr>
          <p:cNvPr id="4" name="Footer Placeholder 3">
            <a:extLst>
              <a:ext uri="{FF2B5EF4-FFF2-40B4-BE49-F238E27FC236}">
                <a16:creationId xmlns:a16="http://schemas.microsoft.com/office/drawing/2014/main" id="{17DD2CBF-E1AF-6D9B-D3AD-586BEE799B2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D9D507C-F9BD-3908-CEDD-C5DA60099D61}"/>
              </a:ext>
            </a:extLst>
          </p:cNvPr>
          <p:cNvSpPr>
            <a:spLocks noGrp="1"/>
          </p:cNvSpPr>
          <p:nvPr>
            <p:ph type="sldNum" sz="quarter" idx="12"/>
          </p:nvPr>
        </p:nvSpPr>
        <p:spPr/>
        <p:txBody>
          <a:bodyPr/>
          <a:lstStyle/>
          <a:p>
            <a:fld id="{F174C1D2-D7EA-4B28-B9DE-5A604C4A1CFA}" type="slidenum">
              <a:rPr lang="en-IN" smtClean="0"/>
              <a:t>‹#›</a:t>
            </a:fld>
            <a:endParaRPr lang="en-IN"/>
          </a:p>
        </p:txBody>
      </p:sp>
    </p:spTree>
    <p:extLst>
      <p:ext uri="{BB962C8B-B14F-4D97-AF65-F5344CB8AC3E}">
        <p14:creationId xmlns:p14="http://schemas.microsoft.com/office/powerpoint/2010/main" val="1557900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2E7C09-9993-8A31-9015-CB973E5BDA52}"/>
              </a:ext>
            </a:extLst>
          </p:cNvPr>
          <p:cNvSpPr>
            <a:spLocks noGrp="1"/>
          </p:cNvSpPr>
          <p:nvPr>
            <p:ph type="dt" sz="half" idx="10"/>
          </p:nvPr>
        </p:nvSpPr>
        <p:spPr/>
        <p:txBody>
          <a:bodyPr/>
          <a:lstStyle/>
          <a:p>
            <a:fld id="{50A2FF4D-9C39-4016-AB81-FB60BEB57FBF}" type="datetimeFigureOut">
              <a:rPr lang="en-IN" smtClean="0"/>
              <a:t>26-09-2025</a:t>
            </a:fld>
            <a:endParaRPr lang="en-IN"/>
          </a:p>
        </p:txBody>
      </p:sp>
      <p:sp>
        <p:nvSpPr>
          <p:cNvPr id="3" name="Footer Placeholder 2">
            <a:extLst>
              <a:ext uri="{FF2B5EF4-FFF2-40B4-BE49-F238E27FC236}">
                <a16:creationId xmlns:a16="http://schemas.microsoft.com/office/drawing/2014/main" id="{FFB0B1AB-E78E-F716-9D02-035FF4456AE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38CFBE8-E467-7714-96AE-900874627B95}"/>
              </a:ext>
            </a:extLst>
          </p:cNvPr>
          <p:cNvSpPr>
            <a:spLocks noGrp="1"/>
          </p:cNvSpPr>
          <p:nvPr>
            <p:ph type="sldNum" sz="quarter" idx="12"/>
          </p:nvPr>
        </p:nvSpPr>
        <p:spPr/>
        <p:txBody>
          <a:bodyPr/>
          <a:lstStyle/>
          <a:p>
            <a:fld id="{F174C1D2-D7EA-4B28-B9DE-5A604C4A1CFA}" type="slidenum">
              <a:rPr lang="en-IN" smtClean="0"/>
              <a:t>‹#›</a:t>
            </a:fld>
            <a:endParaRPr lang="en-IN"/>
          </a:p>
        </p:txBody>
      </p:sp>
    </p:spTree>
    <p:extLst>
      <p:ext uri="{BB962C8B-B14F-4D97-AF65-F5344CB8AC3E}">
        <p14:creationId xmlns:p14="http://schemas.microsoft.com/office/powerpoint/2010/main" val="4170072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3AB93-E258-ACB4-39B1-401E77B07E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F8B13B7-504C-470C-D3DB-D49FE367ED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DFE4E89-35B4-12EC-5611-1FF66DACBB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6C9219-DD96-D61D-A313-169CACD5353F}"/>
              </a:ext>
            </a:extLst>
          </p:cNvPr>
          <p:cNvSpPr>
            <a:spLocks noGrp="1"/>
          </p:cNvSpPr>
          <p:nvPr>
            <p:ph type="dt" sz="half" idx="10"/>
          </p:nvPr>
        </p:nvSpPr>
        <p:spPr/>
        <p:txBody>
          <a:bodyPr/>
          <a:lstStyle/>
          <a:p>
            <a:fld id="{50A2FF4D-9C39-4016-AB81-FB60BEB57FBF}" type="datetimeFigureOut">
              <a:rPr lang="en-IN" smtClean="0"/>
              <a:t>26-09-2025</a:t>
            </a:fld>
            <a:endParaRPr lang="en-IN"/>
          </a:p>
        </p:txBody>
      </p:sp>
      <p:sp>
        <p:nvSpPr>
          <p:cNvPr id="6" name="Footer Placeholder 5">
            <a:extLst>
              <a:ext uri="{FF2B5EF4-FFF2-40B4-BE49-F238E27FC236}">
                <a16:creationId xmlns:a16="http://schemas.microsoft.com/office/drawing/2014/main" id="{E3882BC8-0885-7F56-2E40-4A70ABA558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4EAB57-2207-3E61-0F47-60B4EC87F32B}"/>
              </a:ext>
            </a:extLst>
          </p:cNvPr>
          <p:cNvSpPr>
            <a:spLocks noGrp="1"/>
          </p:cNvSpPr>
          <p:nvPr>
            <p:ph type="sldNum" sz="quarter" idx="12"/>
          </p:nvPr>
        </p:nvSpPr>
        <p:spPr/>
        <p:txBody>
          <a:bodyPr/>
          <a:lstStyle/>
          <a:p>
            <a:fld id="{F174C1D2-D7EA-4B28-B9DE-5A604C4A1CFA}" type="slidenum">
              <a:rPr lang="en-IN" smtClean="0"/>
              <a:t>‹#›</a:t>
            </a:fld>
            <a:endParaRPr lang="en-IN"/>
          </a:p>
        </p:txBody>
      </p:sp>
    </p:spTree>
    <p:extLst>
      <p:ext uri="{BB962C8B-B14F-4D97-AF65-F5344CB8AC3E}">
        <p14:creationId xmlns:p14="http://schemas.microsoft.com/office/powerpoint/2010/main" val="2070991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DF45C-47EE-D387-8EDF-71034B1276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207BE65-6862-00A6-5707-85B4A411B0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450AD6-8392-2010-FFAE-37B9603128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145FF1-551D-B550-D5EE-C80AE06F5446}"/>
              </a:ext>
            </a:extLst>
          </p:cNvPr>
          <p:cNvSpPr>
            <a:spLocks noGrp="1"/>
          </p:cNvSpPr>
          <p:nvPr>
            <p:ph type="dt" sz="half" idx="10"/>
          </p:nvPr>
        </p:nvSpPr>
        <p:spPr/>
        <p:txBody>
          <a:bodyPr/>
          <a:lstStyle/>
          <a:p>
            <a:fld id="{50A2FF4D-9C39-4016-AB81-FB60BEB57FBF}" type="datetimeFigureOut">
              <a:rPr lang="en-IN" smtClean="0"/>
              <a:t>26-09-2025</a:t>
            </a:fld>
            <a:endParaRPr lang="en-IN"/>
          </a:p>
        </p:txBody>
      </p:sp>
      <p:sp>
        <p:nvSpPr>
          <p:cNvPr id="6" name="Footer Placeholder 5">
            <a:extLst>
              <a:ext uri="{FF2B5EF4-FFF2-40B4-BE49-F238E27FC236}">
                <a16:creationId xmlns:a16="http://schemas.microsoft.com/office/drawing/2014/main" id="{35A98B39-E4DA-E5E0-9976-35B6EBA04D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26E45F-E63F-1AD2-4EFF-587C835B0DF7}"/>
              </a:ext>
            </a:extLst>
          </p:cNvPr>
          <p:cNvSpPr>
            <a:spLocks noGrp="1"/>
          </p:cNvSpPr>
          <p:nvPr>
            <p:ph type="sldNum" sz="quarter" idx="12"/>
          </p:nvPr>
        </p:nvSpPr>
        <p:spPr/>
        <p:txBody>
          <a:bodyPr/>
          <a:lstStyle/>
          <a:p>
            <a:fld id="{F174C1D2-D7EA-4B28-B9DE-5A604C4A1CFA}" type="slidenum">
              <a:rPr lang="en-IN" smtClean="0"/>
              <a:t>‹#›</a:t>
            </a:fld>
            <a:endParaRPr lang="en-IN"/>
          </a:p>
        </p:txBody>
      </p:sp>
    </p:spTree>
    <p:extLst>
      <p:ext uri="{BB962C8B-B14F-4D97-AF65-F5344CB8AC3E}">
        <p14:creationId xmlns:p14="http://schemas.microsoft.com/office/powerpoint/2010/main" val="3415927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30D74A-7CA8-4F5F-E1DC-8731AC8A14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EA5DC4-627B-2A22-E117-4F195AADF2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BC7B33-904F-80B4-81AA-74D864FCF0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A2FF4D-9C39-4016-AB81-FB60BEB57FBF}" type="datetimeFigureOut">
              <a:rPr lang="en-IN" smtClean="0"/>
              <a:t>26-09-2025</a:t>
            </a:fld>
            <a:endParaRPr lang="en-IN"/>
          </a:p>
        </p:txBody>
      </p:sp>
      <p:sp>
        <p:nvSpPr>
          <p:cNvPr id="5" name="Footer Placeholder 4">
            <a:extLst>
              <a:ext uri="{FF2B5EF4-FFF2-40B4-BE49-F238E27FC236}">
                <a16:creationId xmlns:a16="http://schemas.microsoft.com/office/drawing/2014/main" id="{04619505-B580-9205-92EA-01187A8EA6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1B83CFE-043C-C95F-E3F4-97CA76DD7F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4C1D2-D7EA-4B28-B9DE-5A604C4A1CFA}" type="slidenum">
              <a:rPr lang="en-IN" smtClean="0"/>
              <a:t>‹#›</a:t>
            </a:fld>
            <a:endParaRPr lang="en-IN"/>
          </a:p>
        </p:txBody>
      </p:sp>
    </p:spTree>
    <p:extLst>
      <p:ext uri="{BB962C8B-B14F-4D97-AF65-F5344CB8AC3E}">
        <p14:creationId xmlns:p14="http://schemas.microsoft.com/office/powerpoint/2010/main" val="3004147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66843EB2-2715-C7C6-8BD5-8A8763C5AB00}"/>
              </a:ext>
            </a:extLst>
          </p:cNvPr>
          <p:cNvSpPr txBox="1"/>
          <p:nvPr/>
        </p:nvSpPr>
        <p:spPr>
          <a:xfrm>
            <a:off x="848412" y="262017"/>
            <a:ext cx="10727703" cy="1906932"/>
          </a:xfrm>
          <a:prstGeom prst="rect">
            <a:avLst/>
          </a:prstGeom>
          <a:noFill/>
        </p:spPr>
        <p:txBody>
          <a:bodyPr wrap="square">
            <a:spAutoFit/>
          </a:bodyPr>
          <a:lstStyle/>
          <a:p>
            <a:pPr algn="ctr">
              <a:lnSpc>
                <a:spcPct val="115000"/>
              </a:lnSpc>
              <a:spcAft>
                <a:spcPts val="800"/>
              </a:spcAft>
              <a:buNone/>
            </a:pPr>
            <a:r>
              <a:rPr lang="en-IN" sz="2800" b="1" u="sng" kern="100" dirty="0">
                <a:effectLst/>
                <a:latin typeface="Calibri" panose="020F0502020204030204" pitchFamily="34" charset="0"/>
                <a:ea typeface="Calibri" panose="020F0502020204030204" pitchFamily="34" charset="0"/>
                <a:cs typeface="Times New Roman" panose="02020603050405020304" pitchFamily="18" charset="0"/>
              </a:rPr>
              <a:t>Enhanced Allocation (EA)</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800"/>
              </a:spcAft>
              <a:buNone/>
            </a:pPr>
            <a:r>
              <a:rPr lang="en-IN" sz="2800" b="1" u="none" strike="noStrike"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It is a two-step allocation process. In the first step, we allocate it Branch level. In the second step, we allocate it to PLOB and underwriting year level.</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EE062F95-12E8-DC86-D8A9-EB673154ED10}"/>
              </a:ext>
            </a:extLst>
          </p:cNvPr>
          <p:cNvSpPr txBox="1"/>
          <p:nvPr/>
        </p:nvSpPr>
        <p:spPr>
          <a:xfrm>
            <a:off x="848413" y="5009564"/>
            <a:ext cx="10727702" cy="923330"/>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Users first do the profile level reserving in Analysis Template. Then do the branch level method selections in Enhanced Branch Allocation template, further allocating the results to PLOB grain through Mechanical Allocation template.</a:t>
            </a:r>
            <a:endParaRPr lang="en-IN" dirty="0"/>
          </a:p>
        </p:txBody>
      </p:sp>
      <p:pic>
        <p:nvPicPr>
          <p:cNvPr id="3" name="Picture 2">
            <a:extLst>
              <a:ext uri="{FF2B5EF4-FFF2-40B4-BE49-F238E27FC236}">
                <a16:creationId xmlns:a16="http://schemas.microsoft.com/office/drawing/2014/main" id="{494058DA-782E-D167-AD57-9C9B05709CCC}"/>
              </a:ext>
            </a:extLst>
          </p:cNvPr>
          <p:cNvPicPr>
            <a:picLocks noChangeAspect="1"/>
          </p:cNvPicPr>
          <p:nvPr/>
        </p:nvPicPr>
        <p:blipFill>
          <a:blip r:embed="rId2"/>
          <a:stretch>
            <a:fillRect/>
          </a:stretch>
        </p:blipFill>
        <p:spPr>
          <a:xfrm>
            <a:off x="2089485" y="2716468"/>
            <a:ext cx="8245555" cy="1425063"/>
          </a:xfrm>
          <a:prstGeom prst="rect">
            <a:avLst/>
          </a:prstGeom>
        </p:spPr>
      </p:pic>
    </p:spTree>
    <p:extLst>
      <p:ext uri="{BB962C8B-B14F-4D97-AF65-F5344CB8AC3E}">
        <p14:creationId xmlns:p14="http://schemas.microsoft.com/office/powerpoint/2010/main" val="17483401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75</Words>
  <Application>Microsoft Office PowerPoint</Application>
  <PresentationFormat>Widescreen</PresentationFormat>
  <Paragraphs>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Samarth Agarwal</dc:creator>
  <cp:lastModifiedBy>Samarth Agarwal</cp:lastModifiedBy>
  <cp:revision>5</cp:revision>
  <dcterms:created xsi:type="dcterms:W3CDTF">2025-08-03T13:27:14Z</dcterms:created>
  <dcterms:modified xsi:type="dcterms:W3CDTF">2025-09-26T12:23:07Z</dcterms:modified>
</cp:coreProperties>
</file>