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6F0-E423-490A-B799-97EE2867E80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578-DC3D-4BFF-AECE-49F4CCD7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6F0-E423-490A-B799-97EE2867E80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578-DC3D-4BFF-AECE-49F4CCD7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6F0-E423-490A-B799-97EE2867E80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578-DC3D-4BFF-AECE-49F4CCD7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7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6F0-E423-490A-B799-97EE2867E80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578-DC3D-4BFF-AECE-49F4CCD7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0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6F0-E423-490A-B799-97EE2867E80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578-DC3D-4BFF-AECE-49F4CCD7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5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6F0-E423-490A-B799-97EE2867E80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578-DC3D-4BFF-AECE-49F4CCD7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4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6F0-E423-490A-B799-97EE2867E80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578-DC3D-4BFF-AECE-49F4CCD7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8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6F0-E423-490A-B799-97EE2867E80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578-DC3D-4BFF-AECE-49F4CCD7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9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6F0-E423-490A-B799-97EE2867E80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578-DC3D-4BFF-AECE-49F4CCD7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1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6F0-E423-490A-B799-97EE2867E80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578-DC3D-4BFF-AECE-49F4CCD7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1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06F0-E423-490A-B799-97EE2867E80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A578-DC3D-4BFF-AECE-49F4CCD7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3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06F0-E423-490A-B799-97EE2867E80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A578-DC3D-4BFF-AECE-49F4CCD7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3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276600"/>
            <a:ext cx="31242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SUCCESFUL </a:t>
            </a:r>
            <a:r>
              <a:rPr lang="en-US" dirty="0" smtClean="0"/>
              <a:t>ALUMNI </a:t>
            </a:r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7" r="13607"/>
          <a:stretch>
            <a:fillRect/>
          </a:stretch>
        </p:blipFill>
        <p:spPr>
          <a:xfrm>
            <a:off x="1066800" y="27709"/>
            <a:ext cx="7010400" cy="317269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733800"/>
            <a:ext cx="8001000" cy="2743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Alumni  Associations  of The Oxford Polytechnic  organized ‘’Alumni  Meet 2020”.  A  Program  to facilitate, and coordinate Alumni  activities at </a:t>
            </a:r>
            <a:r>
              <a:rPr lang="en-US" sz="2400" b="1" dirty="0" smtClean="0"/>
              <a:t>The Oxford Polytechnic</a:t>
            </a:r>
            <a:r>
              <a:rPr lang="en-US" sz="2400" dirty="0" smtClean="0"/>
              <a:t> at </a:t>
            </a:r>
            <a:r>
              <a:rPr lang="en-US" sz="2400" b="1" dirty="0" smtClean="0"/>
              <a:t>CP Department</a:t>
            </a:r>
            <a:r>
              <a:rPr lang="en-US" sz="2400" dirty="0" smtClean="0"/>
              <a:t>.  Alumni is also interact with the students and gave motivational  talk regarding preparing for higher studies and placements.  Student asked many question regarding placements and Alumni  share their views</a:t>
            </a:r>
            <a:r>
              <a:rPr lang="en-US" sz="1800" dirty="0" smtClean="0"/>
              <a:t>.  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37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SUCCESFUL ALUMNI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Adnin</dc:creator>
  <cp:lastModifiedBy>Adnin</cp:lastModifiedBy>
  <cp:revision>6</cp:revision>
  <dcterms:created xsi:type="dcterms:W3CDTF">2023-06-15T06:48:05Z</dcterms:created>
  <dcterms:modified xsi:type="dcterms:W3CDTF">2023-06-15T09:17:52Z</dcterms:modified>
</cp:coreProperties>
</file>