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901664-495B-4EF9-BFBA-0E4B41F9B54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CEC0-FFA6-40E7-814F-A2F4D1A0882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901664-495B-4EF9-BFBA-0E4B41F9B54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CEC0-FFA6-40E7-814F-A2F4D1A088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901664-495B-4EF9-BFBA-0E4B41F9B54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CEC0-FFA6-40E7-814F-A2F4D1A088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901664-495B-4EF9-BFBA-0E4B41F9B54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CEC0-FFA6-40E7-814F-A2F4D1A088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901664-495B-4EF9-BFBA-0E4B41F9B54E}"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3CEC0-FFA6-40E7-814F-A2F4D1A0882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901664-495B-4EF9-BFBA-0E4B41F9B54E}"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3CEC0-FFA6-40E7-814F-A2F4D1A088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901664-495B-4EF9-BFBA-0E4B41F9B54E}"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3CEC0-FFA6-40E7-814F-A2F4D1A088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901664-495B-4EF9-BFBA-0E4B41F9B54E}"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3CEC0-FFA6-40E7-814F-A2F4D1A088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01664-495B-4EF9-BFBA-0E4B41F9B54E}"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3CEC0-FFA6-40E7-814F-A2F4D1A088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901664-495B-4EF9-BFBA-0E4B41F9B54E}"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3CEC0-FFA6-40E7-814F-A2F4D1A0882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2901664-495B-4EF9-BFBA-0E4B41F9B54E}" type="datetimeFigureOut">
              <a:rPr lang="en-US" smtClean="0"/>
              <a:t>6/12/2023</a:t>
            </a:fld>
            <a:endParaRPr lang="en-US"/>
          </a:p>
        </p:txBody>
      </p:sp>
      <p:sp>
        <p:nvSpPr>
          <p:cNvPr id="9" name="Slide Number Placeholder 8"/>
          <p:cNvSpPr>
            <a:spLocks noGrp="1"/>
          </p:cNvSpPr>
          <p:nvPr>
            <p:ph type="sldNum" sz="quarter" idx="11"/>
          </p:nvPr>
        </p:nvSpPr>
        <p:spPr/>
        <p:txBody>
          <a:bodyPr/>
          <a:lstStyle/>
          <a:p>
            <a:fld id="{C783CEC0-FFA6-40E7-814F-A2F4D1A0882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783CEC0-FFA6-40E7-814F-A2F4D1A0882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2901664-495B-4EF9-BFBA-0E4B41F9B54E}" type="datetimeFigureOut">
              <a:rPr lang="en-US" smtClean="0"/>
              <a:t>6/12/2023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71800"/>
            <a:ext cx="8458200" cy="3886200"/>
          </a:xfrm>
        </p:spPr>
        <p:txBody>
          <a:bodyPr/>
          <a:lstStyle/>
          <a:p>
            <a:r>
              <a:rPr lang="en-US" sz="1800" b="1" dirty="0" smtClean="0">
                <a:solidFill>
                  <a:schemeClr val="tx1"/>
                </a:solidFill>
              </a:rPr>
              <a:t>The fig is the edible fruit of </a:t>
            </a:r>
            <a:r>
              <a:rPr lang="en-US" sz="1800" b="1" dirty="0" err="1" smtClean="0">
                <a:solidFill>
                  <a:schemeClr val="tx1"/>
                </a:solidFill>
              </a:rPr>
              <a:t>ficus</a:t>
            </a:r>
            <a:r>
              <a:rPr lang="en-US" sz="1800" b="1" dirty="0" smtClean="0">
                <a:solidFill>
                  <a:schemeClr val="tx1"/>
                </a:solidFill>
              </a:rPr>
              <a:t> </a:t>
            </a:r>
            <a:r>
              <a:rPr lang="en-US" sz="1800" b="1" dirty="0" err="1" smtClean="0">
                <a:solidFill>
                  <a:schemeClr val="tx1"/>
                </a:solidFill>
              </a:rPr>
              <a:t>carica</a:t>
            </a:r>
            <a:r>
              <a:rPr lang="en-US" sz="1800" b="1" dirty="0" smtClean="0">
                <a:solidFill>
                  <a:schemeClr val="tx1"/>
                </a:solidFill>
              </a:rPr>
              <a:t> a species of small tree in the </a:t>
            </a:r>
            <a:r>
              <a:rPr lang="en-US" sz="1800" b="1" dirty="0" err="1" smtClean="0">
                <a:solidFill>
                  <a:schemeClr val="tx1"/>
                </a:solidFill>
              </a:rPr>
              <a:t>flowerling</a:t>
            </a:r>
            <a:r>
              <a:rPr lang="en-US" sz="1800" b="1" dirty="0" smtClean="0">
                <a:solidFill>
                  <a:schemeClr val="tx1"/>
                </a:solidFill>
              </a:rPr>
              <a:t> plant family </a:t>
            </a:r>
            <a:br>
              <a:rPr lang="en-US" sz="1800" b="1" dirty="0" smtClean="0">
                <a:solidFill>
                  <a:schemeClr val="tx1"/>
                </a:solidFill>
              </a:rPr>
            </a:br>
            <a:r>
              <a:rPr lang="en-US" sz="1800" b="1" dirty="0" err="1" smtClean="0">
                <a:solidFill>
                  <a:schemeClr val="tx1"/>
                </a:solidFill>
              </a:rPr>
              <a:t>Moraceae</a:t>
            </a:r>
            <a:r>
              <a:rPr lang="en-US" sz="1800" b="1" dirty="0" smtClean="0">
                <a:solidFill>
                  <a:schemeClr val="tx1"/>
                </a:solidFill>
              </a:rPr>
              <a:t> native to the </a:t>
            </a:r>
            <a:r>
              <a:rPr lang="en-US" sz="1800" b="1" dirty="0" err="1" smtClean="0">
                <a:solidFill>
                  <a:schemeClr val="tx1"/>
                </a:solidFill>
              </a:rPr>
              <a:t>meditreeanean</a:t>
            </a:r>
            <a:r>
              <a:rPr lang="en-US" sz="1800" b="1" dirty="0" smtClean="0">
                <a:solidFill>
                  <a:schemeClr val="tx1"/>
                </a:solidFill>
              </a:rPr>
              <a:t> region together with western and southern </a:t>
            </a:r>
            <a:r>
              <a:rPr lang="en-US" sz="1800" b="1" dirty="0" err="1" smtClean="0">
                <a:solidFill>
                  <a:schemeClr val="tx1"/>
                </a:solidFill>
              </a:rPr>
              <a:t>asia</a:t>
            </a:r>
            <a:r>
              <a:rPr lang="en-US" sz="1800" b="1" dirty="0" smtClean="0">
                <a:solidFill>
                  <a:schemeClr val="tx1"/>
                </a:solidFill>
              </a:rPr>
              <a:t>. It has been cultivated </a:t>
            </a:r>
            <a:r>
              <a:rPr lang="en-US" sz="1800" b="1" dirty="0" err="1" smtClean="0">
                <a:solidFill>
                  <a:schemeClr val="tx1"/>
                </a:solidFill>
              </a:rPr>
              <a:t>sice</a:t>
            </a:r>
            <a:r>
              <a:rPr lang="en-US" sz="1800" b="1" dirty="0" smtClean="0">
                <a:solidFill>
                  <a:schemeClr val="tx1"/>
                </a:solidFill>
              </a:rPr>
              <a:t> ancient time and  is now  widely grown throughout the world .</a:t>
            </a:r>
            <a:br>
              <a:rPr lang="en-US" sz="1800" b="1" dirty="0" smtClean="0">
                <a:solidFill>
                  <a:schemeClr val="tx1"/>
                </a:solidFill>
              </a:rPr>
            </a:br>
            <a:r>
              <a:rPr lang="en-US" sz="1800" b="1" dirty="0" err="1" smtClean="0">
                <a:solidFill>
                  <a:schemeClr val="tx1"/>
                </a:solidFill>
              </a:rPr>
              <a:t>Ficus</a:t>
            </a:r>
            <a:r>
              <a:rPr lang="en-US" sz="1800" b="1" dirty="0" smtClean="0">
                <a:solidFill>
                  <a:schemeClr val="tx1"/>
                </a:solidFill>
              </a:rPr>
              <a:t> </a:t>
            </a:r>
            <a:r>
              <a:rPr lang="en-US" sz="1800" b="1" dirty="0" err="1" smtClean="0">
                <a:solidFill>
                  <a:schemeClr val="tx1"/>
                </a:solidFill>
              </a:rPr>
              <a:t>carica</a:t>
            </a:r>
            <a:r>
              <a:rPr lang="en-US" sz="1800" b="1" dirty="0" smtClean="0">
                <a:solidFill>
                  <a:schemeClr val="tx1"/>
                </a:solidFill>
              </a:rPr>
              <a:t> is the type species of the genus </a:t>
            </a:r>
            <a:r>
              <a:rPr lang="en-US" sz="1800" b="1" dirty="0" err="1" smtClean="0">
                <a:solidFill>
                  <a:schemeClr val="tx1"/>
                </a:solidFill>
              </a:rPr>
              <a:t>ficus</a:t>
            </a:r>
            <a:r>
              <a:rPr lang="en-US" sz="1800" b="1" dirty="0" smtClean="0">
                <a:solidFill>
                  <a:schemeClr val="tx1"/>
                </a:solidFill>
              </a:rPr>
              <a:t> containing over 800 tropical and subtropical plant species.</a:t>
            </a:r>
            <a:endParaRPr lang="en-US" sz="1800"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381000"/>
            <a:ext cx="4572000" cy="2438400"/>
          </a:xfrm>
        </p:spPr>
      </p:pic>
    </p:spTree>
    <p:extLst>
      <p:ext uri="{BB962C8B-B14F-4D97-AF65-F5344CB8AC3E}">
        <p14:creationId xmlns:p14="http://schemas.microsoft.com/office/powerpoint/2010/main" val="325075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3200400"/>
            <a:ext cx="8534400" cy="3657600"/>
          </a:xfrm>
        </p:spPr>
        <p:txBody>
          <a:bodyPr/>
          <a:lstStyle/>
          <a:p>
            <a:r>
              <a:rPr lang="en-US" sz="1800" b="1" dirty="0" smtClean="0">
                <a:solidFill>
                  <a:schemeClr val="tx1"/>
                </a:solidFill>
              </a:rPr>
              <a:t>An apricot is a fruit or the tree that bears the fruit of several species in the genus </a:t>
            </a:r>
            <a:r>
              <a:rPr lang="en-US" sz="1800" b="1" dirty="0" err="1" smtClean="0">
                <a:solidFill>
                  <a:schemeClr val="tx1"/>
                </a:solidFill>
              </a:rPr>
              <a:t>prunus</a:t>
            </a:r>
            <a:r>
              <a:rPr lang="en-US" sz="1800" b="1" dirty="0" smtClean="0">
                <a:solidFill>
                  <a:schemeClr val="tx1"/>
                </a:solidFill>
              </a:rPr>
              <a:t> usually an apricot is form the species in </a:t>
            </a:r>
            <a:r>
              <a:rPr lang="en-US" sz="1800" b="1" dirty="0" err="1" smtClean="0">
                <a:solidFill>
                  <a:schemeClr val="tx1"/>
                </a:solidFill>
              </a:rPr>
              <a:t>prunus</a:t>
            </a:r>
            <a:r>
              <a:rPr lang="en-US" sz="1800" b="1" dirty="0" smtClean="0">
                <a:solidFill>
                  <a:schemeClr val="tx1"/>
                </a:solidFill>
              </a:rPr>
              <a:t> sect. </a:t>
            </a:r>
            <a:r>
              <a:rPr lang="en-US" sz="1800" b="1" dirty="0" err="1" smtClean="0">
                <a:solidFill>
                  <a:schemeClr val="tx1"/>
                </a:solidFill>
              </a:rPr>
              <a:t>Armeniaca</a:t>
            </a:r>
            <a:r>
              <a:rPr lang="en-US" sz="1800" b="1" dirty="0" smtClean="0">
                <a:solidFill>
                  <a:schemeClr val="tx1"/>
                </a:solidFill>
              </a:rPr>
              <a:t> are also called apricots.</a:t>
            </a:r>
            <a:br>
              <a:rPr lang="en-US" sz="1800" b="1" dirty="0" smtClean="0">
                <a:solidFill>
                  <a:schemeClr val="tx1"/>
                </a:solidFill>
              </a:rPr>
            </a:br>
            <a:r>
              <a:rPr lang="en-US" sz="1800" b="1" dirty="0" smtClean="0">
                <a:solidFill>
                  <a:schemeClr val="tx1"/>
                </a:solidFill>
              </a:rPr>
              <a:t>Rich in vitamin A, beta-carotene and other carotenoids apricots are excellent retina and lens  health while </a:t>
            </a:r>
            <a:r>
              <a:rPr lang="en-US" sz="1800" b="1" dirty="0" err="1" smtClean="0">
                <a:solidFill>
                  <a:schemeClr val="tx1"/>
                </a:solidFill>
              </a:rPr>
              <a:t>caroteneds</a:t>
            </a:r>
            <a:r>
              <a:rPr lang="en-US" sz="1800" b="1" dirty="0" smtClean="0">
                <a:solidFill>
                  <a:schemeClr val="tx1"/>
                </a:solidFill>
              </a:rPr>
              <a:t> and vitamin E support overall vision. Apricot </a:t>
            </a:r>
            <a:r>
              <a:rPr lang="en-US" sz="1800" b="1" dirty="0" err="1" smtClean="0">
                <a:solidFill>
                  <a:schemeClr val="tx1"/>
                </a:solidFill>
              </a:rPr>
              <a:t>nutreients</a:t>
            </a:r>
            <a:r>
              <a:rPr lang="en-US" sz="1800" b="1" dirty="0" smtClean="0">
                <a:solidFill>
                  <a:schemeClr val="tx1"/>
                </a:solidFill>
              </a:rPr>
              <a:t> also help to reduce the risk of macular degeneration and cataracts.</a:t>
            </a:r>
            <a:endParaRPr lang="en-US" sz="1800"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533400"/>
            <a:ext cx="5295900" cy="2514600"/>
          </a:xfrm>
        </p:spPr>
      </p:pic>
    </p:spTree>
    <p:extLst>
      <p:ext uri="{BB962C8B-B14F-4D97-AF65-F5344CB8AC3E}">
        <p14:creationId xmlns:p14="http://schemas.microsoft.com/office/powerpoint/2010/main" val="1978730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81400"/>
            <a:ext cx="8610600" cy="3276600"/>
          </a:xfrm>
        </p:spPr>
        <p:txBody>
          <a:bodyPr/>
          <a:lstStyle/>
          <a:p>
            <a:r>
              <a:rPr lang="en-US" sz="1800" b="1" dirty="0" smtClean="0">
                <a:solidFill>
                  <a:schemeClr val="tx1"/>
                </a:solidFill>
              </a:rPr>
              <a:t>A plum is a fruit of some species in </a:t>
            </a:r>
            <a:r>
              <a:rPr lang="en-US" sz="1800" b="1" dirty="0" err="1" smtClean="0">
                <a:solidFill>
                  <a:schemeClr val="tx1"/>
                </a:solidFill>
              </a:rPr>
              <a:t>prunus</a:t>
            </a:r>
            <a:r>
              <a:rPr lang="en-US" sz="1800" b="1" dirty="0" smtClean="0">
                <a:solidFill>
                  <a:schemeClr val="tx1"/>
                </a:solidFill>
              </a:rPr>
              <a:t> </a:t>
            </a:r>
            <a:r>
              <a:rPr lang="en-US" sz="1800" b="1" dirty="0" err="1" smtClean="0">
                <a:solidFill>
                  <a:schemeClr val="tx1"/>
                </a:solidFill>
              </a:rPr>
              <a:t>subg</a:t>
            </a:r>
            <a:r>
              <a:rPr lang="en-US" sz="1800" b="1" dirty="0" smtClean="0">
                <a:solidFill>
                  <a:schemeClr val="tx1"/>
                </a:solidFill>
              </a:rPr>
              <a:t>. </a:t>
            </a:r>
            <a:r>
              <a:rPr lang="en-US" sz="1800" b="1" dirty="0" err="1" smtClean="0">
                <a:solidFill>
                  <a:schemeClr val="tx1"/>
                </a:solidFill>
              </a:rPr>
              <a:t>Prunus</a:t>
            </a:r>
            <a:r>
              <a:rPr lang="en-US" sz="1800" b="1" dirty="0" smtClean="0">
                <a:solidFill>
                  <a:schemeClr val="tx1"/>
                </a:solidFill>
              </a:rPr>
              <a:t>. Dried </a:t>
            </a:r>
            <a:r>
              <a:rPr lang="en-US" sz="1800" b="1" dirty="0" err="1" smtClean="0">
                <a:solidFill>
                  <a:schemeClr val="tx1"/>
                </a:solidFill>
              </a:rPr>
              <a:t>p;ums</a:t>
            </a:r>
            <a:r>
              <a:rPr lang="en-US" sz="1800" b="1" dirty="0" smtClean="0">
                <a:solidFill>
                  <a:schemeClr val="tx1"/>
                </a:solidFill>
              </a:rPr>
              <a:t> are most often called </a:t>
            </a:r>
            <a:r>
              <a:rPr lang="en-US" sz="1800" b="1" dirty="0" err="1" smtClean="0">
                <a:solidFill>
                  <a:schemeClr val="tx1"/>
                </a:solidFill>
              </a:rPr>
              <a:t>prunus</a:t>
            </a:r>
            <a:r>
              <a:rPr lang="en-US" sz="1800" b="1" dirty="0" smtClean="0">
                <a:solidFill>
                  <a:schemeClr val="tx1"/>
                </a:solidFill>
              </a:rPr>
              <a:t>, though after the year 2000 </a:t>
            </a:r>
            <a:r>
              <a:rPr lang="en-US" sz="1800" b="1" dirty="0" err="1" smtClean="0">
                <a:solidFill>
                  <a:schemeClr val="tx1"/>
                </a:solidFill>
              </a:rPr>
              <a:t>ijn</a:t>
            </a:r>
            <a:r>
              <a:rPr lang="en-US" sz="1800" b="1" dirty="0" smtClean="0">
                <a:solidFill>
                  <a:schemeClr val="tx1"/>
                </a:solidFill>
              </a:rPr>
              <a:t> the united states they may be just </a:t>
            </a:r>
            <a:r>
              <a:rPr lang="en-US" sz="1800" b="1" dirty="0" err="1" smtClean="0">
                <a:solidFill>
                  <a:schemeClr val="tx1"/>
                </a:solidFill>
              </a:rPr>
              <a:t>labled</a:t>
            </a:r>
            <a:r>
              <a:rPr lang="en-US" sz="1800" b="1" dirty="0" smtClean="0">
                <a:solidFill>
                  <a:schemeClr val="tx1"/>
                </a:solidFill>
              </a:rPr>
              <a:t> as dried plums. Plums may have been one of the first fruits domesticated by humans with origins in east </a:t>
            </a:r>
            <a:r>
              <a:rPr lang="en-US" sz="1800" b="1" dirty="0" err="1" smtClean="0">
                <a:solidFill>
                  <a:schemeClr val="tx1"/>
                </a:solidFill>
              </a:rPr>
              <a:t>europeanb</a:t>
            </a:r>
            <a:r>
              <a:rPr lang="en-US" sz="1800" b="1" dirty="0" smtClean="0">
                <a:solidFill>
                  <a:schemeClr val="tx1"/>
                </a:solidFill>
              </a:rPr>
              <a:t> and </a:t>
            </a:r>
            <a:r>
              <a:rPr lang="en-US" sz="1800" b="1" dirty="0" err="1" smtClean="0">
                <a:solidFill>
                  <a:schemeClr val="tx1"/>
                </a:solidFill>
              </a:rPr>
              <a:t>caucasian</a:t>
            </a:r>
            <a:r>
              <a:rPr lang="en-US" sz="1800" b="1" dirty="0" smtClean="0">
                <a:solidFill>
                  <a:schemeClr val="tx1"/>
                </a:solidFill>
              </a:rPr>
              <a:t> mountains and china. They were  brought to </a:t>
            </a:r>
            <a:r>
              <a:rPr lang="en-US" sz="1800" b="1" dirty="0" err="1" smtClean="0">
                <a:solidFill>
                  <a:schemeClr val="tx1"/>
                </a:solidFill>
              </a:rPr>
              <a:t>britain</a:t>
            </a:r>
            <a:r>
              <a:rPr lang="en-US" sz="1800" b="1" dirty="0" smtClean="0">
                <a:solidFill>
                  <a:schemeClr val="tx1"/>
                </a:solidFill>
              </a:rPr>
              <a:t> from Asia and their </a:t>
            </a:r>
            <a:r>
              <a:rPr lang="en-US" sz="1800" b="1" dirty="0" err="1" smtClean="0">
                <a:solidFill>
                  <a:schemeClr val="tx1"/>
                </a:solidFill>
              </a:rPr>
              <a:t>cultivatuin</a:t>
            </a:r>
            <a:r>
              <a:rPr lang="en-US" sz="1800" b="1" dirty="0" smtClean="0">
                <a:solidFill>
                  <a:schemeClr val="tx1"/>
                </a:solidFill>
              </a:rPr>
              <a:t> has been documented in Andalusia southern </a:t>
            </a:r>
            <a:r>
              <a:rPr lang="en-US" sz="1800" b="1" dirty="0" err="1" smtClean="0">
                <a:solidFill>
                  <a:schemeClr val="tx1"/>
                </a:solidFill>
              </a:rPr>
              <a:t>spain</a:t>
            </a:r>
            <a:r>
              <a:rPr lang="en-US" sz="1800" b="1" dirty="0" smtClean="0">
                <a:solidFill>
                  <a:schemeClr val="tx1"/>
                </a:solidFill>
              </a:rPr>
              <a:t>. Plums are a diverse group  of species with trees reaching a height of 5-6 </a:t>
            </a:r>
            <a:r>
              <a:rPr lang="en-US" sz="1800" b="1" dirty="0" err="1" smtClean="0">
                <a:solidFill>
                  <a:schemeClr val="tx1"/>
                </a:solidFill>
              </a:rPr>
              <a:t>metyers</a:t>
            </a:r>
            <a:r>
              <a:rPr lang="en-US" sz="1800" b="1" dirty="0" smtClean="0">
                <a:solidFill>
                  <a:schemeClr val="tx1"/>
                </a:solidFill>
              </a:rPr>
              <a:t> when pruned. The fruit is a drupe with a firm and juicy flesh.</a:t>
            </a:r>
            <a:endParaRPr lang="en-US" sz="1800"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0"/>
            <a:ext cx="4643767" cy="3352800"/>
          </a:xfrm>
        </p:spPr>
      </p:pic>
    </p:spTree>
    <p:extLst>
      <p:ext uri="{BB962C8B-B14F-4D97-AF65-F5344CB8AC3E}">
        <p14:creationId xmlns:p14="http://schemas.microsoft.com/office/powerpoint/2010/main" val="2374468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42</TotalTime>
  <Words>166</Words>
  <Application>Microsoft Office PowerPoint</Application>
  <PresentationFormat>On-screen Show (4:3)</PresentationFormat>
  <Paragraphs>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Adjacency</vt:lpstr>
      <vt:lpstr>The fig is the edible fruit of ficus carica a species of small tree in the flowerling plant family  Moraceae native to the meditreeanean region together with western and southern asia. It has been cultivated sice ancient time and  is now  widely grown throughout the world . Ficus carica is the type species of the genus ficus containing over 800 tropical and subtropical plant species.</vt:lpstr>
      <vt:lpstr>An apricot is a fruit or the tree that bears the fruit of several species in the genus prunus usually an apricot is form the species in prunus sect. Armeniaca are also called apricots. Rich in vitamin A, beta-carotene and other carotenoids apricots are excellent retina and lens  health while caroteneds and vitamin E support overall vision. Apricot nutreients also help to reduce the risk of macular degeneration and cataracts.</vt:lpstr>
      <vt:lpstr>A plum is a fruit of some species in prunus subg. Prunus. Dried p;ums are most often called prunus, though after the year 2000 ijn the united states they may be just labled as dried plums. Plums may have been one of the first fruits domesticated by humans with origins in east europeanb and caucasian mountains and china. They were  brought to britain from Asia and their cultivatuin has been documented in Andalusia southern spain. Plums are a diverse group  of species with trees reaching a height of 5-6 metyers when pruned. The fruit is a drupe with a firm and juicy flesh.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Adnin</dc:creator>
  <cp:lastModifiedBy>Adnin</cp:lastModifiedBy>
  <cp:revision>5</cp:revision>
  <dcterms:created xsi:type="dcterms:W3CDTF">2023-06-12T09:39:50Z</dcterms:created>
  <dcterms:modified xsi:type="dcterms:W3CDTF">2023-06-12T10:22:27Z</dcterms:modified>
</cp:coreProperties>
</file>