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BD8C-B305-49C5-B6F0-C379794F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E130-F12D-42C5-AF84-411EDF361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41A8-1B92-45E3-8482-BA196F04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DFD1-04FB-49F6-96D4-8D242762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C15B-5AD8-4CF8-A127-50FDC8B6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EB6-9FBA-4E87-89F6-8429731A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B6C8-0784-4D9F-8F95-5B5A5A3B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8E74-D02E-4B87-AC6A-C2E525FE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C26D-13AF-4A3D-AB34-0A1B103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9DE6-AA87-4AB2-AAAA-D89C5AFA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5E565-CE77-48AA-9415-F4B03B426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AC71-EF4C-4B70-B553-1EE82DF8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53FE-00DB-4DCF-A211-37F0AE71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CC1F-32A9-415A-AC6A-C7187267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A1F8-65AF-42EA-BAC1-4BE44E53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FE23-A0DE-44CA-ADC5-071C375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E65B-C628-4EF3-9C47-4FE7587A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5960-FEE9-4CB1-9CE1-3D9DEF9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B469-3B30-417F-94A7-19F181C4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D35D-DD8A-479D-9A83-050CB7C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8B85-EA93-4D16-B0DA-03925A9B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33A6-9350-4567-92AB-75A65DD7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DE50-9AD8-4FD3-B7B7-730A8407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E842-4D7B-4139-A56D-A7F8D119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ED77-17D9-4D1B-AEEE-256E8FE7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8F65-E251-47E6-BBC4-345CA88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3593-99FA-436B-AC9F-AA2D0B66F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D35E-6316-448B-9BD6-025D7DB9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7B64-CF22-4846-BFB3-00EB9A40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7270E-D6D4-47F2-B1E6-1A1840A8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76AED-131F-46FB-ADE7-027BF5B0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B975-B869-4766-88B0-6822ECA9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86AB-D587-496B-B57F-97042A6F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ADC7-5EA4-419A-B697-17E70D68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B7317-B03E-41F0-8F48-93F512792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2C01C-F5CB-45C3-898E-B4E4253AF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BEEF4-3348-4DD6-9505-83415E10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D6ECE-79EC-4E83-948A-31DE472D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19D7B-262D-4186-BC5F-FD8CBEEA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1F08-E3C9-4C3B-933B-C9ECF943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39CD-0434-43E3-AE2A-DCDF7BD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AD98D-E8DF-4F81-A287-F71EACFE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4CE1-F7CF-4668-B545-FC8421E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94CB7-DBA9-4F20-A1D2-01B2744D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70A14-C901-4B97-AB19-148801A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3204-62B9-4B39-BDD2-AAD45661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18E3-C66A-43C3-8640-8E6633AD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EBED-7FE8-4C6D-8722-B42C986A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018D0-52C1-4C77-8CB7-C9AF3E19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DB86-49F9-446A-B8A9-EC810376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CBB1-4FB8-414E-9735-0A95B41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EBE04-AB9C-478A-BADA-6C509A2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B2AA-5188-4AED-89A0-EE31889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33A0C-64A0-4497-A06C-C152A81C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8CCD-EAE2-4860-9AC2-0F123552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B68B-08A1-42B6-961B-32287815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D377-D466-4A57-8B0A-741D6E38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F3E1F-05F2-4BA1-9860-BDABE877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54905-9368-4E13-88F9-DF392123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996D-A90C-4234-858B-23102CD3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B543-6DE1-427F-9045-77E87BEA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197A-3915-4911-993A-5E962F6DD77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C4AE-FAB7-4DD0-892A-149C72EFF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D6B0-ABBA-4F45-A928-1BB5EF93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EC66-D6AA-4B50-8AA2-617A9C40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4690DA-A7D6-438C-9CBB-685857A5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2" y="97247"/>
            <a:ext cx="6998815" cy="66635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7520AA-70B6-4AE0-A9A1-42994D1F221D}"/>
              </a:ext>
            </a:extLst>
          </p:cNvPr>
          <p:cNvSpPr/>
          <p:nvPr/>
        </p:nvSpPr>
        <p:spPr>
          <a:xfrm>
            <a:off x="7505701" y="2159000"/>
            <a:ext cx="2228850" cy="22669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AB90B-0226-4FB9-B518-9B34B6B25FA1}"/>
              </a:ext>
            </a:extLst>
          </p:cNvPr>
          <p:cNvSpPr txBox="1"/>
          <p:nvPr/>
        </p:nvSpPr>
        <p:spPr>
          <a:xfrm>
            <a:off x="8493126" y="1889323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Valores globales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CAB30-27B7-477D-803F-9D0CE03DB2AC}"/>
              </a:ext>
            </a:extLst>
          </p:cNvPr>
          <p:cNvSpPr/>
          <p:nvPr/>
        </p:nvSpPr>
        <p:spPr>
          <a:xfrm>
            <a:off x="6681787" y="952500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6D38A-4303-4456-98F3-5C3D0E578244}"/>
              </a:ext>
            </a:extLst>
          </p:cNvPr>
          <p:cNvSpPr/>
          <p:nvPr/>
        </p:nvSpPr>
        <p:spPr>
          <a:xfrm>
            <a:off x="6681787" y="3171825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45FF5-FD4C-46CD-9A05-08BD2983DB18}"/>
              </a:ext>
            </a:extLst>
          </p:cNvPr>
          <p:cNvSpPr/>
          <p:nvPr/>
        </p:nvSpPr>
        <p:spPr>
          <a:xfrm>
            <a:off x="6681787" y="5349875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7228B6-296B-4D1F-AACF-62A5670FD0F6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6929437" y="1071563"/>
            <a:ext cx="576264" cy="2220912"/>
          </a:xfrm>
          <a:prstGeom prst="bentConnector3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17DA66-1826-450A-BF3F-B01066F25B3A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6929437" y="3290888"/>
            <a:ext cx="576264" cy="1587"/>
          </a:xfrm>
          <a:prstGeom prst="bentConnector3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7F11B8-5C87-4EDD-BEA9-9858F132A9C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929437" y="3292475"/>
            <a:ext cx="576264" cy="21764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0905C-B9E7-416A-BA9C-7568CF96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97247"/>
            <a:ext cx="7608467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5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Gastelum Strozzi</dc:creator>
  <cp:lastModifiedBy>Alfonso Gastelum Strozzi</cp:lastModifiedBy>
  <cp:revision>2</cp:revision>
  <dcterms:created xsi:type="dcterms:W3CDTF">2021-11-19T01:50:49Z</dcterms:created>
  <dcterms:modified xsi:type="dcterms:W3CDTF">2021-11-19T02:02:58Z</dcterms:modified>
</cp:coreProperties>
</file>