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1"/>
  </p:notesMasterIdLst>
  <p:sldIdLst>
    <p:sldId id="2553" r:id="rId5"/>
    <p:sldId id="2548" r:id="rId6"/>
    <p:sldId id="2549" r:id="rId7"/>
    <p:sldId id="2551" r:id="rId8"/>
    <p:sldId id="2552" r:id="rId9"/>
    <p:sldId id="2554" r:id="rId10"/>
  </p:sldIdLst>
  <p:sldSz cx="9906000" cy="6858000" type="A4"/>
  <p:notesSz cx="6807200" cy="99393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000" b="1" kern="1200">
        <a:solidFill>
          <a:srgbClr val="0033CC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26" userDrawn="1">
          <p15:clr>
            <a:srgbClr val="A4A3A4"/>
          </p15:clr>
        </p15:guide>
        <p15:guide id="4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n, Kento" initials="SK" lastIdx="1" clrIdx="0">
    <p:extLst>
      <p:ext uri="{19B8F6BF-5375-455C-9EA6-DF929625EA0E}">
        <p15:presenceInfo xmlns:p15="http://schemas.microsoft.com/office/powerpoint/2012/main" userId="S-1-5-21-329068152-1454471165-1417001333-79914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BED"/>
    <a:srgbClr val="00C864"/>
    <a:srgbClr val="B91EEA"/>
    <a:srgbClr val="00F078"/>
    <a:srgbClr val="5D0FF9"/>
    <a:srgbClr val="F8104D"/>
    <a:srgbClr val="FFFFFF"/>
    <a:srgbClr val="FF0000"/>
    <a:srgbClr val="F7DBFD"/>
    <a:srgbClr val="EFB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BBA29-93E7-45B4-8BE5-4DAE25A99DA5}" v="4418" dt="2019-07-19T01:32:05.543"/>
    <p1510:client id="{EFEBB538-00A9-4569-A727-72D28147848F}" v="207" dt="2019-07-19T01:32:47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80" y="56"/>
      </p:cViewPr>
      <p:guideLst>
        <p:guide pos="126"/>
        <p:guide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Kento" userId="c471e361-d6d4-4330-a51c-27e0981a6686" providerId="ADAL" clId="{238BBA29-93E7-45B4-8BE5-4DAE25A99DA5}"/>
    <pc:docChg chg="undo custSel modSld">
      <pc:chgData name="Shin, Kento" userId="c471e361-d6d4-4330-a51c-27e0981a6686" providerId="ADAL" clId="{238BBA29-93E7-45B4-8BE5-4DAE25A99DA5}" dt="2019-07-19T01:32:05.543" v="4412"/>
      <pc:docMkLst>
        <pc:docMk/>
      </pc:docMkLst>
      <pc:sldChg chg="addSp delSp modSp">
        <pc:chgData name="Shin, Kento" userId="c471e361-d6d4-4330-a51c-27e0981a6686" providerId="ADAL" clId="{238BBA29-93E7-45B4-8BE5-4DAE25A99DA5}" dt="2019-07-19T01:00:20.794" v="4107" actId="20577"/>
        <pc:sldMkLst>
          <pc:docMk/>
          <pc:sldMk cId="1073034331" sldId="2540"/>
        </pc:sldMkLst>
        <pc:spChg chg="mod">
          <ac:chgData name="Shin, Kento" userId="c471e361-d6d4-4330-a51c-27e0981a6686" providerId="ADAL" clId="{238BBA29-93E7-45B4-8BE5-4DAE25A99DA5}" dt="2019-07-18T11:22:27.232" v="2623"/>
          <ac:spMkLst>
            <pc:docMk/>
            <pc:sldMk cId="1073034331" sldId="2540"/>
            <ac:spMk id="3" creationId="{A30574E4-A463-4C59-8332-E6C1FAF9866C}"/>
          </ac:spMkLst>
        </pc:spChg>
        <pc:spChg chg="del">
          <ac:chgData name="Shin, Kento" userId="c471e361-d6d4-4330-a51c-27e0981a6686" providerId="ADAL" clId="{238BBA29-93E7-45B4-8BE5-4DAE25A99DA5}" dt="2019-07-18T07:25:04.559" v="236" actId="478"/>
          <ac:spMkLst>
            <pc:docMk/>
            <pc:sldMk cId="1073034331" sldId="2540"/>
            <ac:spMk id="5" creationId="{393C68AA-138C-4D34-BB33-2F975871594E}"/>
          </ac:spMkLst>
        </pc:spChg>
        <pc:spChg chg="del mod">
          <ac:chgData name="Shin, Kento" userId="c471e361-d6d4-4330-a51c-27e0981a6686" providerId="ADAL" clId="{238BBA29-93E7-45B4-8BE5-4DAE25A99DA5}" dt="2019-07-18T07:26:23.161" v="298" actId="478"/>
          <ac:spMkLst>
            <pc:docMk/>
            <pc:sldMk cId="1073034331" sldId="2540"/>
            <ac:spMk id="6" creationId="{016F9E47-25CF-424B-A3CB-4CEDFDAB6A0C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7" creationId="{7C22F63D-8BC0-4E05-96BF-0F4AB3E0AFCF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8" creationId="{7B193303-E14E-42C8-8A24-0FBB46F445A7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9" creationId="{157E50BE-628D-4579-9FD9-03BAC05EA214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10" creationId="{5B1EB083-75D5-4513-8671-9596D605122B}"/>
          </ac:spMkLst>
        </pc:spChg>
        <pc:spChg chg="add del mod">
          <ac:chgData name="Shin, Kento" userId="c471e361-d6d4-4330-a51c-27e0981a6686" providerId="ADAL" clId="{238BBA29-93E7-45B4-8BE5-4DAE25A99DA5}" dt="2019-07-18T07:36:07.262" v="440" actId="478"/>
          <ac:spMkLst>
            <pc:docMk/>
            <pc:sldMk cId="1073034331" sldId="2540"/>
            <ac:spMk id="11" creationId="{9D95FD92-1DBD-44E7-8934-CDFDE21AEA07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2" creationId="{27EF93EC-9DA9-4DC9-90B5-46331E35FFA0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3" creationId="{9CF8F8B1-2F71-4B0A-9991-F4BC54E9C686}"/>
          </ac:spMkLst>
        </pc:spChg>
        <pc:spChg chg="mod">
          <ac:chgData name="Shin, Kento" userId="c471e361-d6d4-4330-a51c-27e0981a6686" providerId="ADAL" clId="{238BBA29-93E7-45B4-8BE5-4DAE25A99DA5}" dt="2019-07-19T00:46:19.919" v="4059" actId="408"/>
          <ac:spMkLst>
            <pc:docMk/>
            <pc:sldMk cId="1073034331" sldId="2540"/>
            <ac:spMk id="14" creationId="{17144D69-CF85-4B1F-BE1B-873E3B315367}"/>
          </ac:spMkLst>
        </pc:spChg>
        <pc:spChg chg="del">
          <ac:chgData name="Shin, Kento" userId="c471e361-d6d4-4330-a51c-27e0981a6686" providerId="ADAL" clId="{238BBA29-93E7-45B4-8BE5-4DAE25A99DA5}" dt="2019-07-18T07:25:23.443" v="238" actId="478"/>
          <ac:spMkLst>
            <pc:docMk/>
            <pc:sldMk cId="1073034331" sldId="2540"/>
            <ac:spMk id="15" creationId="{DFCCF4D4-B11D-476A-83B0-7CE6E1058A06}"/>
          </ac:spMkLst>
        </pc:spChg>
        <pc:spChg chg="del">
          <ac:chgData name="Shin, Kento" userId="c471e361-d6d4-4330-a51c-27e0981a6686" providerId="ADAL" clId="{238BBA29-93E7-45B4-8BE5-4DAE25A99DA5}" dt="2019-07-18T07:25:25.440" v="239" actId="478"/>
          <ac:spMkLst>
            <pc:docMk/>
            <pc:sldMk cId="1073034331" sldId="2540"/>
            <ac:spMk id="19" creationId="{58862728-3DFD-4269-BDFA-E086551A07D5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20" creationId="{83386CEF-628A-4A0C-BC3C-C0B00921FC76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1" creationId="{7E80CD00-223F-4A8F-B536-0E4A3B41CCA4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2" creationId="{1D6C838A-DEA7-4069-B7FD-8B77CEB9BA41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3" creationId="{BD1D66E4-A648-4FC1-AF1A-7DA4DD3C47F9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4" creationId="{F472AD50-3BC6-4D77-B245-5E71A15F768C}"/>
          </ac:spMkLst>
        </pc:spChg>
        <pc:spChg chg="mod topLvl">
          <ac:chgData name="Shin, Kento" userId="c471e361-d6d4-4330-a51c-27e0981a6686" providerId="ADAL" clId="{238BBA29-93E7-45B4-8BE5-4DAE25A99DA5}" dt="2019-07-18T07:35:33.532" v="435" actId="165"/>
          <ac:spMkLst>
            <pc:docMk/>
            <pc:sldMk cId="1073034331" sldId="2540"/>
            <ac:spMk id="26" creationId="{28A8DD38-B1B1-4114-837E-0C40B8115366}"/>
          </ac:spMkLst>
        </pc:spChg>
        <pc:spChg chg="del mod">
          <ac:chgData name="Shin, Kento" userId="c471e361-d6d4-4330-a51c-27e0981a6686" providerId="ADAL" clId="{238BBA29-93E7-45B4-8BE5-4DAE25A99DA5}" dt="2019-07-18T07:24:16.657" v="182" actId="478"/>
          <ac:spMkLst>
            <pc:docMk/>
            <pc:sldMk cId="1073034331" sldId="2540"/>
            <ac:spMk id="27" creationId="{DB3E01BC-99E1-4CB7-93F8-58501C50A866}"/>
          </ac:spMkLst>
        </pc:spChg>
        <pc:spChg chg="del">
          <ac:chgData name="Shin, Kento" userId="c471e361-d6d4-4330-a51c-27e0981a6686" providerId="ADAL" clId="{238BBA29-93E7-45B4-8BE5-4DAE25A99DA5}" dt="2019-07-18T07:24:34.047" v="202" actId="478"/>
          <ac:spMkLst>
            <pc:docMk/>
            <pc:sldMk cId="1073034331" sldId="2540"/>
            <ac:spMk id="28" creationId="{05C10A99-C086-4A0D-A15A-587CD70CB35D}"/>
          </ac:spMkLst>
        </pc:spChg>
        <pc:spChg chg="mod topLvl">
          <ac:chgData name="Shin, Kento" userId="c471e361-d6d4-4330-a51c-27e0981a6686" providerId="ADAL" clId="{238BBA29-93E7-45B4-8BE5-4DAE25A99DA5}" dt="2019-07-18T07:35:17.570" v="431" actId="165"/>
          <ac:spMkLst>
            <pc:docMk/>
            <pc:sldMk cId="1073034331" sldId="2540"/>
            <ac:spMk id="29" creationId="{ED38534A-1981-437D-9B47-B7CDA13EC22D}"/>
          </ac:spMkLst>
        </pc:spChg>
        <pc:spChg chg="mod topLvl">
          <ac:chgData name="Shin, Kento" userId="c471e361-d6d4-4330-a51c-27e0981a6686" providerId="ADAL" clId="{238BBA29-93E7-45B4-8BE5-4DAE25A99DA5}" dt="2019-07-19T01:00:20.794" v="4107" actId="20577"/>
          <ac:spMkLst>
            <pc:docMk/>
            <pc:sldMk cId="1073034331" sldId="2540"/>
            <ac:spMk id="30" creationId="{0165B51B-459E-435C-ADCD-F596AD7FEC1A}"/>
          </ac:spMkLst>
        </pc:spChg>
        <pc:spChg chg="del mod topLvl">
          <ac:chgData name="Shin, Kento" userId="c471e361-d6d4-4330-a51c-27e0981a6686" providerId="ADAL" clId="{238BBA29-93E7-45B4-8BE5-4DAE25A99DA5}" dt="2019-07-18T11:49:32.275" v="3812" actId="478"/>
          <ac:spMkLst>
            <pc:docMk/>
            <pc:sldMk cId="1073034331" sldId="2540"/>
            <ac:spMk id="31" creationId="{A8F192BB-D878-4D22-9F61-3B8C46AA0D43}"/>
          </ac:spMkLst>
        </pc:spChg>
        <pc:spChg chg="add del mod topLvl">
          <ac:chgData name="Shin, Kento" userId="c471e361-d6d4-4330-a51c-27e0981a6686" providerId="ADAL" clId="{238BBA29-93E7-45B4-8BE5-4DAE25A99DA5}" dt="2019-07-18T11:49:44.818" v="3816"/>
          <ac:spMkLst>
            <pc:docMk/>
            <pc:sldMk cId="1073034331" sldId="2540"/>
            <ac:spMk id="32" creationId="{4450F060-7791-46B6-8543-122B8B30FBCD}"/>
          </ac:spMkLst>
        </pc:spChg>
        <pc:spChg chg="mod topLvl">
          <ac:chgData name="Shin, Kento" userId="c471e361-d6d4-4330-a51c-27e0981a6686" providerId="ADAL" clId="{238BBA29-93E7-45B4-8BE5-4DAE25A99DA5}" dt="2019-07-18T07:35:17.570" v="431" actId="165"/>
          <ac:spMkLst>
            <pc:docMk/>
            <pc:sldMk cId="1073034331" sldId="2540"/>
            <ac:spMk id="34" creationId="{06E643BA-337B-4908-AD97-EEBC5C029049}"/>
          </ac:spMkLst>
        </pc:spChg>
        <pc:spChg chg="del">
          <ac:chgData name="Shin, Kento" userId="c471e361-d6d4-4330-a51c-27e0981a6686" providerId="ADAL" clId="{238BBA29-93E7-45B4-8BE5-4DAE25A99DA5}" dt="2019-07-18T07:25:06.689" v="237" actId="478"/>
          <ac:spMkLst>
            <pc:docMk/>
            <pc:sldMk cId="1073034331" sldId="2540"/>
            <ac:spMk id="35" creationId="{9E68396B-4FC2-4973-AC7B-D41B22B41C0D}"/>
          </ac:spMkLst>
        </pc:spChg>
        <pc:spChg chg="add mod topLvl">
          <ac:chgData name="Shin, Kento" userId="c471e361-d6d4-4330-a51c-27e0981a6686" providerId="ADAL" clId="{238BBA29-93E7-45B4-8BE5-4DAE25A99DA5}" dt="2019-07-18T07:35:51.316" v="439" actId="555"/>
          <ac:spMkLst>
            <pc:docMk/>
            <pc:sldMk cId="1073034331" sldId="2540"/>
            <ac:spMk id="37" creationId="{0DDA322D-0C91-4ABA-A1B9-C295955FD21C}"/>
          </ac:spMkLst>
        </pc:spChg>
        <pc:spChg chg="del">
          <ac:chgData name="Shin, Kento" userId="c471e361-d6d4-4330-a51c-27e0981a6686" providerId="ADAL" clId="{238BBA29-93E7-45B4-8BE5-4DAE25A99DA5}" dt="2019-07-18T07:23:01.375" v="179" actId="478"/>
          <ac:spMkLst>
            <pc:docMk/>
            <pc:sldMk cId="1073034331" sldId="2540"/>
            <ac:spMk id="40" creationId="{3F294BC3-C37B-4BBC-8382-BFA2B7831554}"/>
          </ac:spMkLst>
        </pc:spChg>
        <pc:spChg chg="mod">
          <ac:chgData name="Shin, Kento" userId="c471e361-d6d4-4330-a51c-27e0981a6686" providerId="ADAL" clId="{238BBA29-93E7-45B4-8BE5-4DAE25A99DA5}" dt="2019-07-19T00:44:37.560" v="4015" actId="164"/>
          <ac:spMkLst>
            <pc:docMk/>
            <pc:sldMk cId="1073034331" sldId="2540"/>
            <ac:spMk id="41" creationId="{97B1872C-C453-4B0F-9E7E-B94B3545F6E7}"/>
          </ac:spMkLst>
        </pc:spChg>
        <pc:spChg chg="add mod topLvl">
          <ac:chgData name="Shin, Kento" userId="c471e361-d6d4-4330-a51c-27e0981a6686" providerId="ADAL" clId="{238BBA29-93E7-45B4-8BE5-4DAE25A99DA5}" dt="2019-07-18T11:22:33.368" v="2639"/>
          <ac:spMkLst>
            <pc:docMk/>
            <pc:sldMk cId="1073034331" sldId="2540"/>
            <ac:spMk id="42" creationId="{7C31B666-88BE-4393-88A8-4CE7841CEA22}"/>
          </ac:spMkLst>
        </pc:spChg>
        <pc:spChg chg="add del mod">
          <ac:chgData name="Shin, Kento" userId="c471e361-d6d4-4330-a51c-27e0981a6686" providerId="ADAL" clId="{238BBA29-93E7-45B4-8BE5-4DAE25A99DA5}" dt="2019-07-18T07:36:07.262" v="440" actId="478"/>
          <ac:spMkLst>
            <pc:docMk/>
            <pc:sldMk cId="1073034331" sldId="2540"/>
            <ac:spMk id="43" creationId="{02465B69-A7EE-48D0-B3F3-B264977ABC55}"/>
          </ac:spMkLst>
        </pc:spChg>
        <pc:spChg chg="add mod ord">
          <ac:chgData name="Shin, Kento" userId="c471e361-d6d4-4330-a51c-27e0981a6686" providerId="ADAL" clId="{238BBA29-93E7-45B4-8BE5-4DAE25A99DA5}" dt="2019-07-18T07:34:43.998" v="426" actId="1037"/>
          <ac:spMkLst>
            <pc:docMk/>
            <pc:sldMk cId="1073034331" sldId="2540"/>
            <ac:spMk id="49" creationId="{97E30670-075A-4496-BC75-9A2AA016A25C}"/>
          </ac:spMkLst>
        </pc:spChg>
        <pc:spChg chg="add mod ord">
          <ac:chgData name="Shin, Kento" userId="c471e361-d6d4-4330-a51c-27e0981a6686" providerId="ADAL" clId="{238BBA29-93E7-45B4-8BE5-4DAE25A99DA5}" dt="2019-07-19T00:45:49.387" v="4037" actId="167"/>
          <ac:spMkLst>
            <pc:docMk/>
            <pc:sldMk cId="1073034331" sldId="2540"/>
            <ac:spMk id="50" creationId="{F3C74667-A0DD-4CF2-A632-4B2A5428D45D}"/>
          </ac:spMkLst>
        </pc:spChg>
        <pc:spChg chg="add mod topLvl">
          <ac:chgData name="Shin, Kento" userId="c471e361-d6d4-4330-a51c-27e0981a6686" providerId="ADAL" clId="{238BBA29-93E7-45B4-8BE5-4DAE25A99DA5}" dt="2019-07-19T00:47:19.613" v="4063" actId="552"/>
          <ac:spMkLst>
            <pc:docMk/>
            <pc:sldMk cId="1073034331" sldId="2540"/>
            <ac:spMk id="51" creationId="{A76F8E33-14CE-4F61-B622-6A25B1C26ADF}"/>
          </ac:spMkLst>
        </pc:spChg>
        <pc:spChg chg="add mod topLvl">
          <ac:chgData name="Shin, Kento" userId="c471e361-d6d4-4330-a51c-27e0981a6686" providerId="ADAL" clId="{238BBA29-93E7-45B4-8BE5-4DAE25A99DA5}" dt="2019-07-19T00:47:09.436" v="4062" actId="552"/>
          <ac:spMkLst>
            <pc:docMk/>
            <pc:sldMk cId="1073034331" sldId="2540"/>
            <ac:spMk id="52" creationId="{A7BA80FB-8B45-47AB-B79B-241A0264111E}"/>
          </ac:spMkLst>
        </pc:spChg>
        <pc:spChg chg="add mod topLvl">
          <ac:chgData name="Shin, Kento" userId="c471e361-d6d4-4330-a51c-27e0981a6686" providerId="ADAL" clId="{238BBA29-93E7-45B4-8BE5-4DAE25A99DA5}" dt="2019-07-19T00:47:19.613" v="4063" actId="552"/>
          <ac:spMkLst>
            <pc:docMk/>
            <pc:sldMk cId="1073034331" sldId="2540"/>
            <ac:spMk id="53" creationId="{C32E87EE-3C37-41A9-BD15-733FC2949D33}"/>
          </ac:spMkLst>
        </pc:spChg>
        <pc:spChg chg="add mod topLvl">
          <ac:chgData name="Shin, Kento" userId="c471e361-d6d4-4330-a51c-27e0981a6686" providerId="ADAL" clId="{238BBA29-93E7-45B4-8BE5-4DAE25A99DA5}" dt="2019-07-19T00:47:09.436" v="4062" actId="552"/>
          <ac:spMkLst>
            <pc:docMk/>
            <pc:sldMk cId="1073034331" sldId="2540"/>
            <ac:spMk id="54" creationId="{C860A4E4-1340-4C8A-8519-8B1B9B93026D}"/>
          </ac:spMkLst>
        </pc:spChg>
        <pc:spChg chg="add mod">
          <ac:chgData name="Shin, Kento" userId="c471e361-d6d4-4330-a51c-27e0981a6686" providerId="ADAL" clId="{238BBA29-93E7-45B4-8BE5-4DAE25A99DA5}" dt="2019-07-18T07:36:25.672" v="462" actId="14100"/>
          <ac:spMkLst>
            <pc:docMk/>
            <pc:sldMk cId="1073034331" sldId="2540"/>
            <ac:spMk id="57" creationId="{A9E1CF70-4E12-4C82-9D35-E061A143CACA}"/>
          </ac:spMkLst>
        </pc:spChg>
        <pc:spChg chg="add mod">
          <ac:chgData name="Shin, Kento" userId="c471e361-d6d4-4330-a51c-27e0981a6686" providerId="ADAL" clId="{238BBA29-93E7-45B4-8BE5-4DAE25A99DA5}" dt="2019-07-18T07:36:40.703" v="481"/>
          <ac:spMkLst>
            <pc:docMk/>
            <pc:sldMk cId="1073034331" sldId="2540"/>
            <ac:spMk id="58" creationId="{41550F02-BD6C-4D5D-8AD8-A61CB6263C00}"/>
          </ac:spMkLst>
        </pc:spChg>
        <pc:spChg chg="add del mod">
          <ac:chgData name="Shin, Kento" userId="c471e361-d6d4-4330-a51c-27e0981a6686" providerId="ADAL" clId="{238BBA29-93E7-45B4-8BE5-4DAE25A99DA5}" dt="2019-07-18T08:08:26.369" v="484"/>
          <ac:spMkLst>
            <pc:docMk/>
            <pc:sldMk cId="1073034331" sldId="2540"/>
            <ac:spMk id="59" creationId="{5EE618B0-F4DE-4D01-B726-0E7AB5938919}"/>
          </ac:spMkLst>
        </pc:spChg>
        <pc:spChg chg="add mod">
          <ac:chgData name="Shin, Kento" userId="c471e361-d6d4-4330-a51c-27e0981a6686" providerId="ADAL" clId="{238BBA29-93E7-45B4-8BE5-4DAE25A99DA5}" dt="2019-07-18T11:25:31.236" v="2673" actId="164"/>
          <ac:spMkLst>
            <pc:docMk/>
            <pc:sldMk cId="1073034331" sldId="2540"/>
            <ac:spMk id="60" creationId="{7DFD08D4-0198-40F8-9854-4C5CDE7711C9}"/>
          </ac:spMkLst>
        </pc:spChg>
        <pc:spChg chg="add mod topLvl">
          <ac:chgData name="Shin, Kento" userId="c471e361-d6d4-4330-a51c-27e0981a6686" providerId="ADAL" clId="{238BBA29-93E7-45B4-8BE5-4DAE25A99DA5}" dt="2019-07-18T14:55:39.470" v="3853" actId="1035"/>
          <ac:spMkLst>
            <pc:docMk/>
            <pc:sldMk cId="1073034331" sldId="2540"/>
            <ac:spMk id="61" creationId="{A4262114-5411-4665-8DA9-08D46F025758}"/>
          </ac:spMkLst>
        </pc:spChg>
        <pc:spChg chg="add del mod">
          <ac:chgData name="Shin, Kento" userId="c471e361-d6d4-4330-a51c-27e0981a6686" providerId="ADAL" clId="{238BBA29-93E7-45B4-8BE5-4DAE25A99DA5}" dt="2019-07-18T11:23:44.757" v="2645" actId="478"/>
          <ac:spMkLst>
            <pc:docMk/>
            <pc:sldMk cId="1073034331" sldId="2540"/>
            <ac:spMk id="62" creationId="{5AF8C0A4-417E-46CB-9E13-9B4FBF771E5B}"/>
          </ac:spMkLst>
        </pc:spChg>
        <pc:spChg chg="add del mod">
          <ac:chgData name="Shin, Kento" userId="c471e361-d6d4-4330-a51c-27e0981a6686" providerId="ADAL" clId="{238BBA29-93E7-45B4-8BE5-4DAE25A99DA5}" dt="2019-07-18T11:23:52.201" v="2648" actId="478"/>
          <ac:spMkLst>
            <pc:docMk/>
            <pc:sldMk cId="1073034331" sldId="2540"/>
            <ac:spMk id="63" creationId="{A2459DCF-4756-4AA3-BCE2-E9D85E0F9073}"/>
          </ac:spMkLst>
        </pc:spChg>
        <pc:spChg chg="add del mod">
          <ac:chgData name="Shin, Kento" userId="c471e361-d6d4-4330-a51c-27e0981a6686" providerId="ADAL" clId="{238BBA29-93E7-45B4-8BE5-4DAE25A99DA5}" dt="2019-07-18T11:24:21.088" v="2650" actId="478"/>
          <ac:spMkLst>
            <pc:docMk/>
            <pc:sldMk cId="1073034331" sldId="2540"/>
            <ac:spMk id="64" creationId="{1BDCF120-67E1-4967-A7AC-A8A0310DE580}"/>
          </ac:spMkLst>
        </pc:spChg>
        <pc:spChg chg="add mod">
          <ac:chgData name="Shin, Kento" userId="c471e361-d6d4-4330-a51c-27e0981a6686" providerId="ADAL" clId="{238BBA29-93E7-45B4-8BE5-4DAE25A99DA5}" dt="2019-07-18T14:55:34.674" v="3845" actId="1035"/>
          <ac:spMkLst>
            <pc:docMk/>
            <pc:sldMk cId="1073034331" sldId="2540"/>
            <ac:spMk id="72" creationId="{015BDC7B-4F1D-4954-B407-578CBE24BD7C}"/>
          </ac:spMkLst>
        </pc:spChg>
        <pc:spChg chg="add mod">
          <ac:chgData name="Shin, Kento" userId="c471e361-d6d4-4330-a51c-27e0981a6686" providerId="ADAL" clId="{238BBA29-93E7-45B4-8BE5-4DAE25A99DA5}" dt="2019-07-18T14:55:39.470" v="3853" actId="1035"/>
          <ac:spMkLst>
            <pc:docMk/>
            <pc:sldMk cId="1073034331" sldId="2540"/>
            <ac:spMk id="73" creationId="{E5EC4709-30C6-4FC2-A59E-2724929D13F2}"/>
          </ac:spMkLst>
        </pc:spChg>
        <pc:spChg chg="add mod">
          <ac:chgData name="Shin, Kento" userId="c471e361-d6d4-4330-a51c-27e0981a6686" providerId="ADAL" clId="{238BBA29-93E7-45B4-8BE5-4DAE25A99DA5}" dt="2019-07-18T11:49:51.434" v="3818" actId="1076"/>
          <ac:spMkLst>
            <pc:docMk/>
            <pc:sldMk cId="1073034331" sldId="2540"/>
            <ac:spMk id="75" creationId="{50B1CBAE-8C0A-4DEA-94F9-D7053E0A9C08}"/>
          </ac:spMkLst>
        </pc:spChg>
        <pc:grpChg chg="add del mod">
          <ac:chgData name="Shin, Kento" userId="c471e361-d6d4-4330-a51c-27e0981a6686" providerId="ADAL" clId="{238BBA29-93E7-45B4-8BE5-4DAE25A99DA5}" dt="2019-07-18T07:35:33.532" v="435" actId="165"/>
          <ac:grpSpMkLst>
            <pc:docMk/>
            <pc:sldMk cId="1073034331" sldId="2540"/>
            <ac:grpSpMk id="55" creationId="{EDB4BC6F-06E8-49D0-9560-5162C01C5B32}"/>
          </ac:grpSpMkLst>
        </pc:grpChg>
        <pc:grpChg chg="add del mod">
          <ac:chgData name="Shin, Kento" userId="c471e361-d6d4-4330-a51c-27e0981a6686" providerId="ADAL" clId="{238BBA29-93E7-45B4-8BE5-4DAE25A99DA5}" dt="2019-07-18T07:35:17.570" v="431" actId="165"/>
          <ac:grpSpMkLst>
            <pc:docMk/>
            <pc:sldMk cId="1073034331" sldId="2540"/>
            <ac:grpSpMk id="56" creationId="{3138E616-E35E-4ECE-8089-2A56DD84228E}"/>
          </ac:grpSpMkLst>
        </pc:grpChg>
        <pc:grpChg chg="add mod">
          <ac:chgData name="Shin, Kento" userId="c471e361-d6d4-4330-a51c-27e0981a6686" providerId="ADAL" clId="{238BBA29-93E7-45B4-8BE5-4DAE25A99DA5}" dt="2019-07-18T14:55:34.674" v="3845" actId="1035"/>
          <ac:grpSpMkLst>
            <pc:docMk/>
            <pc:sldMk cId="1073034331" sldId="2540"/>
            <ac:grpSpMk id="70" creationId="{D8EF2B5C-7E7B-411C-A918-6315A04F8880}"/>
          </ac:grpSpMkLst>
        </pc:grpChg>
        <pc:grpChg chg="add del mod">
          <ac:chgData name="Shin, Kento" userId="c471e361-d6d4-4330-a51c-27e0981a6686" providerId="ADAL" clId="{238BBA29-93E7-45B4-8BE5-4DAE25A99DA5}" dt="2019-07-18T11:33:15.547" v="3066" actId="165"/>
          <ac:grpSpMkLst>
            <pc:docMk/>
            <pc:sldMk cId="1073034331" sldId="2540"/>
            <ac:grpSpMk id="71" creationId="{19F1DD88-659D-4CB3-887F-66D00F9F9524}"/>
          </ac:grpSpMkLst>
        </pc:grpChg>
        <pc:grpChg chg="add mod">
          <ac:chgData name="Shin, Kento" userId="c471e361-d6d4-4330-a51c-27e0981a6686" providerId="ADAL" clId="{238BBA29-93E7-45B4-8BE5-4DAE25A99DA5}" dt="2019-07-19T00:45:57.792" v="4038" actId="555"/>
          <ac:grpSpMkLst>
            <pc:docMk/>
            <pc:sldMk cId="1073034331" sldId="2540"/>
            <ac:grpSpMk id="76" creationId="{0B0CC857-BFA3-4780-A38D-1BB7032FDAAD}"/>
          </ac:grpSpMkLst>
        </pc:grpChg>
        <pc:grpChg chg="add mod">
          <ac:chgData name="Shin, Kento" userId="c471e361-d6d4-4330-a51c-27e0981a6686" providerId="ADAL" clId="{238BBA29-93E7-45B4-8BE5-4DAE25A99DA5}" dt="2019-07-19T00:46:19.919" v="4059" actId="408"/>
          <ac:grpSpMkLst>
            <pc:docMk/>
            <pc:sldMk cId="1073034331" sldId="2540"/>
            <ac:grpSpMk id="77" creationId="{21F1CA7D-CAD9-4E83-BC24-5DF070106F31}"/>
          </ac:grpSpMkLst>
        </pc:grpChg>
        <pc:cxnChg chg="add del mod">
          <ac:chgData name="Shin, Kento" userId="c471e361-d6d4-4330-a51c-27e0981a6686" providerId="ADAL" clId="{238BBA29-93E7-45B4-8BE5-4DAE25A99DA5}" dt="2019-07-18T07:30:21.209" v="373" actId="478"/>
          <ac:cxnSpMkLst>
            <pc:docMk/>
            <pc:sldMk cId="1073034331" sldId="2540"/>
            <ac:cxnSpMk id="17" creationId="{F0BDC733-2A44-434E-9033-51756FD027A2}"/>
          </ac:cxnSpMkLst>
        </pc:cxnChg>
        <pc:cxnChg chg="del mod">
          <ac:chgData name="Shin, Kento" userId="c471e361-d6d4-4330-a51c-27e0981a6686" providerId="ADAL" clId="{238BBA29-93E7-45B4-8BE5-4DAE25A99DA5}" dt="2019-07-18T07:31:34.431" v="388" actId="478"/>
          <ac:cxnSpMkLst>
            <pc:docMk/>
            <pc:sldMk cId="1073034331" sldId="2540"/>
            <ac:cxnSpMk id="36" creationId="{CFF39D28-C28C-46B2-8B16-96F5DE271D92}"/>
          </ac:cxnSpMkLst>
        </pc:cxnChg>
        <pc:cxnChg chg="add del mod">
          <ac:chgData name="Shin, Kento" userId="c471e361-d6d4-4330-a51c-27e0981a6686" providerId="ADAL" clId="{238BBA29-93E7-45B4-8BE5-4DAE25A99DA5}" dt="2019-07-18T07:31:32.297" v="387" actId="478"/>
          <ac:cxnSpMkLst>
            <pc:docMk/>
            <pc:sldMk cId="1073034331" sldId="2540"/>
            <ac:cxnSpMk id="38" creationId="{41FABE32-FCBB-4E7D-95E0-CA5A3A403BF1}"/>
          </ac:cxnSpMkLst>
        </pc:cxnChg>
        <pc:cxnChg chg="del mod">
          <ac:chgData name="Shin, Kento" userId="c471e361-d6d4-4330-a51c-27e0981a6686" providerId="ADAL" clId="{238BBA29-93E7-45B4-8BE5-4DAE25A99DA5}" dt="2019-07-18T07:31:36.761" v="389" actId="478"/>
          <ac:cxnSpMkLst>
            <pc:docMk/>
            <pc:sldMk cId="1073034331" sldId="2540"/>
            <ac:cxnSpMk id="39" creationId="{F7090DCC-CF2C-4BB5-AD3E-CDC081A76BE9}"/>
          </ac:cxnSpMkLst>
        </pc:cxnChg>
        <pc:cxnChg chg="add del mod">
          <ac:chgData name="Shin, Kento" userId="c471e361-d6d4-4330-a51c-27e0981a6686" providerId="ADAL" clId="{238BBA29-93E7-45B4-8BE5-4DAE25A99DA5}" dt="2019-07-18T07:30:23.580" v="374" actId="478"/>
          <ac:cxnSpMkLst>
            <pc:docMk/>
            <pc:sldMk cId="1073034331" sldId="2540"/>
            <ac:cxnSpMk id="44" creationId="{01F0036F-BFFB-42F3-A5E1-6A2004168ECC}"/>
          </ac:cxnSpMkLst>
        </pc:cxnChg>
        <pc:cxnChg chg="add del mod">
          <ac:chgData name="Shin, Kento" userId="c471e361-d6d4-4330-a51c-27e0981a6686" providerId="ADAL" clId="{238BBA29-93E7-45B4-8BE5-4DAE25A99DA5}" dt="2019-07-18T07:30:18.478" v="372" actId="478"/>
          <ac:cxnSpMkLst>
            <pc:docMk/>
            <pc:sldMk cId="1073034331" sldId="2540"/>
            <ac:cxnSpMk id="45" creationId="{8C2422FF-646C-411C-A225-973AB08061D9}"/>
          </ac:cxnSpMkLst>
        </pc:cxnChg>
        <pc:cxnChg chg="add mod">
          <ac:chgData name="Shin, Kento" userId="c471e361-d6d4-4330-a51c-27e0981a6686" providerId="ADAL" clId="{238BBA29-93E7-45B4-8BE5-4DAE25A99DA5}" dt="2019-07-18T11:25:31.236" v="2673" actId="164"/>
          <ac:cxnSpMkLst>
            <pc:docMk/>
            <pc:sldMk cId="1073034331" sldId="2540"/>
            <ac:cxnSpMk id="66" creationId="{9A922D37-481E-4CE7-B883-05EEE6B2775A}"/>
          </ac:cxnSpMkLst>
        </pc:cxnChg>
        <pc:cxnChg chg="add mod topLvl">
          <ac:chgData name="Shin, Kento" userId="c471e361-d6d4-4330-a51c-27e0981a6686" providerId="ADAL" clId="{238BBA29-93E7-45B4-8BE5-4DAE25A99DA5}" dt="2019-07-18T14:55:39.470" v="3853" actId="1035"/>
          <ac:cxnSpMkLst>
            <pc:docMk/>
            <pc:sldMk cId="1073034331" sldId="2540"/>
            <ac:cxnSpMk id="68" creationId="{DC832B94-A117-45A5-92E2-520933B55601}"/>
          </ac:cxnSpMkLst>
        </pc:cxnChg>
      </pc:sldChg>
      <pc:sldChg chg="addSp delSp modSp">
        <pc:chgData name="Shin, Kento" userId="c471e361-d6d4-4330-a51c-27e0981a6686" providerId="ADAL" clId="{238BBA29-93E7-45B4-8BE5-4DAE25A99DA5}" dt="2019-07-18T14:57:25.118" v="3860" actId="553"/>
        <pc:sldMkLst>
          <pc:docMk/>
          <pc:sldMk cId="1358450396" sldId="2541"/>
        </pc:sldMkLst>
        <pc:spChg chg="add mod">
          <ac:chgData name="Shin, Kento" userId="c471e361-d6d4-4330-a51c-27e0981a6686" providerId="ADAL" clId="{238BBA29-93E7-45B4-8BE5-4DAE25A99DA5}" dt="2019-07-18T11:46:26.423" v="3603" actId="113"/>
          <ac:spMkLst>
            <pc:docMk/>
            <pc:sldMk cId="1358450396" sldId="2541"/>
            <ac:spMk id="6" creationId="{FBACF48C-5978-41F2-AC48-1FC6220B1553}"/>
          </ac:spMkLst>
        </pc:spChg>
        <pc:spChg chg="mod topLvl">
          <ac:chgData name="Shin, Kento" userId="c471e361-d6d4-4330-a51c-27e0981a6686" providerId="ADAL" clId="{238BBA29-93E7-45B4-8BE5-4DAE25A99DA5}" dt="2019-07-18T14:57:25.118" v="3860" actId="553"/>
          <ac:spMkLst>
            <pc:docMk/>
            <pc:sldMk cId="1358450396" sldId="2541"/>
            <ac:spMk id="102" creationId="{BB98D026-6CE2-4A88-B32E-325624039345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3" creationId="{D6280CC1-B360-4C56-905A-1D6B99A51C4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4" creationId="{C185B72E-4A45-4E3C-86F6-5747652B1B3B}"/>
          </ac:spMkLst>
        </pc:spChg>
        <pc:spChg chg="mod topLvl">
          <ac:chgData name="Shin, Kento" userId="c471e361-d6d4-4330-a51c-27e0981a6686" providerId="ADAL" clId="{238BBA29-93E7-45B4-8BE5-4DAE25A99DA5}" dt="2019-07-18T14:57:25.118" v="3860" actId="553"/>
          <ac:spMkLst>
            <pc:docMk/>
            <pc:sldMk cId="1358450396" sldId="2541"/>
            <ac:spMk id="105" creationId="{C40289B0-3F64-4497-BA1B-3AFBA777F74D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6" creationId="{1DA6CA4B-AC36-4A68-AB22-9F8C18619480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7" creationId="{230AF89E-43A2-4482-BA6E-7AB18072A53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8" creationId="{47DB401E-BB64-4314-A7A5-BA69DE8BC112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09" creationId="{EF48EC4E-12BA-453F-9DC8-9E1E2F185DFC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0" creationId="{79BC8A8C-FCF1-41C6-93C1-117A9027BF2C}"/>
          </ac:spMkLst>
        </pc:spChg>
        <pc:spChg chg="add mod">
          <ac:chgData name="Shin, Kento" userId="c471e361-d6d4-4330-a51c-27e0981a6686" providerId="ADAL" clId="{238BBA29-93E7-45B4-8BE5-4DAE25A99DA5}" dt="2019-07-18T11:38:39.436" v="3148" actId="571"/>
          <ac:spMkLst>
            <pc:docMk/>
            <pc:sldMk cId="1358450396" sldId="2541"/>
            <ac:spMk id="111" creationId="{ACD7678B-3520-4DAB-9DA4-CF265240B1CE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2" creationId="{71F55431-29D3-4847-AF7E-3980276099A3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3" creationId="{F0AA2A3D-60DE-4500-966F-7893B25DE34F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4" creationId="{D262EEEA-7BD7-4297-AB18-1883D38D986F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5" creationId="{399110C0-7926-495E-921A-06361422293D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6" creationId="{40608383-1E59-4F35-A7D5-DFA527943004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7" creationId="{45037606-67BE-4B1D-9BC9-183C1F1FB755}"/>
          </ac:spMkLst>
        </pc:spChg>
        <pc:spChg chg="add mod">
          <ac:chgData name="Shin, Kento" userId="c471e361-d6d4-4330-a51c-27e0981a6686" providerId="ADAL" clId="{238BBA29-93E7-45B4-8BE5-4DAE25A99DA5}" dt="2019-07-18T11:38:39.436" v="3148" actId="571"/>
          <ac:spMkLst>
            <pc:docMk/>
            <pc:sldMk cId="1358450396" sldId="2541"/>
            <ac:spMk id="118" creationId="{22E5CFB0-AC72-458C-95C7-B82B8813030A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19" creationId="{EA5E512E-3D1C-49F1-99AB-48AF2EB3A75E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0" creationId="{5B370B8D-070D-4CDD-A608-08D78E75744B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1" creationId="{BAE8983F-BA1F-4472-B0D8-3F9CE82C16A8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2" creationId="{84460F57-B06C-46A0-BE37-4C5ECE4829FA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3" creationId="{9CE813AD-D3E5-470D-9075-B7C7BABB9F03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4" creationId="{1D7B557D-13FF-4A57-AA6B-A0EF1536A896}"/>
          </ac:spMkLst>
        </pc:spChg>
        <pc:spChg chg="mod topLvl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5" creationId="{456DCE90-7B3C-48A3-ADE8-18DB629ABDB6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6" creationId="{D7CDE669-0B55-418C-B0DE-D438AF065C35}"/>
          </ac:spMkLst>
        </pc:spChg>
        <pc:spChg chg="add mod">
          <ac:chgData name="Shin, Kento" userId="c471e361-d6d4-4330-a51c-27e0981a6686" providerId="ADAL" clId="{238BBA29-93E7-45B4-8BE5-4DAE25A99DA5}" dt="2019-07-18T11:45:43.075" v="3563" actId="1036"/>
          <ac:spMkLst>
            <pc:docMk/>
            <pc:sldMk cId="1358450396" sldId="2541"/>
            <ac:spMk id="127" creationId="{8644C75A-56B7-440D-8F4C-6CA0E09DCEA0}"/>
          </ac:spMkLst>
        </pc:spChg>
        <pc:grpChg chg="add del mod">
          <ac:chgData name="Shin, Kento" userId="c471e361-d6d4-4330-a51c-27e0981a6686" providerId="ADAL" clId="{238BBA29-93E7-45B4-8BE5-4DAE25A99DA5}" dt="2019-07-18T11:42:42.516" v="3180" actId="165"/>
          <ac:grpSpMkLst>
            <pc:docMk/>
            <pc:sldMk cId="1358450396" sldId="2541"/>
            <ac:grpSpMk id="5" creationId="{89ECC915-FAC8-4452-8DA1-98B90445E4E4}"/>
          </ac:grpSpMkLst>
        </pc:grpChg>
        <pc:grpChg chg="del mod">
          <ac:chgData name="Shin, Kento" userId="c471e361-d6d4-4330-a51c-27e0981a6686" providerId="ADAL" clId="{238BBA29-93E7-45B4-8BE5-4DAE25A99DA5}" dt="2019-07-18T11:45:25.525" v="3546" actId="478"/>
          <ac:grpSpMkLst>
            <pc:docMk/>
            <pc:sldMk cId="1358450396" sldId="2541"/>
            <ac:grpSpMk id="36" creationId="{8C9BA82E-F9E3-4B32-832D-71618F5C70A0}"/>
          </ac:grpSpMkLst>
        </pc:grpChg>
        <pc:grpChg chg="del mod">
          <ac:chgData name="Shin, Kento" userId="c471e361-d6d4-4330-a51c-27e0981a6686" providerId="ADAL" clId="{238BBA29-93E7-45B4-8BE5-4DAE25A99DA5}" dt="2019-07-18T11:45:35.531" v="3547" actId="478"/>
          <ac:grpSpMkLst>
            <pc:docMk/>
            <pc:sldMk cId="1358450396" sldId="2541"/>
            <ac:grpSpMk id="55" creationId="{D1E851AD-5D51-474F-9FC5-704B83FC9BBE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70" creationId="{7F79DF92-8504-4EEA-AFA8-30D7FBE1738A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85" creationId="{25627F14-65BA-4707-AB27-D1EA2EE9E4CB}"/>
          </ac:grpSpMkLst>
        </pc:grpChg>
        <pc:grpChg chg="mod">
          <ac:chgData name="Shin, Kento" userId="c471e361-d6d4-4330-a51c-27e0981a6686" providerId="ADAL" clId="{238BBA29-93E7-45B4-8BE5-4DAE25A99DA5}" dt="2019-07-18T11:45:43.075" v="3563" actId="1036"/>
          <ac:grpSpMkLst>
            <pc:docMk/>
            <pc:sldMk cId="1358450396" sldId="2541"/>
            <ac:grpSpMk id="101" creationId="{B291FB1B-6550-49E0-B511-7745259A21DE}"/>
          </ac:grpSpMkLst>
        </pc:grp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42" creationId="{EAD07B8B-3BFA-4DBB-8E70-2C7690BF9C6C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46" creationId="{78E214E5-C5EB-4860-A752-2CE64CE643F2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50" creationId="{48E1B366-718B-456C-B54F-4C0F6B88E2CA}"/>
          </ac:cxnSpMkLst>
        </pc:cxnChg>
        <pc:cxnChg chg="mod">
          <ac:chgData name="Shin, Kento" userId="c471e361-d6d4-4330-a51c-27e0981a6686" providerId="ADAL" clId="{238BBA29-93E7-45B4-8BE5-4DAE25A99DA5}" dt="2019-07-18T11:45:43.075" v="3563" actId="1036"/>
          <ac:cxnSpMkLst>
            <pc:docMk/>
            <pc:sldMk cId="1358450396" sldId="2541"/>
            <ac:cxnSpMk id="54" creationId="{AE78302E-69D1-444D-9A31-7E9195FDAC97}"/>
          </ac:cxnSpMkLst>
        </pc:cxnChg>
      </pc:sldChg>
      <pc:sldChg chg="modSp">
        <pc:chgData name="Shin, Kento" userId="c471e361-d6d4-4330-a51c-27e0981a6686" providerId="ADAL" clId="{238BBA29-93E7-45B4-8BE5-4DAE25A99DA5}" dt="2019-07-19T00:50:10.854" v="4075"/>
        <pc:sldMkLst>
          <pc:docMk/>
          <pc:sldMk cId="4003276592" sldId="2542"/>
        </pc:sldMkLst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5" creationId="{C8E3597F-9F4B-44DC-BAEE-E0D0A75D934A}"/>
          </ac:spMkLst>
        </pc:spChg>
        <pc:spChg chg="mod">
          <ac:chgData name="Shin, Kento" userId="c471e361-d6d4-4330-a51c-27e0981a6686" providerId="ADAL" clId="{238BBA29-93E7-45B4-8BE5-4DAE25A99DA5}" dt="2019-07-18T11:49:04.304" v="3811" actId="20577"/>
          <ac:spMkLst>
            <pc:docMk/>
            <pc:sldMk cId="4003276592" sldId="2542"/>
            <ac:spMk id="8" creationId="{504056E1-0BE4-40B8-8162-5FC9C7A58A1D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9" creationId="{CE28AEB1-F8F0-4B10-95CD-719A8F6342FE}"/>
          </ac:spMkLst>
        </pc:spChg>
        <pc:spChg chg="mod">
          <ac:chgData name="Shin, Kento" userId="c471e361-d6d4-4330-a51c-27e0981a6686" providerId="ADAL" clId="{238BBA29-93E7-45B4-8BE5-4DAE25A99DA5}" dt="2019-07-19T00:50:10.854" v="4075"/>
          <ac:spMkLst>
            <pc:docMk/>
            <pc:sldMk cId="4003276592" sldId="2542"/>
            <ac:spMk id="11" creationId="{AA55D48D-1A64-4E90-BA9F-68E23175D732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2" creationId="{7A4F0D49-583B-4F51-ABBF-0899E53D556D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4" creationId="{7EECC2BC-5169-4DD6-95B8-65E13413B1BC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5" creationId="{19B83258-95DA-4297-9D6B-B39A55734094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6" creationId="{3E146A1C-80D8-4E89-829B-492189551578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17" creationId="{FE204582-9080-48AB-9138-5B26EC8A910F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0" creationId="{D40DA039-EC67-48E7-8FEC-4915B2066808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1" creationId="{9DC86288-C727-47B1-ADE3-4E179999AAF3}"/>
          </ac:spMkLst>
        </pc:spChg>
        <pc:spChg chg="mod">
          <ac:chgData name="Shin, Kento" userId="c471e361-d6d4-4330-a51c-27e0981a6686" providerId="ADAL" clId="{238BBA29-93E7-45B4-8BE5-4DAE25A99DA5}" dt="2019-07-18T11:48:28.716" v="3781" actId="1035"/>
          <ac:spMkLst>
            <pc:docMk/>
            <pc:sldMk cId="4003276592" sldId="2542"/>
            <ac:spMk id="22" creationId="{E4C8A6FE-F7AC-4330-82EE-02244BB9EC67}"/>
          </ac:spMkLst>
        </pc:spChg>
        <pc:cxnChg chg="mod">
          <ac:chgData name="Shin, Kento" userId="c471e361-d6d4-4330-a51c-27e0981a6686" providerId="ADAL" clId="{238BBA29-93E7-45B4-8BE5-4DAE25A99DA5}" dt="2019-07-18T11:48:28.716" v="3781" actId="1035"/>
          <ac:cxnSpMkLst>
            <pc:docMk/>
            <pc:sldMk cId="4003276592" sldId="2542"/>
            <ac:cxnSpMk id="6" creationId="{EF4EF4EF-FFBF-4ACD-A9BB-B0055998A2B4}"/>
          </ac:cxnSpMkLst>
        </pc:cxnChg>
        <pc:cxnChg chg="mod">
          <ac:chgData name="Shin, Kento" userId="c471e361-d6d4-4330-a51c-27e0981a6686" providerId="ADAL" clId="{238BBA29-93E7-45B4-8BE5-4DAE25A99DA5}" dt="2019-07-18T11:48:28.716" v="3781" actId="1035"/>
          <ac:cxnSpMkLst>
            <pc:docMk/>
            <pc:sldMk cId="4003276592" sldId="2542"/>
            <ac:cxnSpMk id="18" creationId="{F73DF001-8E3D-4A2C-A4D6-EF8DB0F2D284}"/>
          </ac:cxnSpMkLst>
        </pc:cxnChg>
      </pc:sldChg>
      <pc:sldChg chg="addSp delSp modSp">
        <pc:chgData name="Shin, Kento" userId="c471e361-d6d4-4330-a51c-27e0981a6686" providerId="ADAL" clId="{238BBA29-93E7-45B4-8BE5-4DAE25A99DA5}" dt="2019-07-19T01:32:05.543" v="4412"/>
        <pc:sldMkLst>
          <pc:docMk/>
          <pc:sldMk cId="4131254626" sldId="2545"/>
        </pc:sldMkLst>
        <pc:spChg chg="mod">
          <ac:chgData name="Shin, Kento" userId="c471e361-d6d4-4330-a51c-27e0981a6686" providerId="ADAL" clId="{238BBA29-93E7-45B4-8BE5-4DAE25A99DA5}" dt="2019-07-19T01:32:05.543" v="4412"/>
          <ac:spMkLst>
            <pc:docMk/>
            <pc:sldMk cId="4131254626" sldId="2545"/>
            <ac:spMk id="3" creationId="{053C0AEB-CE67-4567-8A14-0683CCD199A2}"/>
          </ac:spMkLst>
        </pc:spChg>
        <pc:spChg chg="mod">
          <ac:chgData name="Shin, Kento" userId="c471e361-d6d4-4330-a51c-27e0981a6686" providerId="ADAL" clId="{238BBA29-93E7-45B4-8BE5-4DAE25A99DA5}" dt="2019-07-18T07:21:27.865" v="153" actId="20577"/>
          <ac:spMkLst>
            <pc:docMk/>
            <pc:sldMk cId="4131254626" sldId="2545"/>
            <ac:spMk id="6" creationId="{BF035BC6-7746-459C-830E-8441DEB886FC}"/>
          </ac:spMkLst>
        </pc:spChg>
        <pc:spChg chg="del mod">
          <ac:chgData name="Shin, Kento" userId="c471e361-d6d4-4330-a51c-27e0981a6686" providerId="ADAL" clId="{238BBA29-93E7-45B4-8BE5-4DAE25A99DA5}" dt="2019-07-18T07:20:09.568" v="57" actId="478"/>
          <ac:spMkLst>
            <pc:docMk/>
            <pc:sldMk cId="4131254626" sldId="2545"/>
            <ac:spMk id="7" creationId="{8D351D6A-55C5-46AA-B5D8-FED41748F22B}"/>
          </ac:spMkLst>
        </pc:spChg>
        <pc:spChg chg="mod">
          <ac:chgData name="Shin, Kento" userId="c471e361-d6d4-4330-a51c-27e0981a6686" providerId="ADAL" clId="{238BBA29-93E7-45B4-8BE5-4DAE25A99DA5}" dt="2019-07-18T07:21:51.704" v="176" actId="20577"/>
          <ac:spMkLst>
            <pc:docMk/>
            <pc:sldMk cId="4131254626" sldId="2545"/>
            <ac:spMk id="9" creationId="{24BB9001-2067-429D-B7FF-3B73E1A2E7F3}"/>
          </ac:spMkLst>
        </pc:spChg>
        <pc:spChg chg="mod">
          <ac:chgData name="Shin, Kento" userId="c471e361-d6d4-4330-a51c-27e0981a6686" providerId="ADAL" clId="{238BBA29-93E7-45B4-8BE5-4DAE25A99DA5}" dt="2019-07-18T07:21:44.764" v="169" actId="20577"/>
          <ac:spMkLst>
            <pc:docMk/>
            <pc:sldMk cId="4131254626" sldId="2545"/>
            <ac:spMk id="10" creationId="{159AA9EE-13D5-41B6-A17C-6FE4DB3A5457}"/>
          </ac:spMkLst>
        </pc:spChg>
        <pc:spChg chg="add del mod">
          <ac:chgData name="Shin, Kento" userId="c471e361-d6d4-4330-a51c-27e0981a6686" providerId="ADAL" clId="{238BBA29-93E7-45B4-8BE5-4DAE25A99DA5}" dt="2019-07-18T07:20:17.032" v="60" actId="478"/>
          <ac:spMkLst>
            <pc:docMk/>
            <pc:sldMk cId="4131254626" sldId="2545"/>
            <ac:spMk id="11" creationId="{4785AD0E-045B-485C-9EEC-C9BD0DC2FCB0}"/>
          </ac:spMkLst>
        </pc:spChg>
        <pc:spChg chg="add mod">
          <ac:chgData name="Shin, Kento" userId="c471e361-d6d4-4330-a51c-27e0981a6686" providerId="ADAL" clId="{238BBA29-93E7-45B4-8BE5-4DAE25A99DA5}" dt="2019-07-18T07:21:35.500" v="161" actId="20577"/>
          <ac:spMkLst>
            <pc:docMk/>
            <pc:sldMk cId="4131254626" sldId="2545"/>
            <ac:spMk id="12" creationId="{DD1164A1-5A0B-4AAB-8A11-59AE5817EC72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5" creationId="{BB16B7D5-89FF-456F-B62D-6A18F7DEBC9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6" creationId="{6355641F-A744-43EE-BBF0-8076AAB28CF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7" creationId="{F0B05C84-786F-4FF6-91EA-BBA10B72A28A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8" creationId="{F03D6B32-7318-4A2D-A968-0BD358A46C00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19" creationId="{F9DB129F-D2E4-4E99-AFA1-306D41B5247E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0" creationId="{3DB0DF43-8724-4B7D-BA06-C76E308DDD92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1" creationId="{17668756-69ED-4481-914D-DA4C840E048F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2" creationId="{9EAE2974-C81E-4848-8595-9BAF777FD7CF}"/>
          </ac:spMkLst>
        </pc:spChg>
        <pc:spChg chg="mod topLvl">
          <ac:chgData name="Shin, Kento" userId="c471e361-d6d4-4330-a51c-27e0981a6686" providerId="ADAL" clId="{238BBA29-93E7-45B4-8BE5-4DAE25A99DA5}" dt="2019-07-18T09:51:00.858" v="904" actId="554"/>
          <ac:spMkLst>
            <pc:docMk/>
            <pc:sldMk cId="4131254626" sldId="2545"/>
            <ac:spMk id="23" creationId="{EE7DF2FD-9CBD-484D-8F57-779D7FEC311D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4" creationId="{592F4753-F8EC-43F5-9A8F-7466591C091F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5" creationId="{CB9807A4-B887-4ECD-AEFF-AAD09257EE4A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6" creationId="{7559CF4D-082F-4C15-ADBF-C85D92F421E6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7" creationId="{CCA3EAC3-63B7-4B8D-9E7B-CA80E5C39450}"/>
          </ac:spMkLst>
        </pc:spChg>
        <pc:spChg chg="mod topLvl">
          <ac:chgData name="Shin, Kento" userId="c471e361-d6d4-4330-a51c-27e0981a6686" providerId="ADAL" clId="{238BBA29-93E7-45B4-8BE5-4DAE25A99DA5}" dt="2019-07-18T11:41:52.491" v="3179" actId="403"/>
          <ac:spMkLst>
            <pc:docMk/>
            <pc:sldMk cId="4131254626" sldId="2545"/>
            <ac:spMk id="28" creationId="{10440E01-9FCA-4A81-9A89-96C55EB627CA}"/>
          </ac:spMkLst>
        </pc:spChg>
        <pc:spChg chg="mod topLvl">
          <ac:chgData name="Shin, Kento" userId="c471e361-d6d4-4330-a51c-27e0981a6686" providerId="ADAL" clId="{238BBA29-93E7-45B4-8BE5-4DAE25A99DA5}" dt="2019-07-18T09:52:44.199" v="923" actId="552"/>
          <ac:spMkLst>
            <pc:docMk/>
            <pc:sldMk cId="4131254626" sldId="2545"/>
            <ac:spMk id="29" creationId="{AF5DA356-7700-4A11-A1CC-E36D7FC2B598}"/>
          </ac:spMkLst>
        </pc:spChg>
        <pc:spChg chg="mod topLvl">
          <ac:chgData name="Shin, Kento" userId="c471e361-d6d4-4330-a51c-27e0981a6686" providerId="ADAL" clId="{238BBA29-93E7-45B4-8BE5-4DAE25A99DA5}" dt="2019-07-18T09:52:38.984" v="922" actId="552"/>
          <ac:spMkLst>
            <pc:docMk/>
            <pc:sldMk cId="4131254626" sldId="2545"/>
            <ac:spMk id="30" creationId="{A2420A4F-B1CF-40E9-8FC7-2DBAD7B4E495}"/>
          </ac:spMkLst>
        </pc:spChg>
        <pc:spChg chg="mod topLvl">
          <ac:chgData name="Shin, Kento" userId="c471e361-d6d4-4330-a51c-27e0981a6686" providerId="ADAL" clId="{238BBA29-93E7-45B4-8BE5-4DAE25A99DA5}" dt="2019-07-18T09:52:36.377" v="921" actId="552"/>
          <ac:spMkLst>
            <pc:docMk/>
            <pc:sldMk cId="4131254626" sldId="2545"/>
            <ac:spMk id="31" creationId="{2BD9651C-81C8-4774-9375-E13638A7F059}"/>
          </ac:spMkLst>
        </pc:spChg>
        <pc:spChg chg="mod topLvl">
          <ac:chgData name="Shin, Kento" userId="c471e361-d6d4-4330-a51c-27e0981a6686" providerId="ADAL" clId="{238BBA29-93E7-45B4-8BE5-4DAE25A99DA5}" dt="2019-07-18T09:52:03.990" v="909" actId="164"/>
          <ac:spMkLst>
            <pc:docMk/>
            <pc:sldMk cId="4131254626" sldId="2545"/>
            <ac:spMk id="32" creationId="{8065D0AC-3A50-46DC-B1BE-D4F8F1E34FA2}"/>
          </ac:spMkLst>
        </pc:spChg>
        <pc:spChg chg="mod topLvl">
          <ac:chgData name="Shin, Kento" userId="c471e361-d6d4-4330-a51c-27e0981a6686" providerId="ADAL" clId="{238BBA29-93E7-45B4-8BE5-4DAE25A99DA5}" dt="2019-07-18T09:52:03.990" v="909" actId="164"/>
          <ac:spMkLst>
            <pc:docMk/>
            <pc:sldMk cId="4131254626" sldId="2545"/>
            <ac:spMk id="33" creationId="{635C25EE-41FB-4CEF-AA1C-7874CA8F31E2}"/>
          </ac:spMkLst>
        </pc:spChg>
        <pc:spChg chg="mod topLvl">
          <ac:chgData name="Shin, Kento" userId="c471e361-d6d4-4330-a51c-27e0981a6686" providerId="ADAL" clId="{238BBA29-93E7-45B4-8BE5-4DAE25A99DA5}" dt="2019-07-18T09:52:33.471" v="920" actId="552"/>
          <ac:spMkLst>
            <pc:docMk/>
            <pc:sldMk cId="4131254626" sldId="2545"/>
            <ac:spMk id="34" creationId="{3CE1BDFE-323F-4B38-A0C9-91360DDC722E}"/>
          </ac:spMkLst>
        </pc:spChg>
        <pc:spChg chg="del mod topLvl">
          <ac:chgData name="Shin, Kento" userId="c471e361-d6d4-4330-a51c-27e0981a6686" providerId="ADAL" clId="{238BBA29-93E7-45B4-8BE5-4DAE25A99DA5}" dt="2019-07-18T09:36:22.161" v="649" actId="478"/>
          <ac:spMkLst>
            <pc:docMk/>
            <pc:sldMk cId="4131254626" sldId="2545"/>
            <ac:spMk id="88" creationId="{58C395CC-BCAF-4D6D-B098-365B6B13F6E3}"/>
          </ac:spMkLst>
        </pc:spChg>
        <pc:spChg chg="del mod topLvl">
          <ac:chgData name="Shin, Kento" userId="c471e361-d6d4-4330-a51c-27e0981a6686" providerId="ADAL" clId="{238BBA29-93E7-45B4-8BE5-4DAE25A99DA5}" dt="2019-07-18T09:38:27.976" v="660" actId="478"/>
          <ac:spMkLst>
            <pc:docMk/>
            <pc:sldMk cId="4131254626" sldId="2545"/>
            <ac:spMk id="89" creationId="{D9FE5417-67E0-480E-BD45-78D206A6DC96}"/>
          </ac:spMkLst>
        </pc:spChg>
        <pc:spChg chg="del">
          <ac:chgData name="Shin, Kento" userId="c471e361-d6d4-4330-a51c-27e0981a6686" providerId="ADAL" clId="{238BBA29-93E7-45B4-8BE5-4DAE25A99DA5}" dt="2019-07-18T09:38:22.637" v="658" actId="478"/>
          <ac:spMkLst>
            <pc:docMk/>
            <pc:sldMk cId="4131254626" sldId="2545"/>
            <ac:spMk id="100" creationId="{EC341984-7652-47E2-A2F3-79546E6A854B}"/>
          </ac:spMkLst>
        </pc:spChg>
        <pc:spChg chg="mod topLvl">
          <ac:chgData name="Shin, Kento" userId="c471e361-d6d4-4330-a51c-27e0981a6686" providerId="ADAL" clId="{238BBA29-93E7-45B4-8BE5-4DAE25A99DA5}" dt="2019-07-18T10:17:08.059" v="1763" actId="465"/>
          <ac:spMkLst>
            <pc:docMk/>
            <pc:sldMk cId="4131254626" sldId="2545"/>
            <ac:spMk id="117" creationId="{46C1E1A5-3653-48BB-855A-6A75AD3A06D5}"/>
          </ac:spMkLst>
        </pc:spChg>
        <pc:spChg chg="mod topLvl">
          <ac:chgData name="Shin, Kento" userId="c471e361-d6d4-4330-a51c-27e0981a6686" providerId="ADAL" clId="{238BBA29-93E7-45B4-8BE5-4DAE25A99DA5}" dt="2019-07-18T10:57:38.799" v="2443" actId="14100"/>
          <ac:spMkLst>
            <pc:docMk/>
            <pc:sldMk cId="4131254626" sldId="2545"/>
            <ac:spMk id="118" creationId="{E4058AA0-863D-436B-82EB-87EAA57DE2C4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19" creationId="{55CA8280-47BA-45AB-855E-950430A68108}"/>
          </ac:spMkLst>
        </pc:spChg>
        <pc:spChg chg="mod topLvl">
          <ac:chgData name="Shin, Kento" userId="c471e361-d6d4-4330-a51c-27e0981a6686" providerId="ADAL" clId="{238BBA29-93E7-45B4-8BE5-4DAE25A99DA5}" dt="2019-07-18T10:58:02.003" v="2446"/>
          <ac:spMkLst>
            <pc:docMk/>
            <pc:sldMk cId="4131254626" sldId="2545"/>
            <ac:spMk id="120" creationId="{D620A55E-34DE-43AE-8E12-59CCE59B3139}"/>
          </ac:spMkLst>
        </pc:spChg>
        <pc:spChg chg="mod topLvl">
          <ac:chgData name="Shin, Kento" userId="c471e361-d6d4-4330-a51c-27e0981a6686" providerId="ADAL" clId="{238BBA29-93E7-45B4-8BE5-4DAE25A99DA5}" dt="2019-07-18T10:57:32.533" v="2442" actId="1076"/>
          <ac:spMkLst>
            <pc:docMk/>
            <pc:sldMk cId="4131254626" sldId="2545"/>
            <ac:spMk id="121" creationId="{9A99963C-409A-4D4E-9E6A-08B4C02B78F9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22" creationId="{D4DCD373-C7E4-4997-8B26-D8BA78B3B78E}"/>
          </ac:spMkLst>
        </pc:spChg>
        <pc:spChg chg="mod topLvl">
          <ac:chgData name="Shin, Kento" userId="c471e361-d6d4-4330-a51c-27e0981a6686" providerId="ADAL" clId="{238BBA29-93E7-45B4-8BE5-4DAE25A99DA5}" dt="2019-07-18T10:16:43.092" v="1756" actId="165"/>
          <ac:spMkLst>
            <pc:docMk/>
            <pc:sldMk cId="4131254626" sldId="2545"/>
            <ac:spMk id="123" creationId="{FE227DA8-7894-4426-A496-3E94BCB2E07A}"/>
          </ac:spMkLst>
        </pc:spChg>
        <pc:spChg chg="del mod">
          <ac:chgData name="Shin, Kento" userId="c471e361-d6d4-4330-a51c-27e0981a6686" providerId="ADAL" clId="{238BBA29-93E7-45B4-8BE5-4DAE25A99DA5}" dt="2019-07-18T09:53:31.507" v="937" actId="478"/>
          <ac:spMkLst>
            <pc:docMk/>
            <pc:sldMk cId="4131254626" sldId="2545"/>
            <ac:spMk id="124" creationId="{AD07E92D-11E3-4B95-BA8D-3B4D742C4ACC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2" creationId="{9D9DEA24-DA8D-442D-8D0D-5F5B4FAA0CF7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3" creationId="{348BD3D9-F571-4FF8-B42D-C92BD1840B76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4" creationId="{B3D4A23C-68CA-41DC-A329-378F7ED5715E}"/>
          </ac:spMkLst>
        </pc:spChg>
        <pc:spChg chg="mod topLvl">
          <ac:chgData name="Shin, Kento" userId="c471e361-d6d4-4330-a51c-27e0981a6686" providerId="ADAL" clId="{238BBA29-93E7-45B4-8BE5-4DAE25A99DA5}" dt="2019-07-18T11:40:51.962" v="3173" actId="164"/>
          <ac:spMkLst>
            <pc:docMk/>
            <pc:sldMk cId="4131254626" sldId="2545"/>
            <ac:spMk id="145" creationId="{5D50CDB0-CF50-478E-B231-6F8FFFD8303E}"/>
          </ac:spMkLst>
        </pc:spChg>
        <pc:spChg chg="add mod">
          <ac:chgData name="Shin, Kento" userId="c471e361-d6d4-4330-a51c-27e0981a6686" providerId="ADAL" clId="{238BBA29-93E7-45B4-8BE5-4DAE25A99DA5}" dt="2019-07-18T10:29:52.171" v="2272" actId="14100"/>
          <ac:spMkLst>
            <pc:docMk/>
            <pc:sldMk cId="4131254626" sldId="2545"/>
            <ac:spMk id="148" creationId="{B3685FBA-6274-41C5-BC8B-C4F590CAB3DD}"/>
          </ac:spMkLst>
        </pc:spChg>
        <pc:spChg chg="add del mod">
          <ac:chgData name="Shin, Kento" userId="c471e361-d6d4-4330-a51c-27e0981a6686" providerId="ADAL" clId="{238BBA29-93E7-45B4-8BE5-4DAE25A99DA5}" dt="2019-07-18T09:55:54.556" v="1026" actId="478"/>
          <ac:spMkLst>
            <pc:docMk/>
            <pc:sldMk cId="4131254626" sldId="2545"/>
            <ac:spMk id="149" creationId="{9084FB57-1F68-46B0-BF85-8520C6AD21DC}"/>
          </ac:spMkLst>
        </pc:spChg>
        <pc:spChg chg="add mod">
          <ac:chgData name="Shin, Kento" userId="c471e361-d6d4-4330-a51c-27e0981a6686" providerId="ADAL" clId="{238BBA29-93E7-45B4-8BE5-4DAE25A99DA5}" dt="2019-07-19T01:16:20.328" v="4251" actId="20577"/>
          <ac:spMkLst>
            <pc:docMk/>
            <pc:sldMk cId="4131254626" sldId="2545"/>
            <ac:spMk id="150" creationId="{857C6FB4-5CA6-4C84-BA7A-E751F3E22EDF}"/>
          </ac:spMkLst>
        </pc:spChg>
        <pc:spChg chg="add del mod">
          <ac:chgData name="Shin, Kento" userId="c471e361-d6d4-4330-a51c-27e0981a6686" providerId="ADAL" clId="{238BBA29-93E7-45B4-8BE5-4DAE25A99DA5}" dt="2019-07-18T10:29:34.284" v="2265" actId="1076"/>
          <ac:spMkLst>
            <pc:docMk/>
            <pc:sldMk cId="4131254626" sldId="2545"/>
            <ac:spMk id="151" creationId="{B3F3E31E-6C26-4F3C-BCF6-DAF5DE13F0A8}"/>
          </ac:spMkLst>
        </pc:spChg>
        <pc:spChg chg="add mod">
          <ac:chgData name="Shin, Kento" userId="c471e361-d6d4-4330-a51c-27e0981a6686" providerId="ADAL" clId="{238BBA29-93E7-45B4-8BE5-4DAE25A99DA5}" dt="2019-07-18T10:16:04.551" v="1727" actId="1035"/>
          <ac:spMkLst>
            <pc:docMk/>
            <pc:sldMk cId="4131254626" sldId="2545"/>
            <ac:spMk id="152" creationId="{BB283EB8-2F78-454F-9391-EBBDD23C762D}"/>
          </ac:spMkLst>
        </pc:spChg>
        <pc:spChg chg="add mod">
          <ac:chgData name="Shin, Kento" userId="c471e361-d6d4-4330-a51c-27e0981a6686" providerId="ADAL" clId="{238BBA29-93E7-45B4-8BE5-4DAE25A99DA5}" dt="2019-07-18T10:29:48.077" v="2271" actId="1038"/>
          <ac:spMkLst>
            <pc:docMk/>
            <pc:sldMk cId="4131254626" sldId="2545"/>
            <ac:spMk id="153" creationId="{E9F15DAB-E8A3-423D-B57F-50A7451FB1C2}"/>
          </ac:spMkLst>
        </pc:spChg>
        <pc:spChg chg="add mod">
          <ac:chgData name="Shin, Kento" userId="c471e361-d6d4-4330-a51c-27e0981a6686" providerId="ADAL" clId="{238BBA29-93E7-45B4-8BE5-4DAE25A99DA5}" dt="2019-07-19T01:25:57.608" v="4361" actId="20577"/>
          <ac:spMkLst>
            <pc:docMk/>
            <pc:sldMk cId="4131254626" sldId="2545"/>
            <ac:spMk id="154" creationId="{4A62F760-A97D-44FD-A4B8-F8C2F1954601}"/>
          </ac:spMkLst>
        </pc:spChg>
        <pc:spChg chg="add mod">
          <ac:chgData name="Shin, Kento" userId="c471e361-d6d4-4330-a51c-27e0981a6686" providerId="ADAL" clId="{238BBA29-93E7-45B4-8BE5-4DAE25A99DA5}" dt="2019-07-18T10:29:46.237" v="2267" actId="1076"/>
          <ac:spMkLst>
            <pc:docMk/>
            <pc:sldMk cId="4131254626" sldId="2545"/>
            <ac:spMk id="155" creationId="{C5A9F8E4-FF1B-4215-A033-95D6D18594DD}"/>
          </ac:spMkLst>
        </pc:spChg>
        <pc:spChg chg="add mod">
          <ac:chgData name="Shin, Kento" userId="c471e361-d6d4-4330-a51c-27e0981a6686" providerId="ADAL" clId="{238BBA29-93E7-45B4-8BE5-4DAE25A99DA5}" dt="2019-07-18T10:30:01.881" v="2289" actId="14100"/>
          <ac:spMkLst>
            <pc:docMk/>
            <pc:sldMk cId="4131254626" sldId="2545"/>
            <ac:spMk id="158" creationId="{E16BD9DD-9668-4CE4-867F-7C00D979D73A}"/>
          </ac:spMkLst>
        </pc:spChg>
        <pc:spChg chg="add mod">
          <ac:chgData name="Shin, Kento" userId="c471e361-d6d4-4330-a51c-27e0981a6686" providerId="ADAL" clId="{238BBA29-93E7-45B4-8BE5-4DAE25A99DA5}" dt="2019-07-18T10:27:42.695" v="2182" actId="14100"/>
          <ac:spMkLst>
            <pc:docMk/>
            <pc:sldMk cId="4131254626" sldId="2545"/>
            <ac:spMk id="159" creationId="{5F66DEEB-AAC0-4720-B03F-6F09EEA4E792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0" creationId="{0E8B4DD2-3BAD-4A68-8AEE-CF4BF0BF6977}"/>
          </ac:spMkLst>
        </pc:spChg>
        <pc:spChg chg="add mod">
          <ac:chgData name="Shin, Kento" userId="c471e361-d6d4-4330-a51c-27e0981a6686" providerId="ADAL" clId="{238BBA29-93E7-45B4-8BE5-4DAE25A99DA5}" dt="2019-07-18T11:05:58.708" v="2454"/>
          <ac:spMkLst>
            <pc:docMk/>
            <pc:sldMk cId="4131254626" sldId="2545"/>
            <ac:spMk id="161" creationId="{D3624D0B-414C-46C5-A7AC-FDC14D032657}"/>
          </ac:spMkLst>
        </pc:spChg>
        <pc:spChg chg="add mod">
          <ac:chgData name="Shin, Kento" userId="c471e361-d6d4-4330-a51c-27e0981a6686" providerId="ADAL" clId="{238BBA29-93E7-45B4-8BE5-4DAE25A99DA5}" dt="2019-07-18T11:05:53.075" v="2452"/>
          <ac:spMkLst>
            <pc:docMk/>
            <pc:sldMk cId="4131254626" sldId="2545"/>
            <ac:spMk id="162" creationId="{B6FF3444-B72C-4599-88D8-7D6C611F0571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3" creationId="{5CC107B2-ACB8-426E-96C0-4CA9F1413BEF}"/>
          </ac:spMkLst>
        </pc:spChg>
        <pc:spChg chg="add del mod">
          <ac:chgData name="Shin, Kento" userId="c471e361-d6d4-4330-a51c-27e0981a6686" providerId="ADAL" clId="{238BBA29-93E7-45B4-8BE5-4DAE25A99DA5}" dt="2019-07-18T10:31:23.350" v="2419" actId="478"/>
          <ac:spMkLst>
            <pc:docMk/>
            <pc:sldMk cId="4131254626" sldId="2545"/>
            <ac:spMk id="164" creationId="{D2DA9DA5-11DD-497C-A891-0A935B80C362}"/>
          </ac:spMkLst>
        </pc:spChg>
        <pc:spChg chg="add mod">
          <ac:chgData name="Shin, Kento" userId="c471e361-d6d4-4330-a51c-27e0981a6686" providerId="ADAL" clId="{238BBA29-93E7-45B4-8BE5-4DAE25A99DA5}" dt="2019-07-18T10:30:10.264" v="2308" actId="1035"/>
          <ac:spMkLst>
            <pc:docMk/>
            <pc:sldMk cId="4131254626" sldId="2545"/>
            <ac:spMk id="165" creationId="{BD827411-469F-4846-BB1A-609A706A29D6}"/>
          </ac:spMkLst>
        </pc:spChg>
        <pc:spChg chg="add mod ord">
          <ac:chgData name="Shin, Kento" userId="c471e361-d6d4-4330-a51c-27e0981a6686" providerId="ADAL" clId="{238BBA29-93E7-45B4-8BE5-4DAE25A99DA5}" dt="2019-07-18T10:32:10.065" v="2441" actId="166"/>
          <ac:spMkLst>
            <pc:docMk/>
            <pc:sldMk cId="4131254626" sldId="2545"/>
            <ac:spMk id="166" creationId="{0330D9F1-5838-4974-B443-D51912CEF70D}"/>
          </ac:spMkLst>
        </pc:spChg>
        <pc:spChg chg="add mod">
          <ac:chgData name="Shin, Kento" userId="c471e361-d6d4-4330-a51c-27e0981a6686" providerId="ADAL" clId="{238BBA29-93E7-45B4-8BE5-4DAE25A99DA5}" dt="2019-07-18T10:31:41.368" v="2422" actId="1076"/>
          <ac:spMkLst>
            <pc:docMk/>
            <pc:sldMk cId="4131254626" sldId="2545"/>
            <ac:spMk id="167" creationId="{12D0C8DB-A5F9-4F4A-AEA8-EBC747BA6EE9}"/>
          </ac:spMkLst>
        </pc:spChg>
        <pc:spChg chg="add mod">
          <ac:chgData name="Shin, Kento" userId="c471e361-d6d4-4330-a51c-27e0981a6686" providerId="ADAL" clId="{238BBA29-93E7-45B4-8BE5-4DAE25A99DA5}" dt="2019-07-18T10:31:29.470" v="2420" actId="1076"/>
          <ac:spMkLst>
            <pc:docMk/>
            <pc:sldMk cId="4131254626" sldId="2545"/>
            <ac:spMk id="168" creationId="{9F9036BB-BDB1-454D-9F29-DAD2E56E7887}"/>
          </ac:spMkLst>
        </pc:spChg>
        <pc:spChg chg="add mod">
          <ac:chgData name="Shin, Kento" userId="c471e361-d6d4-4330-a51c-27e0981a6686" providerId="ADAL" clId="{238BBA29-93E7-45B4-8BE5-4DAE25A99DA5}" dt="2019-07-18T10:32:04.467" v="2440"/>
          <ac:spMkLst>
            <pc:docMk/>
            <pc:sldMk cId="4131254626" sldId="2545"/>
            <ac:spMk id="169" creationId="{973E36BF-90E0-41B3-B33D-2EB5F86A5A1D}"/>
          </ac:spMkLst>
        </pc:spChg>
        <pc:grpChg chg="add mod">
          <ac:chgData name="Shin, Kento" userId="c471e361-d6d4-4330-a51c-27e0981a6686" providerId="ADAL" clId="{238BBA29-93E7-45B4-8BE5-4DAE25A99DA5}" dt="2019-07-18T07:20:26.250" v="63" actId="164"/>
          <ac:grpSpMkLst>
            <pc:docMk/>
            <pc:sldMk cId="4131254626" sldId="2545"/>
            <ac:grpSpMk id="5" creationId="{B0877582-1FCD-492B-AE96-6E931268F326}"/>
          </ac:grpSpMkLst>
        </pc:grpChg>
        <pc:grpChg chg="add del mod">
          <ac:chgData name="Shin, Kento" userId="c471e361-d6d4-4330-a51c-27e0981a6686" providerId="ADAL" clId="{238BBA29-93E7-45B4-8BE5-4DAE25A99DA5}" dt="2019-07-18T09:34:04.633" v="640" actId="478"/>
          <ac:grpSpMkLst>
            <pc:docMk/>
            <pc:sldMk cId="4131254626" sldId="2545"/>
            <ac:grpSpMk id="13" creationId="{8289A7BA-4FF5-4A3C-AB69-8D083FF49DBB}"/>
          </ac:grpSpMkLst>
        </pc:grpChg>
        <pc:grpChg chg="add del mod">
          <ac:chgData name="Shin, Kento" userId="c471e361-d6d4-4330-a51c-27e0981a6686" providerId="ADAL" clId="{238BBA29-93E7-45B4-8BE5-4DAE25A99DA5}" dt="2019-07-18T09:39:56.149" v="665" actId="165"/>
          <ac:grpSpMkLst>
            <pc:docMk/>
            <pc:sldMk cId="4131254626" sldId="2545"/>
            <ac:grpSpMk id="14" creationId="{83A31A8B-FE9D-40BF-A6F5-A108AD98ECA2}"/>
          </ac:grpSpMkLst>
        </pc:grpChg>
        <pc:grpChg chg="add del">
          <ac:chgData name="Shin, Kento" userId="c471e361-d6d4-4330-a51c-27e0981a6686" providerId="ADAL" clId="{238BBA29-93E7-45B4-8BE5-4DAE25A99DA5}" dt="2019-07-18T09:35:12.342" v="643"/>
          <ac:grpSpMkLst>
            <pc:docMk/>
            <pc:sldMk cId="4131254626" sldId="2545"/>
            <ac:grpSpMk id="35" creationId="{559661BC-9754-4605-8F3E-734FA3C87951}"/>
          </ac:grpSpMkLst>
        </pc:grpChg>
        <pc:grpChg chg="add del">
          <ac:chgData name="Shin, Kento" userId="c471e361-d6d4-4330-a51c-27e0981a6686" providerId="ADAL" clId="{238BBA29-93E7-45B4-8BE5-4DAE25A99DA5}" dt="2019-07-18T09:35:17.423" v="645"/>
          <ac:grpSpMkLst>
            <pc:docMk/>
            <pc:sldMk cId="4131254626" sldId="2545"/>
            <ac:grpSpMk id="56" creationId="{13386AC8-F577-4225-A361-601CD8145311}"/>
          </ac:grpSpMkLst>
        </pc:grpChg>
        <pc:grpChg chg="add del">
          <ac:chgData name="Shin, Kento" userId="c471e361-d6d4-4330-a51c-27e0981a6686" providerId="ADAL" clId="{238BBA29-93E7-45B4-8BE5-4DAE25A99DA5}" dt="2019-07-18T09:36:07.508" v="647" actId="165"/>
          <ac:grpSpMkLst>
            <pc:docMk/>
            <pc:sldMk cId="4131254626" sldId="2545"/>
            <ac:grpSpMk id="77" creationId="{0DE511BD-60D0-4101-AF45-1A479AD0421F}"/>
          </ac:grpSpMkLst>
        </pc:grpChg>
        <pc:grpChg chg="del mod topLvl">
          <ac:chgData name="Shin, Kento" userId="c471e361-d6d4-4330-a51c-27e0981a6686" providerId="ADAL" clId="{238BBA29-93E7-45B4-8BE5-4DAE25A99DA5}" dt="2019-07-18T09:41:17.896" v="676" actId="165"/>
          <ac:grpSpMkLst>
            <pc:docMk/>
            <pc:sldMk cId="4131254626" sldId="2545"/>
            <ac:grpSpMk id="78" creationId="{9EC009A9-BCB3-439D-A82B-E348B7F97ADD}"/>
          </ac:grpSpMkLst>
        </pc:grpChg>
        <pc:grpChg chg="del mod topLvl">
          <ac:chgData name="Shin, Kento" userId="c471e361-d6d4-4330-a51c-27e0981a6686" providerId="ADAL" clId="{238BBA29-93E7-45B4-8BE5-4DAE25A99DA5}" dt="2019-07-18T09:36:17.992" v="648" actId="478"/>
          <ac:grpSpMkLst>
            <pc:docMk/>
            <pc:sldMk cId="4131254626" sldId="2545"/>
            <ac:grpSpMk id="79" creationId="{E31741A9-9816-4EBC-90D0-EBD53382860C}"/>
          </ac:grpSpMkLst>
        </pc:grpChg>
        <pc:grpChg chg="del mod topLvl">
          <ac:chgData name="Shin, Kento" userId="c471e361-d6d4-4330-a51c-27e0981a6686" providerId="ADAL" clId="{238BBA29-93E7-45B4-8BE5-4DAE25A99DA5}" dt="2019-07-18T09:36:47.847" v="654" actId="478"/>
          <ac:grpSpMkLst>
            <pc:docMk/>
            <pc:sldMk cId="4131254626" sldId="2545"/>
            <ac:grpSpMk id="80" creationId="{DDB6FC0D-A4CF-4167-A02B-AFED3DFBFE35}"/>
          </ac:grpSpMkLst>
        </pc:grpChg>
        <pc:grpChg chg="del mod topLvl">
          <ac:chgData name="Shin, Kento" userId="c471e361-d6d4-4330-a51c-27e0981a6686" providerId="ADAL" clId="{238BBA29-93E7-45B4-8BE5-4DAE25A99DA5}" dt="2019-07-18T09:36:27.485" v="650" actId="478"/>
          <ac:grpSpMkLst>
            <pc:docMk/>
            <pc:sldMk cId="4131254626" sldId="2545"/>
            <ac:grpSpMk id="81" creationId="{D5FBBCF4-D613-4002-8996-69D787C07232}"/>
          </ac:grpSpMkLst>
        </pc:grpChg>
        <pc:grpChg chg="del mod topLvl">
          <ac:chgData name="Shin, Kento" userId="c471e361-d6d4-4330-a51c-27e0981a6686" providerId="ADAL" clId="{238BBA29-93E7-45B4-8BE5-4DAE25A99DA5}" dt="2019-07-18T09:36:27.485" v="650" actId="478"/>
          <ac:grpSpMkLst>
            <pc:docMk/>
            <pc:sldMk cId="4131254626" sldId="2545"/>
            <ac:grpSpMk id="82" creationId="{73EA5C9C-C9C5-4992-B154-EB2844475077}"/>
          </ac:grpSpMkLst>
        </pc:grpChg>
        <pc:grpChg chg="del mod topLvl">
          <ac:chgData name="Shin, Kento" userId="c471e361-d6d4-4330-a51c-27e0981a6686" providerId="ADAL" clId="{238BBA29-93E7-45B4-8BE5-4DAE25A99DA5}" dt="2019-07-18T10:16:43.092" v="1756" actId="165"/>
          <ac:grpSpMkLst>
            <pc:docMk/>
            <pc:sldMk cId="4131254626" sldId="2545"/>
            <ac:grpSpMk id="83" creationId="{2C00BB40-A278-408B-BAE3-A843C4DF8070}"/>
          </ac:grpSpMkLst>
        </pc:grpChg>
        <pc:grpChg chg="del mod topLvl">
          <ac:chgData name="Shin, Kento" userId="c471e361-d6d4-4330-a51c-27e0981a6686" providerId="ADAL" clId="{238BBA29-93E7-45B4-8BE5-4DAE25A99DA5}" dt="2019-07-18T09:38:58.833" v="661" actId="478"/>
          <ac:grpSpMkLst>
            <pc:docMk/>
            <pc:sldMk cId="4131254626" sldId="2545"/>
            <ac:grpSpMk id="84" creationId="{A33FD074-494A-459D-BA42-2D5B5FE8DE95}"/>
          </ac:grpSpMkLst>
        </pc:grpChg>
        <pc:grpChg chg="del mod topLvl">
          <ac:chgData name="Shin, Kento" userId="c471e361-d6d4-4330-a51c-27e0981a6686" providerId="ADAL" clId="{238BBA29-93E7-45B4-8BE5-4DAE25A99DA5}" dt="2019-07-18T09:38:25.333" v="659" actId="478"/>
          <ac:grpSpMkLst>
            <pc:docMk/>
            <pc:sldMk cId="4131254626" sldId="2545"/>
            <ac:grpSpMk id="85" creationId="{48595B8F-20FD-4438-9DE8-EF7F8A3D9C29}"/>
          </ac:grpSpMkLst>
        </pc:grpChg>
        <pc:grpChg chg="del mod topLvl">
          <ac:chgData name="Shin, Kento" userId="c471e361-d6d4-4330-a51c-27e0981a6686" providerId="ADAL" clId="{238BBA29-93E7-45B4-8BE5-4DAE25A99DA5}" dt="2019-07-18T09:36:44.612" v="653" actId="478"/>
          <ac:grpSpMkLst>
            <pc:docMk/>
            <pc:sldMk cId="4131254626" sldId="2545"/>
            <ac:grpSpMk id="86" creationId="{7586A80E-0FEE-467B-9EF3-943383BC3D53}"/>
          </ac:grpSpMkLst>
        </pc:grpChg>
        <pc:grpChg chg="del mod topLvl">
          <ac:chgData name="Shin, Kento" userId="c471e361-d6d4-4330-a51c-27e0981a6686" providerId="ADAL" clId="{238BBA29-93E7-45B4-8BE5-4DAE25A99DA5}" dt="2019-07-18T09:36:40.281" v="652" actId="478"/>
          <ac:grpSpMkLst>
            <pc:docMk/>
            <pc:sldMk cId="4131254626" sldId="2545"/>
            <ac:grpSpMk id="90" creationId="{5C87375D-72CB-405B-A322-381637733B19}"/>
          </ac:grpSpMkLst>
        </pc:grpChg>
        <pc:grpChg chg="add mod">
          <ac:chgData name="Shin, Kento" userId="c471e361-d6d4-4330-a51c-27e0981a6686" providerId="ADAL" clId="{238BBA29-93E7-45B4-8BE5-4DAE25A99DA5}" dt="2019-07-18T09:52:03.990" v="909" actId="164"/>
          <ac:grpSpMkLst>
            <pc:docMk/>
            <pc:sldMk cId="4131254626" sldId="2545"/>
            <ac:grpSpMk id="146" creationId="{F10F047D-0CBA-4EEC-84E2-48676888B026}"/>
          </ac:grpSpMkLst>
        </pc:grpChg>
        <pc:grpChg chg="add mod">
          <ac:chgData name="Shin, Kento" userId="c471e361-d6d4-4330-a51c-27e0981a6686" providerId="ADAL" clId="{238BBA29-93E7-45B4-8BE5-4DAE25A99DA5}" dt="2019-07-18T09:52:03.542" v="908" actId="164"/>
          <ac:grpSpMkLst>
            <pc:docMk/>
            <pc:sldMk cId="4131254626" sldId="2545"/>
            <ac:grpSpMk id="147" creationId="{7165A2A0-C7D4-4DB0-AF07-8FCD99E9B71E}"/>
          </ac:grpSpMkLst>
        </pc:grpChg>
        <pc:grpChg chg="add mod">
          <ac:chgData name="Shin, Kento" userId="c471e361-d6d4-4330-a51c-27e0981a6686" providerId="ADAL" clId="{238BBA29-93E7-45B4-8BE5-4DAE25A99DA5}" dt="2019-07-18T11:40:51.962" v="3173" actId="164"/>
          <ac:grpSpMkLst>
            <pc:docMk/>
            <pc:sldMk cId="4131254626" sldId="2545"/>
            <ac:grpSpMk id="170" creationId="{7D61411C-7880-4CA4-AEE4-286992011CF6}"/>
          </ac:grpSpMkLst>
        </pc:grpChg>
        <pc:cxnChg chg="del mod topLvl">
          <ac:chgData name="Shin, Kento" userId="c471e361-d6d4-4330-a51c-27e0981a6686" providerId="ADAL" clId="{238BBA29-93E7-45B4-8BE5-4DAE25A99DA5}" dt="2019-07-18T09:53:06.535" v="935" actId="478"/>
          <ac:cxnSpMkLst>
            <pc:docMk/>
            <pc:sldMk cId="4131254626" sldId="2545"/>
            <ac:cxnSpMk id="87" creationId="{70AEDA7C-C153-4E9B-82A0-C7573377C10C}"/>
          </ac:cxnSpMkLst>
        </pc:cxnChg>
        <pc:cxnChg chg="add mod">
          <ac:chgData name="Shin, Kento" userId="c471e361-d6d4-4330-a51c-27e0981a6686" providerId="ADAL" clId="{238BBA29-93E7-45B4-8BE5-4DAE25A99DA5}" dt="2019-07-18T10:14:19.649" v="1694" actId="1076"/>
          <ac:cxnSpMkLst>
            <pc:docMk/>
            <pc:sldMk cId="4131254626" sldId="2545"/>
            <ac:cxnSpMk id="156" creationId="{4E74068C-179A-42D8-A0A1-71A89D6792F3}"/>
          </ac:cxnSpMkLst>
        </pc:cxnChg>
        <pc:cxnChg chg="add mod">
          <ac:chgData name="Shin, Kento" userId="c471e361-d6d4-4330-a51c-27e0981a6686" providerId="ADAL" clId="{238BBA29-93E7-45B4-8BE5-4DAE25A99DA5}" dt="2019-07-18T10:29:57.142" v="2288" actId="1036"/>
          <ac:cxnSpMkLst>
            <pc:docMk/>
            <pc:sldMk cId="4131254626" sldId="2545"/>
            <ac:cxnSpMk id="157" creationId="{01B052CB-37DD-4809-BFFE-8A52248DA107}"/>
          </ac:cxnSpMkLst>
        </pc:cxnChg>
      </pc:sldChg>
      <pc:sldChg chg="addSp delSp modSp">
        <pc:chgData name="Shin, Kento" userId="c471e361-d6d4-4330-a51c-27e0981a6686" providerId="ADAL" clId="{238BBA29-93E7-45B4-8BE5-4DAE25A99DA5}" dt="2019-07-19T00:43:36.100" v="4014"/>
        <pc:sldMkLst>
          <pc:docMk/>
          <pc:sldMk cId="2768977126" sldId="2546"/>
        </pc:sldMkLst>
        <pc:spChg chg="add del">
          <ac:chgData name="Shin, Kento" userId="c471e361-d6d4-4330-a51c-27e0981a6686" providerId="ADAL" clId="{238BBA29-93E7-45B4-8BE5-4DAE25A99DA5}" dt="2019-07-18T10:18:49.916" v="1836"/>
          <ac:spMkLst>
            <pc:docMk/>
            <pc:sldMk cId="2768977126" sldId="2546"/>
            <ac:spMk id="3" creationId="{A01BB39C-DBCF-4C97-9B72-85F9257E996B}"/>
          </ac:spMkLst>
        </pc:spChg>
        <pc:spChg chg="mod">
          <ac:chgData name="Shin, Kento" userId="c471e361-d6d4-4330-a51c-27e0981a6686" providerId="ADAL" clId="{238BBA29-93E7-45B4-8BE5-4DAE25A99DA5}" dt="2019-07-19T00:43:36.100" v="4014"/>
          <ac:spMkLst>
            <pc:docMk/>
            <pc:sldMk cId="2768977126" sldId="2546"/>
            <ac:spMk id="6" creationId="{0D50C8CE-8370-420B-93C2-86AA6833E8C3}"/>
          </ac:spMkLst>
        </pc:spChg>
      </pc:sldChg>
      <pc:sldChg chg="addSp delSp modSp">
        <pc:chgData name="Shin, Kento" userId="c471e361-d6d4-4330-a51c-27e0981a6686" providerId="ADAL" clId="{238BBA29-93E7-45B4-8BE5-4DAE25A99DA5}" dt="2019-07-19T01:12:41.355" v="4244" actId="14100"/>
        <pc:sldMkLst>
          <pc:docMk/>
          <pc:sldMk cId="51457559" sldId="2547"/>
        </pc:sldMkLst>
        <pc:spChg chg="mod">
          <ac:chgData name="Shin, Kento" userId="c471e361-d6d4-4330-a51c-27e0981a6686" providerId="ADAL" clId="{238BBA29-93E7-45B4-8BE5-4DAE25A99DA5}" dt="2019-07-19T00:41:07.030" v="3968" actId="14100"/>
          <ac:spMkLst>
            <pc:docMk/>
            <pc:sldMk cId="51457559" sldId="2547"/>
            <ac:spMk id="5" creationId="{483DE1D5-79D1-4363-9328-940FD5E35D22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7" creationId="{F08E630B-D036-48FE-9DB9-4E4E0CEE57E8}"/>
          </ac:spMkLst>
        </pc:spChg>
        <pc:spChg chg="add del mod topLvl">
          <ac:chgData name="Shin, Kento" userId="c471e361-d6d4-4330-a51c-27e0981a6686" providerId="ADAL" clId="{238BBA29-93E7-45B4-8BE5-4DAE25A99DA5}" dt="2019-07-19T00:40:47.898" v="3964" actId="164"/>
          <ac:spMkLst>
            <pc:docMk/>
            <pc:sldMk cId="51457559" sldId="2547"/>
            <ac:spMk id="8" creationId="{9C0E134A-404B-4713-8DA8-98D3839E2A15}"/>
          </ac:spMkLst>
        </pc:spChg>
        <pc:spChg chg="mod topLvl">
          <ac:chgData name="Shin, Kento" userId="c471e361-d6d4-4330-a51c-27e0981a6686" providerId="ADAL" clId="{238BBA29-93E7-45B4-8BE5-4DAE25A99DA5}" dt="2019-07-19T00:40:47.898" v="3964" actId="164"/>
          <ac:spMkLst>
            <pc:docMk/>
            <pc:sldMk cId="51457559" sldId="2547"/>
            <ac:spMk id="9" creationId="{2A691BC8-001A-46E7-BAC5-0E232B4E340C}"/>
          </ac:spMkLst>
        </pc:spChg>
        <pc:spChg chg="add mod">
          <ac:chgData name="Shin, Kento" userId="c471e361-d6d4-4330-a51c-27e0981a6686" providerId="ADAL" clId="{238BBA29-93E7-45B4-8BE5-4DAE25A99DA5}" dt="2019-07-19T00:51:31.751" v="4083" actId="1076"/>
          <ac:spMkLst>
            <pc:docMk/>
            <pc:sldMk cId="51457559" sldId="2547"/>
            <ac:spMk id="13" creationId="{EC3FF719-4AFD-46F8-9150-841E28C9370A}"/>
          </ac:spMkLst>
        </pc:spChg>
        <pc:spChg chg="mod topLvl">
          <ac:chgData name="Shin, Kento" userId="c471e361-d6d4-4330-a51c-27e0981a6686" providerId="ADAL" clId="{238BBA29-93E7-45B4-8BE5-4DAE25A99DA5}" dt="2019-07-19T00:37:40.867" v="3863" actId="164"/>
          <ac:spMkLst>
            <pc:docMk/>
            <pc:sldMk cId="51457559" sldId="2547"/>
            <ac:spMk id="16" creationId="{3BB498C2-E381-4DD4-A546-60EEF6603BD9}"/>
          </ac:spMkLst>
        </pc:spChg>
        <pc:spChg chg="mod topLvl">
          <ac:chgData name="Shin, Kento" userId="c471e361-d6d4-4330-a51c-27e0981a6686" providerId="ADAL" clId="{238BBA29-93E7-45B4-8BE5-4DAE25A99DA5}" dt="2019-07-19T00:37:40.867" v="3863" actId="164"/>
          <ac:spMkLst>
            <pc:docMk/>
            <pc:sldMk cId="51457559" sldId="2547"/>
            <ac:spMk id="17" creationId="{8EAC6782-0A3B-4F2B-80A6-C69889A1ECD3}"/>
          </ac:spMkLst>
        </pc:spChg>
        <pc:spChg chg="mod topLvl">
          <ac:chgData name="Shin, Kento" userId="c471e361-d6d4-4330-a51c-27e0981a6686" providerId="ADAL" clId="{238BBA29-93E7-45B4-8BE5-4DAE25A99DA5}" dt="2019-07-19T00:41:27.031" v="3972" actId="207"/>
          <ac:spMkLst>
            <pc:docMk/>
            <pc:sldMk cId="51457559" sldId="2547"/>
            <ac:spMk id="22" creationId="{E529C0E4-3C17-4500-8D14-754DBE91D859}"/>
          </ac:spMkLst>
        </pc:spChg>
        <pc:spChg chg="mod">
          <ac:chgData name="Shin, Kento" userId="c471e361-d6d4-4330-a51c-27e0981a6686" providerId="ADAL" clId="{238BBA29-93E7-45B4-8BE5-4DAE25A99DA5}" dt="2019-07-19T01:12:19.622" v="4210" actId="1076"/>
          <ac:spMkLst>
            <pc:docMk/>
            <pc:sldMk cId="51457559" sldId="2547"/>
            <ac:spMk id="25" creationId="{654F3DF6-19C9-4A00-A60E-573F1558F036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27" creationId="{4FFC0747-9862-42AA-BB32-F339296D33C8}"/>
          </ac:spMkLst>
        </pc:spChg>
        <pc:spChg chg="mod">
          <ac:chgData name="Shin, Kento" userId="c471e361-d6d4-4330-a51c-27e0981a6686" providerId="ADAL" clId="{238BBA29-93E7-45B4-8BE5-4DAE25A99DA5}" dt="2019-07-19T01:08:39.627" v="4168" actId="1076"/>
          <ac:spMkLst>
            <pc:docMk/>
            <pc:sldMk cId="51457559" sldId="2547"/>
            <ac:spMk id="28" creationId="{D553922D-73DA-4A45-9723-C157A5B161E0}"/>
          </ac:spMkLst>
        </pc:spChg>
        <pc:spChg chg="mod">
          <ac:chgData name="Shin, Kento" userId="c471e361-d6d4-4330-a51c-27e0981a6686" providerId="ADAL" clId="{238BBA29-93E7-45B4-8BE5-4DAE25A99DA5}" dt="2019-07-19T01:10:27.499" v="4204" actId="12789"/>
          <ac:spMkLst>
            <pc:docMk/>
            <pc:sldMk cId="51457559" sldId="2547"/>
            <ac:spMk id="29" creationId="{5F424805-9121-47B7-A6F3-6EDBD6C305CD}"/>
          </ac:spMkLst>
        </pc:spChg>
        <pc:spChg chg="mod">
          <ac:chgData name="Shin, Kento" userId="c471e361-d6d4-4330-a51c-27e0981a6686" providerId="ADAL" clId="{238BBA29-93E7-45B4-8BE5-4DAE25A99DA5}" dt="2019-07-19T01:10:06.825" v="4201" actId="1037"/>
          <ac:spMkLst>
            <pc:docMk/>
            <pc:sldMk cId="51457559" sldId="2547"/>
            <ac:spMk id="31" creationId="{2AA64C93-DB27-4F14-A911-89DEDCDBE208}"/>
          </ac:spMkLst>
        </pc:spChg>
        <pc:spChg chg="add del mod">
          <ac:chgData name="Shin, Kento" userId="c471e361-d6d4-4330-a51c-27e0981a6686" providerId="ADAL" clId="{238BBA29-93E7-45B4-8BE5-4DAE25A99DA5}" dt="2019-07-19T01:09:01.893" v="4174" actId="478"/>
          <ac:spMkLst>
            <pc:docMk/>
            <pc:sldMk cId="51457559" sldId="2547"/>
            <ac:spMk id="39" creationId="{CDF37019-9AC6-4F42-BEDF-F3E40EF31D63}"/>
          </ac:spMkLst>
        </pc:spChg>
        <pc:spChg chg="add mod">
          <ac:chgData name="Shin, Kento" userId="c471e361-d6d4-4330-a51c-27e0981a6686" providerId="ADAL" clId="{238BBA29-93E7-45B4-8BE5-4DAE25A99DA5}" dt="2019-07-19T01:11:55.653" v="4207" actId="1076"/>
          <ac:spMkLst>
            <pc:docMk/>
            <pc:sldMk cId="51457559" sldId="2547"/>
            <ac:spMk id="40" creationId="{69EB0DFB-6234-46B1-A63D-838C81A16D97}"/>
          </ac:spMkLst>
        </pc:spChg>
        <pc:spChg chg="add del mod">
          <ac:chgData name="Shin, Kento" userId="c471e361-d6d4-4330-a51c-27e0981a6686" providerId="ADAL" clId="{238BBA29-93E7-45B4-8BE5-4DAE25A99DA5}" dt="2019-07-19T01:12:09.903" v="4209" actId="478"/>
          <ac:spMkLst>
            <pc:docMk/>
            <pc:sldMk cId="51457559" sldId="2547"/>
            <ac:spMk id="41" creationId="{98C67296-EE7D-4148-A5BA-60AA9810D4CC}"/>
          </ac:spMkLst>
        </pc:spChg>
        <pc:spChg chg="add mod">
          <ac:chgData name="Shin, Kento" userId="c471e361-d6d4-4330-a51c-27e0981a6686" providerId="ADAL" clId="{238BBA29-93E7-45B4-8BE5-4DAE25A99DA5}" dt="2019-07-19T01:12:41.355" v="4244" actId="14100"/>
          <ac:spMkLst>
            <pc:docMk/>
            <pc:sldMk cId="51457559" sldId="2547"/>
            <ac:spMk id="42" creationId="{F52E3371-C914-466A-AFC7-2839599454FD}"/>
          </ac:spMkLst>
        </pc:spChg>
        <pc:grpChg chg="add del mod">
          <ac:chgData name="Shin, Kento" userId="c471e361-d6d4-4330-a51c-27e0981a6686" providerId="ADAL" clId="{238BBA29-93E7-45B4-8BE5-4DAE25A99DA5}" dt="2019-07-19T00:37:30.273" v="3862" actId="165"/>
          <ac:grpSpMkLst>
            <pc:docMk/>
            <pc:sldMk cId="51457559" sldId="2547"/>
            <ac:grpSpMk id="3" creationId="{F89D85A2-A7A5-4232-AF45-CC1F44EECBA8}"/>
          </ac:grpSpMkLst>
        </pc:grpChg>
        <pc:grpChg chg="del">
          <ac:chgData name="Shin, Kento" userId="c471e361-d6d4-4330-a51c-27e0981a6686" providerId="ADAL" clId="{238BBA29-93E7-45B4-8BE5-4DAE25A99DA5}" dt="2019-07-18T14:50:16.815" v="3819" actId="165"/>
          <ac:grpSpMkLst>
            <pc:docMk/>
            <pc:sldMk cId="51457559" sldId="2547"/>
            <ac:grpSpMk id="6" creationId="{BD815DF2-0F63-40E9-B300-77CA2852EE2D}"/>
          </ac:grpSpMkLst>
        </pc:grpChg>
        <pc:grpChg chg="add mod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1" creationId="{882AAFE7-42C1-4DC0-9105-ABCD7C8073D0}"/>
          </ac:grpSpMkLst>
        </pc:grpChg>
        <pc:grpChg chg="mod topLvl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8" creationId="{65BCAFE5-589B-4865-B234-D581843CE991}"/>
          </ac:grpSpMkLst>
        </pc:grpChg>
        <pc:grpChg chg="mod topLvl">
          <ac:chgData name="Shin, Kento" userId="c471e361-d6d4-4330-a51c-27e0981a6686" providerId="ADAL" clId="{238BBA29-93E7-45B4-8BE5-4DAE25A99DA5}" dt="2019-07-19T00:40:47.898" v="3964" actId="164"/>
          <ac:grpSpMkLst>
            <pc:docMk/>
            <pc:sldMk cId="51457559" sldId="2547"/>
            <ac:grpSpMk id="19" creationId="{EFEEC00D-1B21-49CC-9942-D339954A4BDC}"/>
          </ac:grpSpMkLst>
        </pc:grpChg>
        <pc:grpChg chg="add mod">
          <ac:chgData name="Shin, Kento" userId="c471e361-d6d4-4330-a51c-27e0981a6686" providerId="ADAL" clId="{238BBA29-93E7-45B4-8BE5-4DAE25A99DA5}" dt="2019-07-19T00:40:51.758" v="3965" actId="1076"/>
          <ac:grpSpMkLst>
            <pc:docMk/>
            <pc:sldMk cId="51457559" sldId="2547"/>
            <ac:grpSpMk id="20" creationId="{55D3FE8B-AAB6-4EE1-9425-8AA78F1F9D5B}"/>
          </ac:grpSpMkLst>
        </pc:grpChg>
        <pc:picChg chg="del">
          <ac:chgData name="Shin, Kento" userId="c471e361-d6d4-4330-a51c-27e0981a6686" providerId="ADAL" clId="{238BBA29-93E7-45B4-8BE5-4DAE25A99DA5}" dt="2019-07-18T06:45:03.962" v="2" actId="478"/>
          <ac:picMkLst>
            <pc:docMk/>
            <pc:sldMk cId="51457559" sldId="2547"/>
            <ac:picMk id="23" creationId="{F1C492DB-B2DF-4173-9EB4-EA38775E1A01}"/>
          </ac:picMkLst>
        </pc:picChg>
        <pc:picChg chg="del">
          <ac:chgData name="Shin, Kento" userId="c471e361-d6d4-4330-a51c-27e0981a6686" providerId="ADAL" clId="{238BBA29-93E7-45B4-8BE5-4DAE25A99DA5}" dt="2019-07-18T06:45:53.607" v="7" actId="478"/>
          <ac:picMkLst>
            <pc:docMk/>
            <pc:sldMk cId="51457559" sldId="2547"/>
            <ac:picMk id="26" creationId="{39906005-C028-43C4-B45F-838645A72BEF}"/>
          </ac:picMkLst>
        </pc:picChg>
        <pc:picChg chg="del">
          <ac:chgData name="Shin, Kento" userId="c471e361-d6d4-4330-a51c-27e0981a6686" providerId="ADAL" clId="{238BBA29-93E7-45B4-8BE5-4DAE25A99DA5}" dt="2019-07-18T06:46:30.125" v="13" actId="478"/>
          <ac:picMkLst>
            <pc:docMk/>
            <pc:sldMk cId="51457559" sldId="2547"/>
            <ac:picMk id="30" creationId="{B61C7C39-6F2A-4409-929C-A6B8C54C1139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2" creationId="{29248141-17FA-4D66-8347-CDE747864415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3" creationId="{303397D9-66A2-43DE-9C56-A556459132ED}"/>
          </ac:picMkLst>
        </pc:picChg>
        <pc:picChg chg="add del mod">
          <ac:chgData name="Shin, Kento" userId="c471e361-d6d4-4330-a51c-27e0981a6686" providerId="ADAL" clId="{238BBA29-93E7-45B4-8BE5-4DAE25A99DA5}" dt="2019-07-18T06:46:47.346" v="20" actId="478"/>
          <ac:picMkLst>
            <pc:docMk/>
            <pc:sldMk cId="51457559" sldId="2547"/>
            <ac:picMk id="34" creationId="{C4F69A47-C131-4C11-9A20-42E6F045D0DE}"/>
          </ac:picMkLst>
        </pc:picChg>
        <pc:picChg chg="add mod">
          <ac:chgData name="Shin, Kento" userId="c471e361-d6d4-4330-a51c-27e0981a6686" providerId="ADAL" clId="{238BBA29-93E7-45B4-8BE5-4DAE25A99DA5}" dt="2019-07-19T01:10:27.499" v="4204" actId="12789"/>
          <ac:picMkLst>
            <pc:docMk/>
            <pc:sldMk cId="51457559" sldId="2547"/>
            <ac:picMk id="35" creationId="{9182318E-0192-4367-A606-D30D4FF61576}"/>
          </ac:picMkLst>
        </pc:picChg>
        <pc:cxnChg chg="add mod">
          <ac:chgData name="Shin, Kento" userId="c471e361-d6d4-4330-a51c-27e0981a6686" providerId="ADAL" clId="{238BBA29-93E7-45B4-8BE5-4DAE25A99DA5}" dt="2019-07-19T00:51:25.723" v="4082" actId="14100"/>
          <ac:cxnSpMkLst>
            <pc:docMk/>
            <pc:sldMk cId="51457559" sldId="2547"/>
            <ac:cxnSpMk id="36" creationId="{76061FCA-9078-4DD1-917C-0C41C9CCBEEA}"/>
          </ac:cxnSpMkLst>
        </pc:cxnChg>
      </pc:sldChg>
    </pc:docChg>
  </pc:docChgLst>
  <pc:docChgLst>
    <pc:chgData name="Yamana, Jun" userId="41891f4a-4706-4723-92b0-9aa7f5c52693" providerId="ADAL" clId="{EFEBB538-00A9-4569-A727-72D28147848F}"/>
    <pc:docChg chg="undo custSel modSld">
      <pc:chgData name="Yamana, Jun" userId="41891f4a-4706-4723-92b0-9aa7f5c52693" providerId="ADAL" clId="{EFEBB538-00A9-4569-A727-72D28147848F}" dt="2019-07-19T01:32:47.051" v="206" actId="478"/>
      <pc:docMkLst>
        <pc:docMk/>
      </pc:docMkLst>
      <pc:sldChg chg="addSp delSp modSp">
        <pc:chgData name="Yamana, Jun" userId="41891f4a-4706-4723-92b0-9aa7f5c52693" providerId="ADAL" clId="{EFEBB538-00A9-4569-A727-72D28147848F}" dt="2019-07-19T01:10:26.659" v="46" actId="165"/>
        <pc:sldMkLst>
          <pc:docMk/>
          <pc:sldMk cId="1073034331" sldId="2540"/>
        </pc:sldMkLst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1" creationId="{7E80CD00-223F-4A8F-B536-0E4A3B41CCA4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2" creationId="{1D6C838A-DEA7-4069-B7FD-8B77CEB9BA41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3" creationId="{BD1D66E4-A648-4FC1-AF1A-7DA4DD3C47F9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4" creationId="{F472AD50-3BC6-4D77-B245-5E71A15F768C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26" creationId="{28A8DD38-B1B1-4114-837E-0C40B8115366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29" creationId="{ED38534A-1981-437D-9B47-B7CDA13EC22D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30" creationId="{0165B51B-459E-435C-ADCD-F596AD7FEC1A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32" creationId="{4450F060-7791-46B6-8543-122B8B30FBCD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34" creationId="{06E643BA-337B-4908-AD97-EEBC5C029049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37" creationId="{0DDA322D-0C91-4ABA-A1B9-C295955FD21C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42" creationId="{7C31B666-88BE-4393-88A8-4CE7841CEA22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49" creationId="{97E30670-075A-4496-BC75-9A2AA016A25C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0" creationId="{F3C74667-A0DD-4CF2-A632-4B2A5428D45D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51" creationId="{A76F8E33-14CE-4F61-B622-6A25B1C26ADF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2" creationId="{A7BA80FB-8B45-47AB-B79B-241A0264111E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53" creationId="{C32E87EE-3C37-41A9-BD15-733FC2949D33}"/>
          </ac:spMkLst>
        </pc:spChg>
        <pc:spChg chg="mod topLvl">
          <ac:chgData name="Yamana, Jun" userId="41891f4a-4706-4723-92b0-9aa7f5c52693" providerId="ADAL" clId="{EFEBB538-00A9-4569-A727-72D28147848F}" dt="2019-07-19T01:10:26.659" v="46" actId="165"/>
          <ac:spMkLst>
            <pc:docMk/>
            <pc:sldMk cId="1073034331" sldId="2540"/>
            <ac:spMk id="54" creationId="{C860A4E4-1340-4C8A-8519-8B1B9B93026D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57" creationId="{A9E1CF70-4E12-4C82-9D35-E061A143CACA}"/>
          </ac:spMkLst>
        </pc:spChg>
        <pc:spChg chg="mod topLvl">
          <ac:chgData name="Yamana, Jun" userId="41891f4a-4706-4723-92b0-9aa7f5c52693" providerId="ADAL" clId="{EFEBB538-00A9-4569-A727-72D28147848F}" dt="2019-07-19T01:10:21.738" v="44" actId="165"/>
          <ac:spMkLst>
            <pc:docMk/>
            <pc:sldMk cId="1073034331" sldId="2540"/>
            <ac:spMk id="58" creationId="{41550F02-BD6C-4D5D-8AD8-A61CB6263C00}"/>
          </ac:spMkLst>
        </pc:spChg>
        <pc:spChg chg="mod topLvl">
          <ac:chgData name="Yamana, Jun" userId="41891f4a-4706-4723-92b0-9aa7f5c52693" providerId="ADAL" clId="{EFEBB538-00A9-4569-A727-72D28147848F}" dt="2019-07-19T01:10:22.377" v="45" actId="165"/>
          <ac:spMkLst>
            <pc:docMk/>
            <pc:sldMk cId="1073034331" sldId="2540"/>
            <ac:spMk id="75" creationId="{50B1CBAE-8C0A-4DEA-94F9-D7053E0A9C08}"/>
          </ac:spMkLst>
        </pc:s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5" creationId="{C6E772F0-2FB3-45A4-A542-EC5A51431494}"/>
          </ac:grpSpMkLst>
        </pc:gr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6" creationId="{5F10532B-D0F2-4CE3-84C8-3F5471A9B084}"/>
          </ac:grpSpMkLst>
        </pc:grpChg>
        <pc:grpChg chg="add del 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11" creationId="{5CB81EF4-2F66-466C-86B9-E95526BB3A9A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5" creationId="{21533EE8-8216-4C4F-9BB2-59F968390727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6" creationId="{9C7EE885-84BE-4627-AB81-846E341BB887}"/>
          </ac:grpSpMkLst>
        </pc:grpChg>
        <pc:grpChg chg="add del 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17" creationId="{143D8E4C-8841-4C76-B679-A7B442F43FC7}"/>
          </ac:grpSpMkLst>
        </pc:grpChg>
        <pc:grpChg chg="add del mod">
          <ac:chgData name="Yamana, Jun" userId="41891f4a-4706-4723-92b0-9aa7f5c52693" providerId="ADAL" clId="{EFEBB538-00A9-4569-A727-72D28147848F}" dt="2019-07-19T01:09:08.065" v="22" actId="165"/>
          <ac:grpSpMkLst>
            <pc:docMk/>
            <pc:sldMk cId="1073034331" sldId="2540"/>
            <ac:grpSpMk id="18" creationId="{6A999376-F419-4CF8-995E-59C926A6E588}"/>
          </ac:grpSpMkLst>
        </pc:grpChg>
        <pc:grpChg chg="add del mod">
          <ac:chgData name="Yamana, Jun" userId="41891f4a-4706-4723-92b0-9aa7f5c52693" providerId="ADAL" clId="{EFEBB538-00A9-4569-A727-72D28147848F}" dt="2019-07-19T01:09:33.776" v="28" actId="165"/>
          <ac:grpSpMkLst>
            <pc:docMk/>
            <pc:sldMk cId="1073034331" sldId="2540"/>
            <ac:grpSpMk id="19" creationId="{0691E5E9-7F47-4EE5-A916-9A82487905E3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5" creationId="{E78FEBD1-DFA9-4515-8E5E-3BCFAADFBBAE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7" creationId="{1AC748E3-10F7-44F4-8456-C3DE3958F815}"/>
          </ac:grpSpMkLst>
        </pc:grpChg>
        <pc:grpChg chg="add del mod topLvl">
          <ac:chgData name="Yamana, Jun" userId="41891f4a-4706-4723-92b0-9aa7f5c52693" providerId="ADAL" clId="{EFEBB538-00A9-4569-A727-72D28147848F}" dt="2019-07-19T01:10:21.738" v="44" actId="165"/>
          <ac:grpSpMkLst>
            <pc:docMk/>
            <pc:sldMk cId="1073034331" sldId="2540"/>
            <ac:grpSpMk id="28" creationId="{85C25186-4EA5-4079-9756-E1797DED5824}"/>
          </ac:grpSpMkLst>
        </pc:grpChg>
        <pc:grpChg chg="add del mod">
          <ac:chgData name="Yamana, Jun" userId="41891f4a-4706-4723-92b0-9aa7f5c52693" providerId="ADAL" clId="{EFEBB538-00A9-4569-A727-72D28147848F}" dt="2019-07-19T01:10:21.015" v="43" actId="165"/>
          <ac:grpSpMkLst>
            <pc:docMk/>
            <pc:sldMk cId="1073034331" sldId="2540"/>
            <ac:grpSpMk id="31" creationId="{687A08DD-1671-4B33-A5E3-77561C1FA0DB}"/>
          </ac:grpSpMkLst>
        </pc:grpChg>
        <pc:grpChg chg="mod topLvl">
          <ac:chgData name="Yamana, Jun" userId="41891f4a-4706-4723-92b0-9aa7f5c52693" providerId="ADAL" clId="{EFEBB538-00A9-4569-A727-72D28147848F}" dt="2019-07-19T01:10:22.377" v="45" actId="165"/>
          <ac:grpSpMkLst>
            <pc:docMk/>
            <pc:sldMk cId="1073034331" sldId="2540"/>
            <ac:grpSpMk id="76" creationId="{0B0CC857-BFA3-4780-A38D-1BB7032FDAAD}"/>
          </ac:grpSpMkLst>
        </pc:grpChg>
        <pc:grpChg chg="mod topLvl">
          <ac:chgData name="Yamana, Jun" userId="41891f4a-4706-4723-92b0-9aa7f5c52693" providerId="ADAL" clId="{EFEBB538-00A9-4569-A727-72D28147848F}" dt="2019-07-19T01:10:26.659" v="46" actId="165"/>
          <ac:grpSpMkLst>
            <pc:docMk/>
            <pc:sldMk cId="1073034331" sldId="2540"/>
            <ac:grpSpMk id="77" creationId="{21F1CA7D-CAD9-4E83-BC24-5DF070106F31}"/>
          </ac:grpSpMkLst>
        </pc:grpChg>
      </pc:sldChg>
      <pc:sldChg chg="addSp delSp modSp">
        <pc:chgData name="Yamana, Jun" userId="41891f4a-4706-4723-92b0-9aa7f5c52693" providerId="ADAL" clId="{EFEBB538-00A9-4569-A727-72D28147848F}" dt="2019-07-19T01:32:47.051" v="206" actId="478"/>
        <pc:sldMkLst>
          <pc:docMk/>
          <pc:sldMk cId="1358450396" sldId="2541"/>
        </pc:sldMkLst>
        <pc:spChg chg="mod">
          <ac:chgData name="Yamana, Jun" userId="41891f4a-4706-4723-92b0-9aa7f5c52693" providerId="ADAL" clId="{EFEBB538-00A9-4569-A727-72D28147848F}" dt="2019-07-19T01:15:03.814" v="173" actId="552"/>
          <ac:spMkLst>
            <pc:docMk/>
            <pc:sldMk cId="1358450396" sldId="2541"/>
            <ac:spMk id="6" creationId="{FBACF48C-5978-41F2-AC48-1FC6220B1553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0" creationId="{F0AA2A3D-60DE-4500-966F-7893B25DE34F}"/>
          </ac:spMkLst>
        </pc:spChg>
        <pc:spChg chg="add 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1" creationId="{D262EEEA-7BD7-4297-AB18-1883D38D986F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3" creationId="{EF48EC4E-12BA-453F-9DC8-9E1E2F185DFC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5" creationId="{EA5E512E-3D1C-49F1-99AB-48AF2EB3A75E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17" creationId="{1DA6CA4B-AC36-4A68-AB22-9F8C18619480}"/>
          </ac:spMkLst>
        </pc:spChg>
        <pc:spChg chg="del mod">
          <ac:chgData name="Yamana, Jun" userId="41891f4a-4706-4723-92b0-9aa7f5c52693" providerId="ADAL" clId="{EFEBB538-00A9-4569-A727-72D28147848F}" dt="2019-07-19T01:32:47.051" v="206" actId="478"/>
          <ac:spMkLst>
            <pc:docMk/>
            <pc:sldMk cId="1358450396" sldId="2541"/>
            <ac:spMk id="22" creationId="{C40289B0-3F64-4497-BA1B-3AFBA777F74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2" creationId="{BB98D026-6CE2-4A88-B32E-325624039345}"/>
          </ac:spMkLst>
        </pc:spChg>
        <pc:spChg chg="mod topLvl">
          <ac:chgData name="Yamana, Jun" userId="41891f4a-4706-4723-92b0-9aa7f5c52693" providerId="ADAL" clId="{EFEBB538-00A9-4569-A727-72D28147848F}" dt="2019-07-19T01:32:39.825" v="205" actId="1037"/>
          <ac:spMkLst>
            <pc:docMk/>
            <pc:sldMk cId="1358450396" sldId="2541"/>
            <ac:spMk id="103" creationId="{D6280CC1-B360-4C56-905A-1D6B99A51C4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4" creationId="{C185B72E-4A45-4E3C-86F6-5747652B1B3B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5" creationId="{C40289B0-3F64-4497-BA1B-3AFBA777F74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6" creationId="{1DA6CA4B-AC36-4A68-AB22-9F8C18619480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7" creationId="{230AF89E-43A2-4482-BA6E-7AB18072A53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8" creationId="{47DB401E-BB64-4314-A7A5-BA69DE8BC112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09" creationId="{EF48EC4E-12BA-453F-9DC8-9E1E2F185DFC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0" creationId="{79BC8A8C-FCF1-41C6-93C1-117A9027BF2C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2" creationId="{71F55431-29D3-4847-AF7E-3980276099A3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3" creationId="{F0AA2A3D-60DE-4500-966F-7893B25DE34F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4" creationId="{D262EEEA-7BD7-4297-AB18-1883D38D986F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5" creationId="{399110C0-7926-495E-921A-06361422293D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6" creationId="{40608383-1E59-4F35-A7D5-DFA527943004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7" creationId="{45037606-67BE-4B1D-9BC9-183C1F1FB755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19" creationId="{EA5E512E-3D1C-49F1-99AB-48AF2EB3A75E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0" creationId="{5B370B8D-070D-4CDD-A608-08D78E75744B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1" creationId="{BAE8983F-BA1F-4472-B0D8-3F9CE82C16A8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2" creationId="{84460F57-B06C-46A0-BE37-4C5ECE4829FA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3" creationId="{9CE813AD-D3E5-470D-9075-B7C7BABB9F03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4" creationId="{1D7B557D-13FF-4A57-AA6B-A0EF1536A896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5" creationId="{456DCE90-7B3C-48A3-ADE8-18DB629ABDB6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6" creationId="{D7CDE669-0B55-418C-B0DE-D438AF065C35}"/>
          </ac:spMkLst>
        </pc:spChg>
        <pc:spChg chg="mod topLvl">
          <ac:chgData name="Yamana, Jun" userId="41891f4a-4706-4723-92b0-9aa7f5c52693" providerId="ADAL" clId="{EFEBB538-00A9-4569-A727-72D28147848F}" dt="2019-07-19T01:32:26.768" v="187" actId="165"/>
          <ac:spMkLst>
            <pc:docMk/>
            <pc:sldMk cId="1358450396" sldId="2541"/>
            <ac:spMk id="127" creationId="{8644C75A-56B7-440D-8F4C-6CA0E09DCEA0}"/>
          </ac:spMkLst>
        </pc:s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5" creationId="{39889F88-94B1-442B-A708-20CBC2117224}"/>
          </ac:grpSpMkLst>
        </pc:gr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7" creationId="{F36FE963-E9E5-4B47-999A-A74DEB812221}"/>
          </ac:grpSpMkLst>
        </pc:grpChg>
        <pc:grpChg chg="add del mod topLvl">
          <ac:chgData name="Yamana, Jun" userId="41891f4a-4706-4723-92b0-9aa7f5c52693" providerId="ADAL" clId="{EFEBB538-00A9-4569-A727-72D28147848F}" dt="2019-07-19T01:32:26.768" v="187" actId="165"/>
          <ac:grpSpMkLst>
            <pc:docMk/>
            <pc:sldMk cId="1358450396" sldId="2541"/>
            <ac:grpSpMk id="8" creationId="{2F9A03D4-3998-4026-951B-E01DB55689D3}"/>
          </ac:grpSpMkLst>
        </pc:grpChg>
        <pc:grpChg chg="add del mod">
          <ac:chgData name="Yamana, Jun" userId="41891f4a-4706-4723-92b0-9aa7f5c52693" providerId="ADAL" clId="{EFEBB538-00A9-4569-A727-72D28147848F}" dt="2019-07-19T01:32:25.337" v="186" actId="165"/>
          <ac:grpSpMkLst>
            <pc:docMk/>
            <pc:sldMk cId="1358450396" sldId="2541"/>
            <ac:grpSpMk id="9" creationId="{2B672A3A-00D5-4EA7-BBCF-1354F852143D}"/>
          </ac:grpSpMkLst>
        </pc:grpChg>
        <pc:grpChg chg="del mod">
          <ac:chgData name="Yamana, Jun" userId="41891f4a-4706-4723-92b0-9aa7f5c52693" providerId="ADAL" clId="{EFEBB538-00A9-4569-A727-72D28147848F}" dt="2019-07-19T01:13:54.277" v="114" actId="478"/>
          <ac:grpSpMkLst>
            <pc:docMk/>
            <pc:sldMk cId="1358450396" sldId="2541"/>
            <ac:grpSpMk id="70" creationId="{7F79DF92-8504-4EEA-AFA8-30D7FBE1738A}"/>
          </ac:grpSpMkLst>
        </pc:grpChg>
        <pc:grpChg chg="del mod">
          <ac:chgData name="Yamana, Jun" userId="41891f4a-4706-4723-92b0-9aa7f5c52693" providerId="ADAL" clId="{EFEBB538-00A9-4569-A727-72D28147848F}" dt="2019-07-19T01:14:07.287" v="116" actId="478"/>
          <ac:grpSpMkLst>
            <pc:docMk/>
            <pc:sldMk cId="1358450396" sldId="2541"/>
            <ac:grpSpMk id="85" creationId="{25627F14-65BA-4707-AB27-D1EA2EE9E4CB}"/>
          </ac:grpSpMkLst>
        </pc:grpChg>
        <pc:grpChg chg="del mod">
          <ac:chgData name="Yamana, Jun" userId="41891f4a-4706-4723-92b0-9aa7f5c52693" providerId="ADAL" clId="{EFEBB538-00A9-4569-A727-72D28147848F}" dt="2019-07-19T01:14:07.287" v="116" actId="478"/>
          <ac:grpSpMkLst>
            <pc:docMk/>
            <pc:sldMk cId="1358450396" sldId="2541"/>
            <ac:grpSpMk id="101" creationId="{B291FB1B-6550-49E0-B511-7745259A21DE}"/>
          </ac:grpSpMkLst>
        </pc:grp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42" creationId="{EAD07B8B-3BFA-4DBB-8E70-2C7690BF9C6C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46" creationId="{78E214E5-C5EB-4860-A752-2CE64CE643F2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50" creationId="{48E1B366-718B-456C-B54F-4C0F6B88E2CA}"/>
          </ac:cxnSpMkLst>
        </pc:cxnChg>
        <pc:cxnChg chg="del mod">
          <ac:chgData name="Yamana, Jun" userId="41891f4a-4706-4723-92b0-9aa7f5c52693" providerId="ADAL" clId="{EFEBB538-00A9-4569-A727-72D28147848F}" dt="2019-07-19T01:14:07.287" v="116" actId="478"/>
          <ac:cxnSpMkLst>
            <pc:docMk/>
            <pc:sldMk cId="1358450396" sldId="2541"/>
            <ac:cxnSpMk id="54" creationId="{AE78302E-69D1-444D-9A31-7E9195FDAC97}"/>
          </ac:cxnSpMkLst>
        </pc:cxnChg>
      </pc:sldChg>
      <pc:sldChg chg="modSp">
        <pc:chgData name="Yamana, Jun" userId="41891f4a-4706-4723-92b0-9aa7f5c52693" providerId="ADAL" clId="{EFEBB538-00A9-4569-A727-72D28147848F}" dt="2019-07-19T01:10:56.209" v="48" actId="465"/>
        <pc:sldMkLst>
          <pc:docMk/>
          <pc:sldMk cId="4003276592" sldId="2542"/>
        </pc:sldMkLst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9" creationId="{CE28AEB1-F8F0-4B10-95CD-719A8F6342FE}"/>
          </ac:spMkLst>
        </pc:spChg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11" creationId="{AA55D48D-1A64-4E90-BA9F-68E23175D732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12" creationId="{7A4F0D49-583B-4F51-ABBF-0899E53D556D}"/>
          </ac:spMkLst>
        </pc:spChg>
        <pc:spChg chg="mod">
          <ac:chgData name="Yamana, Jun" userId="41891f4a-4706-4723-92b0-9aa7f5c52693" providerId="ADAL" clId="{EFEBB538-00A9-4569-A727-72D28147848F}" dt="2019-07-19T01:10:50.600" v="47" actId="465"/>
          <ac:spMkLst>
            <pc:docMk/>
            <pc:sldMk cId="4003276592" sldId="2542"/>
            <ac:spMk id="14" creationId="{7EECC2BC-5169-4DD6-95B8-65E13413B1BC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15" creationId="{19B83258-95DA-4297-9D6B-B39A55734094}"/>
          </ac:spMkLst>
        </pc:spChg>
        <pc:spChg chg="mod">
          <ac:chgData name="Yamana, Jun" userId="41891f4a-4706-4723-92b0-9aa7f5c52693" providerId="ADAL" clId="{EFEBB538-00A9-4569-A727-72D28147848F}" dt="2019-07-19T01:10:56.209" v="48" actId="465"/>
          <ac:spMkLst>
            <pc:docMk/>
            <pc:sldMk cId="4003276592" sldId="2542"/>
            <ac:spMk id="20" creationId="{D40DA039-EC67-48E7-8FEC-4915B2066808}"/>
          </ac:spMkLst>
        </pc:spChg>
        <pc:cxnChg chg="mod">
          <ac:chgData name="Yamana, Jun" userId="41891f4a-4706-4723-92b0-9aa7f5c52693" providerId="ADAL" clId="{EFEBB538-00A9-4569-A727-72D28147848F}" dt="2019-07-19T01:10:50.600" v="47" actId="465"/>
          <ac:cxnSpMkLst>
            <pc:docMk/>
            <pc:sldMk cId="4003276592" sldId="2542"/>
            <ac:cxnSpMk id="6" creationId="{EF4EF4EF-FFBF-4ACD-A9BB-B0055998A2B4}"/>
          </ac:cxnSpMkLst>
        </pc:cxnChg>
        <pc:cxnChg chg="mod">
          <ac:chgData name="Yamana, Jun" userId="41891f4a-4706-4723-92b0-9aa7f5c52693" providerId="ADAL" clId="{EFEBB538-00A9-4569-A727-72D28147848F}" dt="2019-07-19T01:10:56.209" v="48" actId="465"/>
          <ac:cxnSpMkLst>
            <pc:docMk/>
            <pc:sldMk cId="4003276592" sldId="2542"/>
            <ac:cxnSpMk id="18" creationId="{F73DF001-8E3D-4A2C-A4D6-EF8DB0F2D284}"/>
          </ac:cxnSpMkLst>
        </pc:cxnChg>
      </pc:sldChg>
    </pc:docChg>
  </pc:docChgLst>
  <pc:docChgLst>
    <pc:chgData name="Shin, Kento" userId="S::kento.shin@accenture.com::c471e361-d6d4-4330-a51c-27e0981a6686" providerId="AD" clId="Web-{CBDD90CA-0419-4B23-A4E2-E66A8BF8F8E4}"/>
    <pc:docChg chg="modSld">
      <pc:chgData name="Shin, Kento" userId="S::kento.shin@accenture.com::c471e361-d6d4-4330-a51c-27e0981a6686" providerId="AD" clId="Web-{CBDD90CA-0419-4B23-A4E2-E66A8BF8F8E4}" dt="2019-07-17T02:32:52.556" v="2"/>
      <pc:docMkLst>
        <pc:docMk/>
      </pc:docMkLst>
      <pc:sldChg chg="modSp">
        <pc:chgData name="Shin, Kento" userId="S::kento.shin@accenture.com::c471e361-d6d4-4330-a51c-27e0981a6686" providerId="AD" clId="Web-{CBDD90CA-0419-4B23-A4E2-E66A8BF8F8E4}" dt="2019-07-17T02:32:52.556" v="2"/>
        <pc:sldMkLst>
          <pc:docMk/>
          <pc:sldMk cId="4003276592" sldId="2542"/>
        </pc:sldMkLst>
        <pc:spChg chg="mod">
          <ac:chgData name="Shin, Kento" userId="S::kento.shin@accenture.com::c471e361-d6d4-4330-a51c-27e0981a6686" providerId="AD" clId="Web-{CBDD90CA-0419-4B23-A4E2-E66A8BF8F8E4}" dt="2019-07-17T02:32:52.509" v="0"/>
          <ac:spMkLst>
            <pc:docMk/>
            <pc:sldMk cId="4003276592" sldId="2542"/>
            <ac:spMk id="5" creationId="{C8E3597F-9F4B-44DC-BAEE-E0D0A75D934A}"/>
          </ac:spMkLst>
        </pc:spChg>
        <pc:spChg chg="mod">
          <ac:chgData name="Shin, Kento" userId="S::kento.shin@accenture.com::c471e361-d6d4-4330-a51c-27e0981a6686" providerId="AD" clId="Web-{CBDD90CA-0419-4B23-A4E2-E66A8BF8F8E4}" dt="2019-07-17T02:32:52.525" v="1"/>
          <ac:spMkLst>
            <pc:docMk/>
            <pc:sldMk cId="4003276592" sldId="2542"/>
            <ac:spMk id="21" creationId="{9DC86288-C727-47B1-ADE3-4E179999AAF3}"/>
          </ac:spMkLst>
        </pc:spChg>
        <pc:spChg chg="mod">
          <ac:chgData name="Shin, Kento" userId="S::kento.shin@accenture.com::c471e361-d6d4-4330-a51c-27e0981a6686" providerId="AD" clId="Web-{CBDD90CA-0419-4B23-A4E2-E66A8BF8F8E4}" dt="2019-07-17T02:32:52.556" v="2"/>
          <ac:spMkLst>
            <pc:docMk/>
            <pc:sldMk cId="4003276592" sldId="2542"/>
            <ac:spMk id="22" creationId="{E4C8A6FE-F7AC-4330-82EE-02244BB9EC67}"/>
          </ac:spMkLst>
        </pc:spChg>
      </pc:sldChg>
    </pc:docChg>
  </pc:docChgLst>
  <pc:docChgLst>
    <pc:chgData name="Shin, Kento" userId="S::kento.shin@accenture.com::c471e361-d6d4-4330-a51c-27e0981a6686" providerId="AD" clId="Web-{B4502058-5426-49FA-9F6E-5D462CB4B495}"/>
    <pc:docChg chg="modSld">
      <pc:chgData name="Shin, Kento" userId="S::kento.shin@accenture.com::c471e361-d6d4-4330-a51c-27e0981a6686" providerId="AD" clId="Web-{B4502058-5426-49FA-9F6E-5D462CB4B495}" dt="2019-07-12T11:46:53.062" v="89" actId="20577"/>
      <pc:docMkLst>
        <pc:docMk/>
      </pc:docMkLst>
      <pc:sldChg chg="modSp">
        <pc:chgData name="Shin, Kento" userId="S::kento.shin@accenture.com::c471e361-d6d4-4330-a51c-27e0981a6686" providerId="AD" clId="Web-{B4502058-5426-49FA-9F6E-5D462CB4B495}" dt="2019-07-12T11:46:53.047" v="88" actId="20577"/>
        <pc:sldMkLst>
          <pc:docMk/>
          <pc:sldMk cId="2768977126" sldId="2546"/>
        </pc:sldMkLst>
        <pc:spChg chg="mod">
          <ac:chgData name="Shin, Kento" userId="S::kento.shin@accenture.com::c471e361-d6d4-4330-a51c-27e0981a6686" providerId="AD" clId="Web-{B4502058-5426-49FA-9F6E-5D462CB4B495}" dt="2019-07-12T11:46:53.047" v="88" actId="20577"/>
          <ac:spMkLst>
            <pc:docMk/>
            <pc:sldMk cId="2768977126" sldId="2546"/>
            <ac:spMk id="3" creationId="{051F3382-EFF4-49CD-A2D8-85F396CFD8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50375" cy="498966"/>
          </a:xfrm>
          <a:prstGeom prst="rect">
            <a:avLst/>
          </a:prstGeom>
        </p:spPr>
        <p:txBody>
          <a:bodyPr vert="horz" lIns="92218" tIns="46109" rIns="92218" bIns="4610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222" y="2"/>
            <a:ext cx="2950374" cy="498966"/>
          </a:xfrm>
          <a:prstGeom prst="rect">
            <a:avLst/>
          </a:prstGeom>
        </p:spPr>
        <p:txBody>
          <a:bodyPr vert="horz" lIns="92218" tIns="46109" rIns="92218" bIns="4610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62A96A2-1A39-4F4F-B547-00B3A8D2D4BD}" type="datetimeFigureOut">
              <a:rPr lang="ja-JP" altLang="en-US"/>
              <a:pPr>
                <a:defRPr/>
              </a:pPr>
              <a:t>2019/8/5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2663" y="1243013"/>
            <a:ext cx="48418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18" tIns="46109" rIns="92218" bIns="46109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240" y="4783357"/>
            <a:ext cx="5446723" cy="3913364"/>
          </a:xfrm>
          <a:prstGeom prst="rect">
            <a:avLst/>
          </a:prstGeom>
        </p:spPr>
        <p:txBody>
          <a:bodyPr vert="horz" lIns="92218" tIns="46109" rIns="92218" bIns="46109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373"/>
            <a:ext cx="2950375" cy="498966"/>
          </a:xfrm>
          <a:prstGeom prst="rect">
            <a:avLst/>
          </a:prstGeom>
        </p:spPr>
        <p:txBody>
          <a:bodyPr vert="horz" lIns="92218" tIns="46109" rIns="92218" bIns="4610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222" y="9440373"/>
            <a:ext cx="2950374" cy="498966"/>
          </a:xfrm>
          <a:prstGeom prst="rect">
            <a:avLst/>
          </a:prstGeom>
        </p:spPr>
        <p:txBody>
          <a:bodyPr vert="horz" lIns="92218" tIns="46109" rIns="92218" bIns="4610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D60CDB3-A2E7-4129-8FA4-F2A1AA2628A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6695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60CDB3-A2E7-4129-8FA4-F2A1AA2628AA}" type="slidenum">
              <a:rPr lang="ja-JP" altLang="en-US" smtClean="0"/>
              <a:pPr>
                <a:defRPr/>
              </a:pPr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51201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NA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0" y="476672"/>
            <a:ext cx="9906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83"/>
          </a:p>
        </p:txBody>
      </p:sp>
      <p:sp>
        <p:nvSpPr>
          <p:cNvPr id="6" name="スライド番号プレースホルダー 1">
            <a:extLst>
              <a:ext uri="{FF2B5EF4-FFF2-40B4-BE49-F238E27FC236}">
                <a16:creationId xmlns:a16="http://schemas.microsoft.com/office/drawing/2014/main" id="{2100DB97-82BB-491A-A084-59C477021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DEB155-7B0D-4030-9999-9450BDFBF02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47800" y="548680"/>
            <a:ext cx="952166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2821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NA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 3"/>
          <p:cNvSpPr>
            <a:spLocks noChangeShapeType="1"/>
          </p:cNvSpPr>
          <p:nvPr userDrawn="1"/>
        </p:nvSpPr>
        <p:spPr bwMode="auto">
          <a:xfrm>
            <a:off x="0" y="3789040"/>
            <a:ext cx="9906000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000"/>
          </a:p>
        </p:txBody>
      </p:sp>
      <p:sp>
        <p:nvSpPr>
          <p:cNvPr id="8" name="テキスト プレースホルダー 4">
            <a:extLst>
              <a:ext uri="{FF2B5EF4-FFF2-40B4-BE49-F238E27FC236}">
                <a16:creationId xmlns:a16="http://schemas.microsoft.com/office/drawing/2014/main" id="{D67704C2-5F45-4524-B9F8-FA71C94133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7800" y="1988840"/>
            <a:ext cx="9313712" cy="1464187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 algn="l">
              <a:buFontTx/>
              <a:buNone/>
              <a:defRPr kumimoji="1" lang="ja-JP" altLang="en-US" sz="3200" b="1" kern="12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</a:t>
            </a:r>
          </a:p>
        </p:txBody>
      </p:sp>
      <p:sp>
        <p:nvSpPr>
          <p:cNvPr id="6" name="スライド番号プレースホルダー 1">
            <a:extLst>
              <a:ext uri="{FF2B5EF4-FFF2-40B4-BE49-F238E27FC236}">
                <a16:creationId xmlns:a16="http://schemas.microsoft.com/office/drawing/2014/main" id="{C29DA4D9-D5AB-4495-AB83-D1040400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2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ANX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47800" y="99482"/>
            <a:ext cx="9521662" cy="305183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>
              <a:buFontTx/>
              <a:buNone/>
              <a:defRPr kumimoji="1" lang="ja-JP" altLang="en-US" sz="1800" b="1" kern="12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</a:t>
            </a:r>
          </a:p>
        </p:txBody>
      </p:sp>
      <p:pic>
        <p:nvPicPr>
          <p:cNvPr id="8" name="Picture 7" descr="hr-j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2" y="444330"/>
            <a:ext cx="5040000" cy="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247800" y="548680"/>
            <a:ext cx="9521662" cy="63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">
            <a:extLst>
              <a:ext uri="{FF2B5EF4-FFF2-40B4-BE49-F238E27FC236}">
                <a16:creationId xmlns:a16="http://schemas.microsoft.com/office/drawing/2014/main" id="{F50875CE-F7C4-4976-81D2-EC85D7048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362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NX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1"/>
          </p:nvPr>
        </p:nvSpPr>
        <p:spPr>
          <a:xfrm>
            <a:off x="247800" y="1988840"/>
            <a:ext cx="9313712" cy="1464187"/>
          </a:xfrm>
          <a:prstGeom prst="rect">
            <a:avLst/>
          </a:prstGeom>
        </p:spPr>
        <p:txBody>
          <a:bodyPr wrap="none" lIns="0" tIns="0" rIns="0" bIns="0" anchor="b"/>
          <a:lstStyle>
            <a:lvl1pPr marL="0" indent="0" algn="l">
              <a:buFontTx/>
              <a:buNone/>
              <a:defRPr kumimoji="1" lang="ja-JP" altLang="en-US" sz="3200" b="1" kern="1200" dirty="0" smtClean="0">
                <a:solidFill>
                  <a:schemeClr val="accent6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19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390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585" indent="0">
              <a:buFontTx/>
              <a:buNone/>
              <a:defRPr kumimoji="1" lang="ja-JP" altLang="en-US" sz="2215" b="1" kern="1200" dirty="0" smtClean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779" indent="0">
              <a:buFontTx/>
              <a:buNone/>
              <a:defRPr kumimoji="1" lang="ja-JP" altLang="en-US" sz="2215" b="1" kern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</a:t>
            </a:r>
          </a:p>
        </p:txBody>
      </p:sp>
      <p:pic>
        <p:nvPicPr>
          <p:cNvPr id="8" name="Picture 7" descr="hr-je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12" y="3643853"/>
            <a:ext cx="5040000" cy="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55708" y="23453"/>
            <a:ext cx="1113754" cy="448971"/>
          </a:xfrm>
          <a:prstGeom prst="rect">
            <a:avLst/>
          </a:prstGeom>
        </p:spPr>
      </p:pic>
      <p:sp>
        <p:nvSpPr>
          <p:cNvPr id="7" name="スライド番号プレースホルダー 1">
            <a:extLst>
              <a:ext uri="{FF2B5EF4-FFF2-40B4-BE49-F238E27FC236}">
                <a16:creationId xmlns:a16="http://schemas.microsoft.com/office/drawing/2014/main" id="{AF65C294-17F7-4BB3-AAB7-16388BF70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5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781CC27-FA2F-4E2E-9A59-49DA8A47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961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1">
            <a:extLst>
              <a:ext uri="{FF2B5EF4-FFF2-40B4-BE49-F238E27FC236}">
                <a16:creationId xmlns:a16="http://schemas.microsoft.com/office/drawing/2014/main" id="{6D1849E7-3353-46A7-826C-6F1794F5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05328" y="6600631"/>
            <a:ext cx="3505197" cy="257369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>
            <a:lvl1pPr algn="ctr">
              <a:defRPr sz="1200" b="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EC03814-4B74-4344-9E78-D4516BA5957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767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95283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90564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485846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981127" algn="ctr" rtl="0" eaLnBrk="1" fontAlgn="base" hangingPunct="1">
        <a:spcBef>
          <a:spcPct val="0"/>
        </a:spcBef>
        <a:spcAft>
          <a:spcPct val="0"/>
        </a:spcAft>
        <a:defRPr kumimoji="1" sz="4767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71461" indent="-371461" algn="l" rtl="0" eaLnBrk="1" fontAlgn="base" hangingPunct="1">
        <a:spcBef>
          <a:spcPct val="20000"/>
        </a:spcBef>
        <a:spcAft>
          <a:spcPct val="0"/>
        </a:spcAft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3" indent="-309551" algn="l" rtl="0" eaLnBrk="1" fontAlgn="base" hangingPunct="1">
        <a:spcBef>
          <a:spcPct val="20000"/>
        </a:spcBef>
        <a:spcAft>
          <a:spcPct val="0"/>
        </a:spcAft>
        <a:buChar char="–"/>
        <a:defRPr kumimoji="1"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04" indent="-247640" algn="l" rtl="0" eaLnBrk="1" fontAlgn="base" hangingPunct="1">
        <a:spcBef>
          <a:spcPct val="20000"/>
        </a:spcBef>
        <a:spcAft>
          <a:spcPct val="0"/>
        </a:spcAft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87" indent="-247640" algn="l" rtl="0" eaLnBrk="1" fontAlgn="base" hangingPunct="1">
        <a:spcBef>
          <a:spcPct val="20000"/>
        </a:spcBef>
        <a:spcAft>
          <a:spcPct val="0"/>
        </a:spcAft>
        <a:buChar char="–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68" indent="-247640" algn="l" rtl="0" eaLnBrk="1" fontAlgn="base" hangingPunct="1">
        <a:spcBef>
          <a:spcPct val="20000"/>
        </a:spcBef>
        <a:spcAft>
          <a:spcPct val="0"/>
        </a:spcAft>
        <a:buChar char="»"/>
        <a:defRPr kumimoji="1"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50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33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14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6" indent="-247640" algn="l" defTabSz="990564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64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46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27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1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7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55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1BCBE1-C6D4-4BFD-B278-7E7157297E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WEB</a:t>
            </a:r>
            <a:r>
              <a:rPr kumimoji="1" lang="ja-JP" altLang="en-US" dirty="0">
                <a:solidFill>
                  <a:schemeClr val="tx1"/>
                </a:solidFill>
              </a:rPr>
              <a:t>サービス開発プロジェクトキックオフ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3432D5-4245-45AC-9827-50DF6D544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023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67069F-A795-4F1D-9A13-C4AE3DB4E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89677-2FB5-4D12-9106-17D231140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1224951"/>
          </a:xfrm>
        </p:spPr>
        <p:txBody>
          <a:bodyPr/>
          <a:lstStyle/>
          <a:p>
            <a:r>
              <a:rPr lang="ja-JP" altLang="en-US" dirty="0"/>
              <a:t>背景</a:t>
            </a:r>
            <a:endParaRPr lang="en-US" altLang="ja-JP" dirty="0"/>
          </a:p>
          <a:p>
            <a:r>
              <a:rPr lang="ja-JP" altLang="en-US" dirty="0"/>
              <a:t>プロジェクト全体像</a:t>
            </a:r>
            <a:endParaRPr lang="en-US" altLang="ja-JP" dirty="0"/>
          </a:p>
          <a:p>
            <a:r>
              <a:rPr lang="ja-JP" altLang="en-US" dirty="0"/>
              <a:t>スケジュール</a:t>
            </a:r>
            <a:endParaRPr lang="en-US" altLang="ja-JP" dirty="0"/>
          </a:p>
          <a:p>
            <a:r>
              <a:rPr lang="ja-JP" altLang="en-US" dirty="0"/>
              <a:t>今日決めること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4E36DD1-2EE4-40D9-B01F-69A2CAFD9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948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3E056C-2F1B-4F95-A677-13D4F3565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846270-EAB7-4C37-83B7-0655BC69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69332"/>
          </a:xfrm>
        </p:spPr>
        <p:txBody>
          <a:bodyPr/>
          <a:lstStyle/>
          <a:p>
            <a:r>
              <a:rPr kumimoji="1" lang="ja-JP" altLang="en-US" sz="1800" dirty="0"/>
              <a:t>転職時にアピールできる</a:t>
            </a:r>
            <a:r>
              <a:rPr kumimoji="1" lang="ja-JP" altLang="en-US" sz="1800" b="1" dirty="0">
                <a:solidFill>
                  <a:srgbClr val="FF0000"/>
                </a:solidFill>
              </a:rPr>
              <a:t>具体的な実績</a:t>
            </a:r>
            <a:r>
              <a:rPr kumimoji="1" lang="ja-JP" altLang="en-US" sz="1800" dirty="0"/>
              <a:t>が欲しい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F0B081-DF31-455A-8E62-6E5F192E9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8" name="グラフィックス 7" descr="混乱した人">
            <a:extLst>
              <a:ext uri="{FF2B5EF4-FFF2-40B4-BE49-F238E27FC236}">
                <a16:creationId xmlns:a16="http://schemas.microsoft.com/office/drawing/2014/main" id="{28EF9C08-59C2-488D-868D-D909B662A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3813" y="2921217"/>
            <a:ext cx="1594692" cy="1594692"/>
          </a:xfrm>
          <a:prstGeom prst="rect">
            <a:avLst/>
          </a:prstGeom>
        </p:spPr>
      </p:pic>
      <p:pic>
        <p:nvPicPr>
          <p:cNvPr id="10" name="グラフィックス 9" descr="ユーザー">
            <a:extLst>
              <a:ext uri="{FF2B5EF4-FFF2-40B4-BE49-F238E27FC236}">
                <a16:creationId xmlns:a16="http://schemas.microsoft.com/office/drawing/2014/main" id="{829BDF2E-43DE-4FA5-9381-37F64EEC5E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3959" y="1889763"/>
            <a:ext cx="914400" cy="914400"/>
          </a:xfrm>
          <a:prstGeom prst="rect">
            <a:avLst/>
          </a:prstGeom>
        </p:spPr>
      </p:pic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F24F810-C642-4E42-860F-BAECB282E3E6}"/>
              </a:ext>
            </a:extLst>
          </p:cNvPr>
          <p:cNvCxnSpPr/>
          <p:nvPr/>
        </p:nvCxnSpPr>
        <p:spPr bwMode="auto">
          <a:xfrm>
            <a:off x="1145754" y="2671959"/>
            <a:ext cx="209320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吹き出し: 円形 15">
            <a:extLst>
              <a:ext uri="{FF2B5EF4-FFF2-40B4-BE49-F238E27FC236}">
                <a16:creationId xmlns:a16="http://schemas.microsoft.com/office/drawing/2014/main" id="{E2FCCD75-A350-4F24-8625-95C80435E1BA}"/>
              </a:ext>
            </a:extLst>
          </p:cNvPr>
          <p:cNvSpPr/>
          <p:nvPr/>
        </p:nvSpPr>
        <p:spPr bwMode="auto">
          <a:xfrm>
            <a:off x="3888952" y="1031249"/>
            <a:ext cx="4008513" cy="1072973"/>
          </a:xfrm>
          <a:prstGeom prst="wedgeEllipseCallout">
            <a:avLst>
              <a:gd name="adj1" fmla="val -77724"/>
              <a:gd name="adj2" fmla="val 32008"/>
            </a:avLst>
          </a:prstGeom>
          <a:solidFill>
            <a:srgbClr val="FFFFFF"/>
          </a:solidFill>
          <a:ln w="19050" algn="ctr">
            <a:solidFill>
              <a:schemeClr val="bg1">
                <a:lumMod val="50000"/>
              </a:schemeClr>
            </a:solidFill>
            <a:prstDash val="dash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即戦力の人材が欲しい</a:t>
            </a:r>
            <a:endParaRPr lang="en-US" altLang="ja-JP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1"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言葉だけでは信用できない</a:t>
            </a:r>
            <a:endParaRPr kumimoji="1" lang="en-US" altLang="ja-JP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171450" indent="-171450" algn="ctr" eaLnBrk="1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ja-JP" altLang="en-US" sz="16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学習意欲の高い人材が欲しい</a:t>
            </a:r>
            <a:endParaRPr kumimoji="1" lang="ja-JP" altLang="en-US" sz="16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9BF5FE7-452D-4530-8605-9ABC5151FE4C}"/>
              </a:ext>
            </a:extLst>
          </p:cNvPr>
          <p:cNvGrpSpPr/>
          <p:nvPr/>
        </p:nvGrpSpPr>
        <p:grpSpPr>
          <a:xfrm>
            <a:off x="2947493" y="2837928"/>
            <a:ext cx="6681251" cy="3735787"/>
            <a:chOff x="2947493" y="2837928"/>
            <a:chExt cx="6681251" cy="3735787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36AE505-FF07-40EA-81F8-26533CDEC2F7}"/>
                </a:ext>
              </a:extLst>
            </p:cNvPr>
            <p:cNvSpPr/>
            <p:nvPr/>
          </p:nvSpPr>
          <p:spPr bwMode="auto">
            <a:xfrm>
              <a:off x="7266738" y="3182985"/>
              <a:ext cx="2362006" cy="33880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6A7C9B0-2802-419C-B471-33346BC9AE5A}"/>
                </a:ext>
              </a:extLst>
            </p:cNvPr>
            <p:cNvSpPr/>
            <p:nvPr/>
          </p:nvSpPr>
          <p:spPr bwMode="auto">
            <a:xfrm>
              <a:off x="3053760" y="3185624"/>
              <a:ext cx="4128992" cy="3388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45AD507F-D3A4-469D-A41E-E3ACB32F703E}"/>
                </a:ext>
              </a:extLst>
            </p:cNvPr>
            <p:cNvGrpSpPr/>
            <p:nvPr/>
          </p:nvGrpSpPr>
          <p:grpSpPr>
            <a:xfrm>
              <a:off x="3390005" y="3448283"/>
              <a:ext cx="6085691" cy="2952351"/>
              <a:chOff x="3091606" y="3448283"/>
              <a:chExt cx="6085691" cy="2952351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9CD8B9CA-B4BF-49E2-87D1-E28A6C4FF966}"/>
                  </a:ext>
                </a:extLst>
              </p:cNvPr>
              <p:cNvGrpSpPr/>
              <p:nvPr/>
            </p:nvGrpSpPr>
            <p:grpSpPr>
              <a:xfrm>
                <a:off x="3091606" y="3448283"/>
                <a:ext cx="1594692" cy="1835623"/>
                <a:chOff x="3091606" y="3448283"/>
                <a:chExt cx="1594692" cy="1835623"/>
              </a:xfrm>
            </p:grpSpPr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F0869A45-D005-48BC-9C6D-5207589B9A56}"/>
                    </a:ext>
                  </a:extLst>
                </p:cNvPr>
                <p:cNvSpPr/>
                <p:nvPr/>
              </p:nvSpPr>
              <p:spPr bwMode="auto">
                <a:xfrm>
                  <a:off x="3360142" y="3448283"/>
                  <a:ext cx="1057620" cy="10729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1" lang="ja-JP" altLang="en-US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コンサルとしての</a:t>
                  </a:r>
                  <a:br>
                    <a:rPr kumimoji="1" lang="en-US" altLang="ja-JP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kumimoji="1" lang="ja-JP" altLang="en-US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経験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1BD072E1-0F75-447B-B8ED-C486AF96577E}"/>
                    </a:ext>
                  </a:extLst>
                </p:cNvPr>
                <p:cNvSpPr txBox="1"/>
                <p:nvPr/>
              </p:nvSpPr>
              <p:spPr>
                <a:xfrm>
                  <a:off x="3091606" y="4780316"/>
                  <a:ext cx="1594692" cy="503590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kumimoji="1" lang="en-US" altLang="ja-JP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1</a:t>
                  </a:r>
                  <a:r>
                    <a:rPr kumimoji="1"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年で身についたものは少ない</a:t>
                  </a:r>
                  <a:endParaRPr kumimoji="1" lang="en-US" altLang="ja-JP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8E0F9DE2-4EB4-481F-BC22-E848EDB334CB}"/>
                  </a:ext>
                </a:extLst>
              </p:cNvPr>
              <p:cNvGrpSpPr/>
              <p:nvPr/>
            </p:nvGrpSpPr>
            <p:grpSpPr>
              <a:xfrm>
                <a:off x="4968375" y="3448283"/>
                <a:ext cx="1921400" cy="2051067"/>
                <a:chOff x="4853593" y="3448283"/>
                <a:chExt cx="1921400" cy="2051067"/>
              </a:xfrm>
            </p:grpSpPr>
            <p:sp>
              <p:nvSpPr>
                <p:cNvPr id="19" name="正方形/長方形 18">
                  <a:extLst>
                    <a:ext uri="{FF2B5EF4-FFF2-40B4-BE49-F238E27FC236}">
                      <a16:creationId xmlns:a16="http://schemas.microsoft.com/office/drawing/2014/main" id="{954041DB-BB7C-4B59-8A41-73FD16518481}"/>
                    </a:ext>
                  </a:extLst>
                </p:cNvPr>
                <p:cNvSpPr/>
                <p:nvPr/>
              </p:nvSpPr>
              <p:spPr bwMode="auto">
                <a:xfrm>
                  <a:off x="5285483" y="3448283"/>
                  <a:ext cx="1057620" cy="10729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ja-JP" altLang="en-US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意欲</a:t>
                  </a:r>
                  <a:br>
                    <a:rPr lang="en-US" altLang="ja-JP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ja-JP" altLang="en-US" sz="12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志望動機</a:t>
                  </a:r>
                  <a:endPara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615CD0F-EF97-450A-AA22-628D31B26FD6}"/>
                    </a:ext>
                  </a:extLst>
                </p:cNvPr>
                <p:cNvSpPr txBox="1"/>
                <p:nvPr/>
              </p:nvSpPr>
              <p:spPr>
                <a:xfrm>
                  <a:off x="4853593" y="4780316"/>
                  <a:ext cx="1921400" cy="719034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kumimoji="1" lang="ja-JP" altLang="en-US" sz="14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中途採用ではポテンシャルは重要視されない</a:t>
                  </a:r>
                  <a:endParaRPr kumimoji="1" lang="en-US" altLang="ja-JP" sz="14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30" name="グループ化 29">
                <a:extLst>
                  <a:ext uri="{FF2B5EF4-FFF2-40B4-BE49-F238E27FC236}">
                    <a16:creationId xmlns:a16="http://schemas.microsoft.com/office/drawing/2014/main" id="{AABCBD84-A75C-472D-8392-FCB33DBB4453}"/>
                  </a:ext>
                </a:extLst>
              </p:cNvPr>
              <p:cNvGrpSpPr/>
              <p:nvPr/>
            </p:nvGrpSpPr>
            <p:grpSpPr>
              <a:xfrm>
                <a:off x="7255897" y="3448283"/>
                <a:ext cx="1921400" cy="2952351"/>
                <a:chOff x="7101659" y="3448283"/>
                <a:chExt cx="1921400" cy="2952351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2C1088F2-71B5-4AE4-BC82-4C6FC8A2E28C}"/>
                    </a:ext>
                  </a:extLst>
                </p:cNvPr>
                <p:cNvSpPr/>
                <p:nvPr/>
              </p:nvSpPr>
              <p:spPr bwMode="auto">
                <a:xfrm>
                  <a:off x="7101659" y="3448283"/>
                  <a:ext cx="1753311" cy="1707613"/>
                </a:xfrm>
                <a:prstGeom prst="rect">
                  <a:avLst/>
                </a:prstGeom>
                <a:solidFill>
                  <a:srgbClr val="FF0000"/>
                </a:solidFill>
                <a:ln w="12700" algn="ctr">
                  <a:solidFill>
                    <a:schemeClr val="bg1">
                      <a:lumMod val="50000"/>
                    </a:schemeClr>
                  </a:solidFill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kumimoji="1" lang="en-US" altLang="ja-JP" sz="1600" dirty="0">
                      <a:solidFill>
                        <a:srgbClr val="FFFFFF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WEB</a:t>
                  </a:r>
                  <a:br>
                    <a:rPr kumimoji="1" lang="en-US" altLang="ja-JP" sz="1600" dirty="0">
                      <a:solidFill>
                        <a:srgbClr val="FFFFFF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kumimoji="1" lang="ja-JP" altLang="en-US" sz="1600" dirty="0">
                      <a:solidFill>
                        <a:srgbClr val="FFFFFF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サービス開発実績</a:t>
                  </a: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939A584-CE2A-4ED2-A512-E5A23113972E}"/>
                    </a:ext>
                  </a:extLst>
                </p:cNvPr>
                <p:cNvSpPr txBox="1"/>
                <p:nvPr/>
              </p:nvSpPr>
              <p:spPr>
                <a:xfrm>
                  <a:off x="7101659" y="5773933"/>
                  <a:ext cx="1921400" cy="626701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algn="l"/>
                  <a:r>
                    <a:rPr lang="ja-JP" altLang="en-US" sz="1800" b="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面接官に効果的にアピールできる</a:t>
                  </a:r>
                  <a:endParaRPr kumimoji="1" lang="en-US" altLang="ja-JP" sz="1800" b="0" dirty="0">
                    <a:solidFill>
                      <a:srgbClr val="FF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45BC6829-9873-47CE-A0CB-5F9FF4D1F65B}"/>
                </a:ext>
              </a:extLst>
            </p:cNvPr>
            <p:cNvSpPr txBox="1"/>
            <p:nvPr/>
          </p:nvSpPr>
          <p:spPr>
            <a:xfrm>
              <a:off x="2947493" y="2837928"/>
              <a:ext cx="209320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アピール</a:t>
              </a:r>
              <a:r>
                <a:rPr kumimoji="1" lang="ja-JP" altLang="en-US" sz="18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できるもの</a:t>
              </a:r>
              <a:endPara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C258AFC-F3D7-4034-A16B-A00EB3252688}"/>
                </a:ext>
              </a:extLst>
            </p:cNvPr>
            <p:cNvSpPr txBox="1"/>
            <p:nvPr/>
          </p:nvSpPr>
          <p:spPr>
            <a:xfrm>
              <a:off x="3658540" y="5875288"/>
              <a:ext cx="3371105" cy="349702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800" b="0" dirty="0">
                  <a:solidFill>
                    <a:schemeClr val="accent1">
                      <a:lumMod val="50000"/>
                    </a:schemeClr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面接官が求めるポイントではない</a:t>
              </a:r>
              <a:endParaRPr kumimoji="1" lang="en-US" altLang="ja-JP" sz="1800" b="0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9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07CD79-13F2-48AC-B99B-27F6AFB01D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プロジェクト全体像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77A72-F918-43BE-8E9C-32EB1F124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69332"/>
          </a:xfrm>
        </p:spPr>
        <p:txBody>
          <a:bodyPr/>
          <a:lstStyle/>
          <a:p>
            <a:r>
              <a:rPr kumimoji="1" lang="ja-JP" altLang="en-US" sz="1800" dirty="0"/>
              <a:t>サービス開発の一連のプロセスをすべて自分たちで行う。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76D709-C7C0-4202-BEA5-EA814A3B1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374848B-ABFB-49FC-985E-DF1AE74D299F}"/>
              </a:ext>
            </a:extLst>
          </p:cNvPr>
          <p:cNvGrpSpPr/>
          <p:nvPr/>
        </p:nvGrpSpPr>
        <p:grpSpPr>
          <a:xfrm>
            <a:off x="204470" y="1519461"/>
            <a:ext cx="9497060" cy="4448942"/>
            <a:chOff x="204470" y="1519461"/>
            <a:chExt cx="9497060" cy="4448942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36003C56-1BBE-4FD1-B44D-60816FEAEF28}"/>
                </a:ext>
              </a:extLst>
            </p:cNvPr>
            <p:cNvGrpSpPr/>
            <p:nvPr/>
          </p:nvGrpSpPr>
          <p:grpSpPr>
            <a:xfrm>
              <a:off x="204470" y="1519461"/>
              <a:ext cx="9497059" cy="1229837"/>
              <a:chOff x="204470" y="1519461"/>
              <a:chExt cx="9497059" cy="1229837"/>
            </a:xfrm>
          </p:grpSpPr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4D695961-34B6-41FF-8988-273158EA86BA}"/>
                  </a:ext>
                </a:extLst>
              </p:cNvPr>
              <p:cNvSpPr/>
              <p:nvPr/>
            </p:nvSpPr>
            <p:spPr bwMode="auto">
              <a:xfrm>
                <a:off x="1074803" y="1519461"/>
                <a:ext cx="8626726" cy="121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502C1E8B-3973-4CDC-AC6B-CE620B297136}"/>
                  </a:ext>
                </a:extLst>
              </p:cNvPr>
              <p:cNvGrpSpPr/>
              <p:nvPr/>
            </p:nvGrpSpPr>
            <p:grpSpPr>
              <a:xfrm>
                <a:off x="1284124" y="1616758"/>
                <a:ext cx="8296217" cy="1047341"/>
                <a:chOff x="1355078" y="2015348"/>
                <a:chExt cx="8296217" cy="1047341"/>
              </a:xfrm>
            </p:grpSpPr>
            <p:sp>
              <p:nvSpPr>
                <p:cNvPr id="8" name="Arrow: Chevron 13">
                  <a:extLst>
                    <a:ext uri="{FF2B5EF4-FFF2-40B4-BE49-F238E27FC236}">
                      <a16:creationId xmlns:a16="http://schemas.microsoft.com/office/drawing/2014/main" id="{E28ED05E-913A-41C3-B82C-6DDA321CAA28}"/>
                    </a:ext>
                  </a:extLst>
                </p:cNvPr>
                <p:cNvSpPr/>
                <p:nvPr/>
              </p:nvSpPr>
              <p:spPr>
                <a:xfrm>
                  <a:off x="2991801" y="2015348"/>
                  <a:ext cx="1748482" cy="1047341"/>
                </a:xfrm>
                <a:prstGeom prst="chevron">
                  <a:avLst>
                    <a:gd name="adj" fmla="val 15715"/>
                  </a:avLst>
                </a:prstGeom>
                <a:solidFill>
                  <a:srgbClr val="00B0F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0" tIns="108000" rIns="108000" bIns="108000" rtlCol="0" anchor="ctr" anchorCtr="0"/>
                <a:lstStyle/>
                <a:p>
                  <a:r>
                    <a:rPr lang="ja-JP" altLang="en-US" sz="2000">
                      <a:solidFill>
                        <a:schemeClr val="bg1"/>
                      </a:solidFill>
                    </a:rPr>
                    <a:t>要件定義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Arrow: Chevron 20">
                  <a:extLst>
                    <a:ext uri="{FF2B5EF4-FFF2-40B4-BE49-F238E27FC236}">
                      <a16:creationId xmlns:a16="http://schemas.microsoft.com/office/drawing/2014/main" id="{5C264ADE-E9D0-4BC8-8E1E-8CD4942CD776}"/>
                    </a:ext>
                  </a:extLst>
                </p:cNvPr>
                <p:cNvSpPr/>
                <p:nvPr/>
              </p:nvSpPr>
              <p:spPr>
                <a:xfrm>
                  <a:off x="6265247" y="2015348"/>
                  <a:ext cx="1748904" cy="1047341"/>
                </a:xfrm>
                <a:prstGeom prst="chevron">
                  <a:avLst>
                    <a:gd name="adj" fmla="val 15715"/>
                  </a:avLst>
                </a:prstGeom>
                <a:solidFill>
                  <a:srgbClr val="B91EE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0" tIns="108000" rIns="108000" bIns="108000" rtlCol="0" anchor="ctr" anchorCtr="0"/>
                <a:lstStyle/>
                <a:p>
                  <a:pPr eaLnBrk="0" hangingPunct="0"/>
                  <a:r>
                    <a:rPr lang="ja-JP" altLang="en-US" sz="2000" dirty="0">
                      <a:solidFill>
                        <a:schemeClr val="bg1"/>
                      </a:solidFill>
                    </a:rPr>
                    <a:t>公開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" name="Arrow: Chevron 19">
                  <a:extLst>
                    <a:ext uri="{FF2B5EF4-FFF2-40B4-BE49-F238E27FC236}">
                      <a16:creationId xmlns:a16="http://schemas.microsoft.com/office/drawing/2014/main" id="{0B6F8D2C-41A8-4DA6-8B87-AFE327E5B27A}"/>
                    </a:ext>
                  </a:extLst>
                </p:cNvPr>
                <p:cNvSpPr/>
                <p:nvPr/>
              </p:nvSpPr>
              <p:spPr>
                <a:xfrm>
                  <a:off x="1355078" y="2015348"/>
                  <a:ext cx="1748482" cy="1047341"/>
                </a:xfrm>
                <a:prstGeom prst="chevron">
                  <a:avLst>
                    <a:gd name="adj" fmla="val 15715"/>
                  </a:avLst>
                </a:prstGeom>
                <a:solidFill>
                  <a:srgbClr val="00C86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0" tIns="108000" rIns="108000" bIns="108000" rtlCol="0" anchor="ctr" anchorCtr="0"/>
                <a:lstStyle/>
                <a:p>
                  <a:r>
                    <a:rPr lang="ja-JP" altLang="en-US" sz="2000" dirty="0">
                      <a:solidFill>
                        <a:schemeClr val="bg1"/>
                      </a:solidFill>
                    </a:rPr>
                    <a:t>サービス</a:t>
                  </a:r>
                  <a:br>
                    <a:rPr lang="en-US" altLang="ja-JP" sz="2000" dirty="0">
                      <a:solidFill>
                        <a:schemeClr val="bg1"/>
                      </a:solidFill>
                    </a:rPr>
                  </a:br>
                  <a:r>
                    <a:rPr lang="ja-JP" altLang="en-US" sz="2000" dirty="0">
                      <a:solidFill>
                        <a:schemeClr val="bg1"/>
                      </a:solidFill>
                    </a:rPr>
                    <a:t>企画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Arrow: Chevron 21">
                  <a:extLst>
                    <a:ext uri="{FF2B5EF4-FFF2-40B4-BE49-F238E27FC236}">
                      <a16:creationId xmlns:a16="http://schemas.microsoft.com/office/drawing/2014/main" id="{CE8A6EDB-AE26-4BD5-80B1-57B945708C10}"/>
                    </a:ext>
                  </a:extLst>
                </p:cNvPr>
                <p:cNvSpPr/>
                <p:nvPr/>
              </p:nvSpPr>
              <p:spPr>
                <a:xfrm>
                  <a:off x="4628524" y="2015348"/>
                  <a:ext cx="1748482" cy="1047341"/>
                </a:xfrm>
                <a:prstGeom prst="chevron">
                  <a:avLst>
                    <a:gd name="adj" fmla="val 15715"/>
                  </a:avLst>
                </a:prstGeom>
                <a:solidFill>
                  <a:srgbClr val="5D0FF9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0" tIns="108000" rIns="108000" bIns="108000" rtlCol="0" anchor="ctr" anchorCtr="0"/>
                <a:lstStyle/>
                <a:p>
                  <a:pPr eaLnBrk="0" hangingPunct="0"/>
                  <a:r>
                    <a:rPr lang="ja-JP" altLang="en-US" sz="2000" dirty="0">
                      <a:solidFill>
                        <a:schemeClr val="bg1"/>
                      </a:solidFill>
                    </a:rPr>
                    <a:t>開発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Arrow: Chevron 20">
                  <a:extLst>
                    <a:ext uri="{FF2B5EF4-FFF2-40B4-BE49-F238E27FC236}">
                      <a16:creationId xmlns:a16="http://schemas.microsoft.com/office/drawing/2014/main" id="{9DABC24C-AFBB-4E22-9243-AE350818B5F3}"/>
                    </a:ext>
                  </a:extLst>
                </p:cNvPr>
                <p:cNvSpPr/>
                <p:nvPr/>
              </p:nvSpPr>
              <p:spPr>
                <a:xfrm>
                  <a:off x="7902391" y="2015348"/>
                  <a:ext cx="1748904" cy="1047341"/>
                </a:xfrm>
                <a:prstGeom prst="chevron">
                  <a:avLst>
                    <a:gd name="adj" fmla="val 15715"/>
                  </a:avLst>
                </a:prstGeom>
                <a:solidFill>
                  <a:srgbClr val="F8104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80000" tIns="108000" rIns="108000" bIns="108000" rtlCol="0" anchor="ctr" anchorCtr="0"/>
                <a:lstStyle/>
                <a:p>
                  <a:r>
                    <a:rPr lang="ja-JP" altLang="en-US" sz="2000">
                      <a:solidFill>
                        <a:schemeClr val="bg1"/>
                      </a:solidFill>
                    </a:rPr>
                    <a:t>収益化</a:t>
                  </a:r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27FBC322-FAAB-478D-A54E-C7EE6E4F084E}"/>
                  </a:ext>
                </a:extLst>
              </p:cNvPr>
              <p:cNvSpPr/>
              <p:nvPr/>
            </p:nvSpPr>
            <p:spPr bwMode="auto">
              <a:xfrm>
                <a:off x="204470" y="1531559"/>
                <a:ext cx="804231" cy="121773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業務</a:t>
                </a:r>
                <a:br>
                  <a:rPr kumimoji="1" lang="en-US" altLang="ja-JP" sz="1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</a:br>
                <a:r>
                  <a:rPr kumimoji="1" lang="ja-JP" altLang="en-US" sz="1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フロー</a:t>
                </a:r>
              </a:p>
            </p:txBody>
          </p:sp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90AF9DF-A23E-49C4-9A14-47CFC2B8D6B8}"/>
                </a:ext>
              </a:extLst>
            </p:cNvPr>
            <p:cNvGrpSpPr/>
            <p:nvPr/>
          </p:nvGrpSpPr>
          <p:grpSpPr>
            <a:xfrm>
              <a:off x="204470" y="2773512"/>
              <a:ext cx="9497060" cy="3194891"/>
              <a:chOff x="204470" y="2773512"/>
              <a:chExt cx="9497060" cy="3194891"/>
            </a:xfrm>
          </p:grpSpPr>
          <p:grpSp>
            <p:nvGrpSpPr>
              <p:cNvPr id="37" name="グループ化 36">
                <a:extLst>
                  <a:ext uri="{FF2B5EF4-FFF2-40B4-BE49-F238E27FC236}">
                    <a16:creationId xmlns:a16="http://schemas.microsoft.com/office/drawing/2014/main" id="{0D008BB8-38E7-4CCE-8F1C-93D06143B88B}"/>
                  </a:ext>
                </a:extLst>
              </p:cNvPr>
              <p:cNvGrpSpPr/>
              <p:nvPr/>
            </p:nvGrpSpPr>
            <p:grpSpPr>
              <a:xfrm>
                <a:off x="204470" y="2773512"/>
                <a:ext cx="9497060" cy="3194891"/>
                <a:chOff x="154236" y="3194892"/>
                <a:chExt cx="9497060" cy="3194891"/>
              </a:xfrm>
            </p:grpSpPr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7A08BE35-8DCE-4A25-AA6A-2B78421871AC}"/>
                    </a:ext>
                  </a:extLst>
                </p:cNvPr>
                <p:cNvSpPr/>
                <p:nvPr/>
              </p:nvSpPr>
              <p:spPr bwMode="auto">
                <a:xfrm>
                  <a:off x="1024570" y="3194892"/>
                  <a:ext cx="8626726" cy="319489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82364C8A-C69F-4784-BDA5-47B5393C758F}"/>
                    </a:ext>
                  </a:extLst>
                </p:cNvPr>
                <p:cNvSpPr/>
                <p:nvPr/>
              </p:nvSpPr>
              <p:spPr bwMode="auto">
                <a:xfrm>
                  <a:off x="154236" y="3194892"/>
                  <a:ext cx="804231" cy="3194891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 algn="ctr">
                  <a:noFill/>
                  <a:round/>
                  <a:headEnd/>
                  <a:tailEnd/>
                </a:ln>
                <a:effectLst/>
              </p:spPr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eaLnBrk="1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ja-JP" altLang="en-US" sz="12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求められる</a:t>
                  </a:r>
                  <a:br>
                    <a:rPr lang="en-US" altLang="ja-JP" sz="12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ja-JP" altLang="en-US" sz="120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能力</a:t>
                  </a:r>
                  <a:endParaRPr kumimoji="1" lang="ja-JP" altLang="en-US" sz="12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1" name="グループ化 40">
                <a:extLst>
                  <a:ext uri="{FF2B5EF4-FFF2-40B4-BE49-F238E27FC236}">
                    <a16:creationId xmlns:a16="http://schemas.microsoft.com/office/drawing/2014/main" id="{3776CCEC-C926-4B2A-84AE-E86E17FCA19A}"/>
                  </a:ext>
                </a:extLst>
              </p:cNvPr>
              <p:cNvGrpSpPr/>
              <p:nvPr/>
            </p:nvGrpSpPr>
            <p:grpSpPr>
              <a:xfrm>
                <a:off x="1423667" y="3157037"/>
                <a:ext cx="8020087" cy="1993958"/>
                <a:chOff x="1423667" y="3157037"/>
                <a:chExt cx="8020087" cy="1993958"/>
              </a:xfrm>
            </p:grpSpPr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67D9FA0-0FC3-4BF7-A9E3-F10B9C2A5E53}"/>
                    </a:ext>
                  </a:extLst>
                </p:cNvPr>
                <p:cNvSpPr txBox="1"/>
                <p:nvPr/>
              </p:nvSpPr>
              <p:spPr>
                <a:xfrm>
                  <a:off x="1425503" y="3195106"/>
                  <a:ext cx="1487120" cy="318924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ビジネス知識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B5D7325D-747A-4443-AAED-DED06066C951}"/>
                    </a:ext>
                  </a:extLst>
                </p:cNvPr>
                <p:cNvSpPr txBox="1"/>
                <p:nvPr/>
              </p:nvSpPr>
              <p:spPr>
                <a:xfrm>
                  <a:off x="1425503" y="3557806"/>
                  <a:ext cx="1254684" cy="318924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市場把握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F8AD89A-0D02-408C-88AC-BA43B61D364E}"/>
                    </a:ext>
                  </a:extLst>
                </p:cNvPr>
                <p:cNvSpPr txBox="1"/>
                <p:nvPr/>
              </p:nvSpPr>
              <p:spPr>
                <a:xfrm>
                  <a:off x="1423667" y="3920506"/>
                  <a:ext cx="1049500" cy="318924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kumimoji="1"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発想力</a:t>
                  </a:r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FDE2006F-7249-4AE3-85C0-BD91FF7A3A23}"/>
                    </a:ext>
                  </a:extLst>
                </p:cNvPr>
                <p:cNvSpPr txBox="1"/>
                <p:nvPr/>
              </p:nvSpPr>
              <p:spPr>
                <a:xfrm>
                  <a:off x="2920599" y="3157037"/>
                  <a:ext cx="1423000" cy="565146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機能要件の</a:t>
                  </a:r>
                  <a:b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具体化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F4C7C323-A250-48E6-A3AD-D764C5E49694}"/>
                    </a:ext>
                  </a:extLst>
                </p:cNvPr>
                <p:cNvSpPr txBox="1"/>
                <p:nvPr/>
              </p:nvSpPr>
              <p:spPr>
                <a:xfrm>
                  <a:off x="2920597" y="4191513"/>
                  <a:ext cx="1076751" cy="318924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デザイン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375FFAAC-CA6F-41B8-AF5E-2F1DFC853767}"/>
                    </a:ext>
                  </a:extLst>
                </p:cNvPr>
                <p:cNvSpPr txBox="1"/>
                <p:nvPr/>
              </p:nvSpPr>
              <p:spPr>
                <a:xfrm>
                  <a:off x="2920598" y="3645942"/>
                  <a:ext cx="1628184" cy="565146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非機能要件の</a:t>
                  </a:r>
                  <a:b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具体化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0B0F0D74-8371-41F0-88E9-C82F0B854488}"/>
                    </a:ext>
                  </a:extLst>
                </p:cNvPr>
                <p:cNvSpPr txBox="1"/>
                <p:nvPr/>
              </p:nvSpPr>
              <p:spPr>
                <a:xfrm>
                  <a:off x="4555734" y="3193389"/>
                  <a:ext cx="1725775" cy="1057588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kumimoji="1"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開発言語の</a:t>
                  </a:r>
                  <a:br>
                    <a:rPr kumimoji="1"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kumimoji="1"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知識</a:t>
                  </a:r>
                  <a:br>
                    <a:rPr kumimoji="1"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kumimoji="1"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Django, Java</a:t>
                  </a:r>
                  <a:br>
                    <a:rPr kumimoji="1"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kumimoji="1" lang="en-US" altLang="ja-JP" sz="1600" b="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※</a:t>
                  </a:r>
                  <a:r>
                    <a:rPr lang="ja-JP" altLang="en-US" sz="1600" b="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要検討</a:t>
                  </a:r>
                  <a:endParaRPr kumimoji="1" lang="ja-JP" altLang="en-US" sz="1600" b="0" dirty="0">
                    <a:solidFill>
                      <a:srgbClr val="FF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95419A69-9F07-462D-BB5D-8A6BC7E64555}"/>
                    </a:ext>
                  </a:extLst>
                </p:cNvPr>
                <p:cNvSpPr txBox="1"/>
                <p:nvPr/>
              </p:nvSpPr>
              <p:spPr>
                <a:xfrm>
                  <a:off x="4555734" y="4339628"/>
                  <a:ext cx="1782073" cy="811367"/>
                </a:xfrm>
                <a:prstGeom prst="rect">
                  <a:avLst/>
                </a:prstGeom>
                <a:noFill/>
              </p:spPr>
              <p:txBody>
                <a:bodyPr wrap="non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チームでの開発・</a:t>
                  </a:r>
                  <a:b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コードの管理</a:t>
                  </a:r>
                  <a:br>
                    <a:rPr kumimoji="1"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Git</a:t>
                  </a:r>
                  <a:endParaRPr kumimoji="1" lang="ja-JP" altLang="en-US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FC8AF5BE-3975-47FB-BDCD-2D092366EBE6}"/>
                    </a:ext>
                  </a:extLst>
                </p:cNvPr>
                <p:cNvSpPr txBox="1"/>
                <p:nvPr/>
              </p:nvSpPr>
              <p:spPr>
                <a:xfrm>
                  <a:off x="6215448" y="3178703"/>
                  <a:ext cx="1614153" cy="1057588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クラウドサービスの知識</a:t>
                  </a:r>
                  <a:br>
                    <a:rPr lang="en-US" altLang="ja-JP" sz="1600" b="0" dirty="0">
                      <a:solidFill>
                        <a:srgbClr val="FF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AWS, GCP, Azure</a:t>
                  </a: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0D707149-8341-451A-9EED-8ECC63E54966}"/>
                    </a:ext>
                  </a:extLst>
                </p:cNvPr>
                <p:cNvSpPr txBox="1"/>
                <p:nvPr/>
              </p:nvSpPr>
              <p:spPr>
                <a:xfrm>
                  <a:off x="7829601" y="3193389"/>
                  <a:ext cx="1614153" cy="1057588"/>
                </a:xfrm>
                <a:prstGeom prst="rect">
                  <a:avLst/>
                </a:prstGeom>
                <a:noFill/>
              </p:spPr>
              <p:txBody>
                <a:bodyPr wrap="square" lIns="72000" tIns="36000" rIns="72000" bIns="36000" rtlCol="0">
                  <a:spAutoFit/>
                </a:bodyPr>
                <a:lstStyle/>
                <a:p>
                  <a:pPr marL="285750" indent="-285750" algn="l">
                    <a:buFont typeface="Wingdings" panose="05000000000000000000" pitchFamily="2" charset="2"/>
                    <a:buChar char="Ø"/>
                  </a:pP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デジタルマーケティング</a:t>
                  </a:r>
                  <a:b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</a:br>
                  <a:r>
                    <a:rPr lang="en-US" altLang="ja-JP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SEO, </a:t>
                  </a:r>
                  <a:r>
                    <a:rPr lang="ja-JP" altLang="en-US" sz="1600" b="0" dirty="0">
                      <a:solidFill>
                        <a:schemeClr val="tx1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  <a:cs typeface="Meiryo UI" panose="020B0604030504040204" pitchFamily="50" charset="-128"/>
                    </a:rPr>
                    <a:t>広告、宣伝</a:t>
                  </a:r>
                  <a:endParaRPr lang="en-US" altLang="ja-JP" sz="16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66153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EF15717-CC65-4E82-A92A-27519D2D5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78557-2C18-4352-BFFA-659295B6B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800" y="548680"/>
            <a:ext cx="9521662" cy="369332"/>
          </a:xfrm>
        </p:spPr>
        <p:txBody>
          <a:bodyPr/>
          <a:lstStyle/>
          <a:p>
            <a:r>
              <a:rPr lang="ja-JP" altLang="en-US" sz="1800" dirty="0"/>
              <a:t>アジャイルで開発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6FCF6E-3390-43C3-92C8-F33CB1AA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4</a:t>
            </a:fld>
            <a:endParaRPr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C6616C1-52BB-4BE7-8616-7FB3E09EF504}"/>
              </a:ext>
            </a:extLst>
          </p:cNvPr>
          <p:cNvGrpSpPr/>
          <p:nvPr/>
        </p:nvGrpSpPr>
        <p:grpSpPr>
          <a:xfrm>
            <a:off x="231356" y="1707619"/>
            <a:ext cx="9090748" cy="4893012"/>
            <a:chOff x="231356" y="1707619"/>
            <a:chExt cx="9090748" cy="489301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CC741658-DBFE-4DC6-9D14-0B8070697441}"/>
                </a:ext>
              </a:extLst>
            </p:cNvPr>
            <p:cNvSpPr/>
            <p:nvPr/>
          </p:nvSpPr>
          <p:spPr bwMode="auto">
            <a:xfrm>
              <a:off x="1487281" y="2070373"/>
              <a:ext cx="1549692" cy="4518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EC80AF-0D72-4A26-B8F2-2AEC0F12EB25}"/>
                </a:ext>
              </a:extLst>
            </p:cNvPr>
            <p:cNvSpPr/>
            <p:nvPr/>
          </p:nvSpPr>
          <p:spPr bwMode="auto">
            <a:xfrm>
              <a:off x="3058102" y="2070373"/>
              <a:ext cx="1549692" cy="4518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E6495EF-C2FC-4D06-A506-8EE8994ED3D2}"/>
                </a:ext>
              </a:extLst>
            </p:cNvPr>
            <p:cNvSpPr/>
            <p:nvPr/>
          </p:nvSpPr>
          <p:spPr bwMode="auto">
            <a:xfrm>
              <a:off x="4628923" y="2070373"/>
              <a:ext cx="1549692" cy="4518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90E46A0-8997-4144-8EDD-81DC3C62DDB4}"/>
                </a:ext>
              </a:extLst>
            </p:cNvPr>
            <p:cNvSpPr/>
            <p:nvPr/>
          </p:nvSpPr>
          <p:spPr bwMode="auto">
            <a:xfrm>
              <a:off x="6199744" y="2070373"/>
              <a:ext cx="1549692" cy="4518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B39ED12-E6D7-43B3-8922-944E58B9CCBD}"/>
                </a:ext>
              </a:extLst>
            </p:cNvPr>
            <p:cNvSpPr/>
            <p:nvPr/>
          </p:nvSpPr>
          <p:spPr bwMode="auto">
            <a:xfrm>
              <a:off x="7770565" y="2070373"/>
              <a:ext cx="1549692" cy="45184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algn="ctr">
              <a:noFill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1FF8F91C-9ADD-41CA-AD29-0AC13EF54797}"/>
                </a:ext>
              </a:extLst>
            </p:cNvPr>
            <p:cNvSpPr/>
            <p:nvPr/>
          </p:nvSpPr>
          <p:spPr bwMode="auto">
            <a:xfrm>
              <a:off x="3507980" y="2269475"/>
              <a:ext cx="2950665" cy="1674564"/>
            </a:xfrm>
            <a:prstGeom prst="rect">
              <a:avLst/>
            </a:prstGeom>
            <a:noFill/>
            <a:ln w="19050" algn="ctr">
              <a:solidFill>
                <a:srgbClr val="034BED"/>
              </a:solidFill>
              <a:prstDash val="dash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CDB8C107-7AFE-4375-A635-E0B8D9535205}"/>
                </a:ext>
              </a:extLst>
            </p:cNvPr>
            <p:cNvSpPr/>
            <p:nvPr/>
          </p:nvSpPr>
          <p:spPr bwMode="auto">
            <a:xfrm>
              <a:off x="1531345" y="2269475"/>
              <a:ext cx="1916011" cy="1674564"/>
            </a:xfrm>
            <a:prstGeom prst="rect">
              <a:avLst/>
            </a:prstGeom>
            <a:noFill/>
            <a:ln w="19050" algn="ctr">
              <a:solidFill>
                <a:srgbClr val="034BED"/>
              </a:solidFill>
              <a:prstDash val="dash"/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endParaRPr kumimoji="1" lang="ja-JP" altLang="en-US" sz="12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6A7DB461-29F2-49E2-AE4E-60734A9CAC14}"/>
                </a:ext>
              </a:extLst>
            </p:cNvPr>
            <p:cNvGrpSpPr/>
            <p:nvPr/>
          </p:nvGrpSpPr>
          <p:grpSpPr>
            <a:xfrm>
              <a:off x="1487281" y="1707619"/>
              <a:ext cx="7832976" cy="305766"/>
              <a:chOff x="1487281" y="1388126"/>
              <a:chExt cx="7832976" cy="30576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57D4D5-586C-4D50-87BA-28368F43EF3A}"/>
                  </a:ext>
                </a:extLst>
              </p:cNvPr>
              <p:cNvSpPr/>
              <p:nvPr/>
            </p:nvSpPr>
            <p:spPr bwMode="auto">
              <a:xfrm>
                <a:off x="1487281" y="1388126"/>
                <a:ext cx="1549692" cy="3057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ja-JP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8</a:t>
                </a:r>
                <a:r>
                  <a:rPr kumimoji="1" lang="ja-JP" altLang="en-US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月</a:t>
                </a: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ED0A1DC-E49E-465A-9CA1-184D3FB9E04F}"/>
                  </a:ext>
                </a:extLst>
              </p:cNvPr>
              <p:cNvSpPr/>
              <p:nvPr/>
            </p:nvSpPr>
            <p:spPr bwMode="auto">
              <a:xfrm>
                <a:off x="3058102" y="1388126"/>
                <a:ext cx="1549692" cy="3057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9</a:t>
                </a:r>
                <a:r>
                  <a:rPr lang="ja-JP" altLang="en-US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月</a:t>
                </a:r>
                <a:endPara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C04749A-397F-42B2-9554-8406A9542B83}"/>
                  </a:ext>
                </a:extLst>
              </p:cNvPr>
              <p:cNvSpPr/>
              <p:nvPr/>
            </p:nvSpPr>
            <p:spPr bwMode="auto">
              <a:xfrm>
                <a:off x="4628923" y="1388126"/>
                <a:ext cx="1549692" cy="3057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ja-JP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10</a:t>
                </a:r>
                <a:r>
                  <a:rPr lang="ja-JP" altLang="en-US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月</a:t>
                </a:r>
                <a:endParaRPr kumimoji="1" lang="ja-JP" altLang="en-US" sz="1400" dirty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A46AC6E-07F2-4696-8650-EEC5438B008E}"/>
                  </a:ext>
                </a:extLst>
              </p:cNvPr>
              <p:cNvSpPr/>
              <p:nvPr/>
            </p:nvSpPr>
            <p:spPr bwMode="auto">
              <a:xfrm>
                <a:off x="6199744" y="1388126"/>
                <a:ext cx="1549692" cy="3057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ja-JP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11</a:t>
                </a:r>
                <a:r>
                  <a:rPr kumimoji="1" lang="ja-JP" altLang="en-US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月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52B2326-4CA1-42B1-BF96-6B159FBA8189}"/>
                  </a:ext>
                </a:extLst>
              </p:cNvPr>
              <p:cNvSpPr/>
              <p:nvPr/>
            </p:nvSpPr>
            <p:spPr bwMode="auto">
              <a:xfrm>
                <a:off x="7770565" y="1388126"/>
                <a:ext cx="1549692" cy="30576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2700" algn="ctr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en-US" altLang="ja-JP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12</a:t>
                </a:r>
                <a:r>
                  <a:rPr kumimoji="1" lang="ja-JP" altLang="en-US" sz="1400" dirty="0">
                    <a:solidFill>
                      <a:schemeClr val="bg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月</a:t>
                </a:r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B0C82E4D-4A97-4CEE-A267-1FEEE5686378}"/>
                </a:ext>
              </a:extLst>
            </p:cNvPr>
            <p:cNvGrpSpPr/>
            <p:nvPr/>
          </p:nvGrpSpPr>
          <p:grpSpPr>
            <a:xfrm>
              <a:off x="231356" y="2082188"/>
              <a:ext cx="1189822" cy="4518443"/>
              <a:chOff x="88135" y="2082188"/>
              <a:chExt cx="1189822" cy="4518444"/>
            </a:xfrm>
          </p:grpSpPr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D9E5245A-C633-4133-82C2-FA500D2B0258}"/>
                  </a:ext>
                </a:extLst>
              </p:cNvPr>
              <p:cNvSpPr/>
              <p:nvPr/>
            </p:nvSpPr>
            <p:spPr bwMode="auto">
              <a:xfrm>
                <a:off x="88135" y="2082188"/>
                <a:ext cx="1189822" cy="20309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プロジェクト</a:t>
                </a:r>
                <a:br>
                  <a:rPr kumimoji="1" lang="en-US" altLang="ja-JP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</a:br>
                <a:r>
                  <a: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進捗</a:t>
                </a: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B1E20DF-85F3-4611-B5BF-7007C6EFCB2E}"/>
                  </a:ext>
                </a:extLst>
              </p:cNvPr>
              <p:cNvSpPr/>
              <p:nvPr/>
            </p:nvSpPr>
            <p:spPr bwMode="auto">
              <a:xfrm>
                <a:off x="88135" y="4172168"/>
                <a:ext cx="1189822" cy="770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辛</a:t>
                </a: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BDC60EB1-61BE-482E-AE48-2F2518BCEDD3}"/>
                  </a:ext>
                </a:extLst>
              </p:cNvPr>
              <p:cNvSpPr/>
              <p:nvPr/>
            </p:nvSpPr>
            <p:spPr bwMode="auto">
              <a:xfrm>
                <a:off x="88135" y="5001344"/>
                <a:ext cx="1189822" cy="770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1"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みらい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0E1E9BC-4D45-4F8E-B482-1A2763D82BD2}"/>
                  </a:ext>
                </a:extLst>
              </p:cNvPr>
              <p:cNvSpPr/>
              <p:nvPr/>
            </p:nvSpPr>
            <p:spPr bwMode="auto">
              <a:xfrm>
                <a:off x="88135" y="5830520"/>
                <a:ext cx="1189822" cy="770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algn="ctr">
                <a:noFill/>
                <a:round/>
                <a:headEnd/>
                <a:tailEnd/>
              </a:ln>
              <a:effectLst/>
            </p:spPr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1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ja-JP" altLang="en-US" sz="1200" b="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  <a:cs typeface="Meiryo UI" panose="020B0604030504040204" pitchFamily="50" charset="-128"/>
                  </a:rPr>
                  <a:t>ウノ</a:t>
                </a:r>
                <a:endParaRPr kumimoji="1" lang="ja-JP" altLang="en-US" sz="1200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endParaRPr>
              </a:p>
            </p:txBody>
          </p:sp>
        </p:grpSp>
        <p:sp>
          <p:nvSpPr>
            <p:cNvPr id="14" name="矢印: 五方向 13">
              <a:extLst>
                <a:ext uri="{FF2B5EF4-FFF2-40B4-BE49-F238E27FC236}">
                  <a16:creationId xmlns:a16="http://schemas.microsoft.com/office/drawing/2014/main" id="{510B49EF-4AAD-4645-A1A6-B04712E74B70}"/>
                </a:ext>
              </a:extLst>
            </p:cNvPr>
            <p:cNvSpPr/>
            <p:nvPr/>
          </p:nvSpPr>
          <p:spPr bwMode="auto">
            <a:xfrm>
              <a:off x="2188693" y="2855164"/>
              <a:ext cx="584803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要件定義①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5" name="矢印: 五方向 14">
              <a:extLst>
                <a:ext uri="{FF2B5EF4-FFF2-40B4-BE49-F238E27FC236}">
                  <a16:creationId xmlns:a16="http://schemas.microsoft.com/office/drawing/2014/main" id="{CFC1C6E0-FF62-4336-934E-8C052F6C83CD}"/>
                </a:ext>
              </a:extLst>
            </p:cNvPr>
            <p:cNvSpPr/>
            <p:nvPr/>
          </p:nvSpPr>
          <p:spPr bwMode="auto">
            <a:xfrm>
              <a:off x="2668847" y="3362310"/>
              <a:ext cx="778509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開発①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6" name="矢印: 五方向 15">
              <a:extLst>
                <a:ext uri="{FF2B5EF4-FFF2-40B4-BE49-F238E27FC236}">
                  <a16:creationId xmlns:a16="http://schemas.microsoft.com/office/drawing/2014/main" id="{E0E5184A-F583-433F-AC97-EAD282B5C533}"/>
                </a:ext>
              </a:extLst>
            </p:cNvPr>
            <p:cNvSpPr/>
            <p:nvPr/>
          </p:nvSpPr>
          <p:spPr bwMode="auto">
            <a:xfrm>
              <a:off x="3523614" y="2845051"/>
              <a:ext cx="584804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要件定義②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7" name="矢印: 五方向 16">
              <a:extLst>
                <a:ext uri="{FF2B5EF4-FFF2-40B4-BE49-F238E27FC236}">
                  <a16:creationId xmlns:a16="http://schemas.microsoft.com/office/drawing/2014/main" id="{AF8745A2-E184-417D-94A9-9081E8669698}"/>
                </a:ext>
              </a:extLst>
            </p:cNvPr>
            <p:cNvSpPr/>
            <p:nvPr/>
          </p:nvSpPr>
          <p:spPr bwMode="auto">
            <a:xfrm>
              <a:off x="4138691" y="2855163"/>
              <a:ext cx="455346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設計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8" name="矢印: 五方向 17">
              <a:extLst>
                <a:ext uri="{FF2B5EF4-FFF2-40B4-BE49-F238E27FC236}">
                  <a16:creationId xmlns:a16="http://schemas.microsoft.com/office/drawing/2014/main" id="{10EEA31A-72DB-47EB-93CD-18EB85549357}"/>
                </a:ext>
              </a:extLst>
            </p:cNvPr>
            <p:cNvSpPr/>
            <p:nvPr/>
          </p:nvSpPr>
          <p:spPr bwMode="auto">
            <a:xfrm>
              <a:off x="4594036" y="3373327"/>
              <a:ext cx="1864609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開発②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9" name="矢印: 五方向 18">
              <a:extLst>
                <a:ext uri="{FF2B5EF4-FFF2-40B4-BE49-F238E27FC236}">
                  <a16:creationId xmlns:a16="http://schemas.microsoft.com/office/drawing/2014/main" id="{4ED4CBBA-626A-40B8-B035-FAB4E887D3EB}"/>
                </a:ext>
              </a:extLst>
            </p:cNvPr>
            <p:cNvSpPr/>
            <p:nvPr/>
          </p:nvSpPr>
          <p:spPr bwMode="auto">
            <a:xfrm>
              <a:off x="1573616" y="2855164"/>
              <a:ext cx="584804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企画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0" name="矢印: 五方向 19">
              <a:extLst>
                <a:ext uri="{FF2B5EF4-FFF2-40B4-BE49-F238E27FC236}">
                  <a16:creationId xmlns:a16="http://schemas.microsoft.com/office/drawing/2014/main" id="{32A877CF-BE38-4E87-83C5-DD9529F4219C}"/>
                </a:ext>
              </a:extLst>
            </p:cNvPr>
            <p:cNvSpPr/>
            <p:nvPr/>
          </p:nvSpPr>
          <p:spPr bwMode="auto">
            <a:xfrm>
              <a:off x="6423761" y="2855163"/>
              <a:ext cx="990589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公開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1" name="矢印: 五方向 20">
              <a:extLst>
                <a:ext uri="{FF2B5EF4-FFF2-40B4-BE49-F238E27FC236}">
                  <a16:creationId xmlns:a16="http://schemas.microsoft.com/office/drawing/2014/main" id="{3B85BA33-FD05-4A31-AAB3-3D565C125DDA}"/>
                </a:ext>
              </a:extLst>
            </p:cNvPr>
            <p:cNvSpPr/>
            <p:nvPr/>
          </p:nvSpPr>
          <p:spPr bwMode="auto">
            <a:xfrm>
              <a:off x="7414352" y="2855163"/>
              <a:ext cx="1810438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運用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2" name="矢印: 五方向 21">
              <a:extLst>
                <a:ext uri="{FF2B5EF4-FFF2-40B4-BE49-F238E27FC236}">
                  <a16:creationId xmlns:a16="http://schemas.microsoft.com/office/drawing/2014/main" id="{9BF8ED65-37FD-409C-A1B2-2A75A7362E39}"/>
                </a:ext>
              </a:extLst>
            </p:cNvPr>
            <p:cNvSpPr/>
            <p:nvPr/>
          </p:nvSpPr>
          <p:spPr bwMode="auto">
            <a:xfrm>
              <a:off x="7414351" y="3373327"/>
              <a:ext cx="1876539" cy="403123"/>
            </a:xfrm>
            <a:prstGeom prst="homePlate">
              <a:avLst>
                <a:gd name="adj" fmla="val 26556"/>
              </a:avLst>
            </a:prstGeom>
            <a:solidFill>
              <a:srgbClr val="FFD9B3"/>
            </a:solidFill>
            <a:ln w="1270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ja-JP" altLang="en-US" b="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開発③</a:t>
              </a:r>
              <a:endParaRPr lang="en-US" altLang="ja-JP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C2D6E86-FCA3-4CA6-A7BC-C1326E597464}"/>
                </a:ext>
              </a:extLst>
            </p:cNvPr>
            <p:cNvSpPr txBox="1"/>
            <p:nvPr/>
          </p:nvSpPr>
          <p:spPr>
            <a:xfrm>
              <a:off x="1582747" y="2335576"/>
              <a:ext cx="1454226" cy="288147"/>
            </a:xfrm>
            <a:prstGeom prst="rect">
              <a:avLst/>
            </a:prstGeom>
            <a:noFill/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kumimoji="1" lang="ja-JP" altLang="en-US" sz="1400" b="0" dirty="0">
                  <a:solidFill>
                    <a:srgbClr val="034BED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プロトタイプ開発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9A4C2087-B4E8-4AB9-950E-A925E759E4D0}"/>
                </a:ext>
              </a:extLst>
            </p:cNvPr>
            <p:cNvSpPr txBox="1"/>
            <p:nvPr/>
          </p:nvSpPr>
          <p:spPr>
            <a:xfrm>
              <a:off x="3551613" y="2335575"/>
              <a:ext cx="1454226" cy="2881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72000" bIns="36000" rtlCol="0">
              <a:spAutoFit/>
            </a:bodyPr>
            <a:lstStyle/>
            <a:p>
              <a:pPr algn="l"/>
              <a:r>
                <a:rPr lang="ja-JP" altLang="en-US" sz="1400" b="0" dirty="0">
                  <a:solidFill>
                    <a:srgbClr val="034BED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rPr>
                <a:t>本開発</a:t>
              </a:r>
              <a:endParaRPr kumimoji="1" lang="ja-JP" altLang="en-US" sz="1400" b="0" dirty="0">
                <a:solidFill>
                  <a:srgbClr val="034BED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C65A9FA2-EED0-490B-AF9A-5CA912608DD2}"/>
                </a:ext>
              </a:extLst>
            </p:cNvPr>
            <p:cNvCxnSpPr/>
            <p:nvPr/>
          </p:nvCxnSpPr>
          <p:spPr bwMode="auto">
            <a:xfrm>
              <a:off x="1487281" y="4161151"/>
              <a:ext cx="7803609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6B53F750-0554-4CBF-AD1C-C0275273F043}"/>
                </a:ext>
              </a:extLst>
            </p:cNvPr>
            <p:cNvCxnSpPr/>
            <p:nvPr/>
          </p:nvCxnSpPr>
          <p:spPr bwMode="auto">
            <a:xfrm>
              <a:off x="1518495" y="4952531"/>
              <a:ext cx="7803609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D1A83FD1-8C7B-40E9-B79B-B602148427D1}"/>
                </a:ext>
              </a:extLst>
            </p:cNvPr>
            <p:cNvCxnSpPr/>
            <p:nvPr/>
          </p:nvCxnSpPr>
          <p:spPr bwMode="auto">
            <a:xfrm>
              <a:off x="1505641" y="5810010"/>
              <a:ext cx="7803609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81BAC40-19F4-42DA-8B92-F39B28081DAB}"/>
              </a:ext>
            </a:extLst>
          </p:cNvPr>
          <p:cNvCxnSpPr>
            <a:cxnSpLocks/>
          </p:cNvCxnSpPr>
          <p:nvPr/>
        </p:nvCxnSpPr>
        <p:spPr bwMode="auto">
          <a:xfrm>
            <a:off x="1685581" y="1564395"/>
            <a:ext cx="0" cy="502442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A6D131-8144-495F-B9E4-3411E31E46AA}"/>
              </a:ext>
            </a:extLst>
          </p:cNvPr>
          <p:cNvSpPr txBox="1"/>
          <p:nvPr/>
        </p:nvSpPr>
        <p:spPr>
          <a:xfrm>
            <a:off x="1454229" y="1233892"/>
            <a:ext cx="504479" cy="288147"/>
          </a:xfrm>
          <a:prstGeom prst="rect">
            <a:avLst/>
          </a:prstGeom>
          <a:noFill/>
        </p:spPr>
        <p:txBody>
          <a:bodyPr wrap="none" lIns="72000" tIns="36000" rIns="72000" bIns="36000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本日</a:t>
            </a:r>
          </a:p>
        </p:txBody>
      </p:sp>
    </p:spTree>
    <p:extLst>
      <p:ext uri="{BB962C8B-B14F-4D97-AF65-F5344CB8AC3E}">
        <p14:creationId xmlns:p14="http://schemas.microsoft.com/office/powerpoint/2010/main" val="100832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D8C93F-152D-432E-B983-0E10786F59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今日決めたいこと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13DD6-638D-4810-BDB9-3F9BE2442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EC03814-4B74-4344-9E78-D4516BA5957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86B4535-2DA1-469A-A7F7-5A98434DA318}"/>
              </a:ext>
            </a:extLst>
          </p:cNvPr>
          <p:cNvSpPr txBox="1">
            <a:spLocks/>
          </p:cNvSpPr>
          <p:nvPr/>
        </p:nvSpPr>
        <p:spPr bwMode="auto">
          <a:xfrm>
            <a:off x="247800" y="548680"/>
            <a:ext cx="952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71461" indent="-371461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804833" indent="-309551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238204" indent="-24764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733487" indent="-24764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2228768" indent="-24764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724050" indent="-247640" algn="l" defTabSz="990564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kumimoji="1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33" indent="-247640" algn="l" defTabSz="990564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kumimoji="1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14" indent="-247640" algn="l" defTabSz="990564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kumimoji="1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896" indent="-247640" algn="l" defTabSz="990564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kumimoji="1"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ja-JP" altLang="en-US" sz="2400" b="0" dirty="0"/>
              <a:t>作りたいもの</a:t>
            </a:r>
          </a:p>
        </p:txBody>
      </p:sp>
    </p:spTree>
    <p:extLst>
      <p:ext uri="{BB962C8B-B14F-4D97-AF65-F5344CB8AC3E}">
        <p14:creationId xmlns:p14="http://schemas.microsoft.com/office/powerpoint/2010/main" val="183368684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12700" algn="ctr">
          <a:solidFill>
            <a:schemeClr val="bg1">
              <a:lumMod val="50000"/>
            </a:schemeClr>
          </a:solidFill>
          <a:round/>
          <a:headEnd/>
          <a:tailEnd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1" hangingPunct="1">
          <a:spcBef>
            <a:spcPts val="0"/>
          </a:spcBef>
          <a:spcAft>
            <a:spcPts val="0"/>
          </a:spcAft>
          <a:defRPr kumimoji="1" sz="1200" b="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CC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000" b="1" i="0" u="none" strike="noStrike" cap="none" normalizeH="0" baseline="0" smtClean="0">
            <a:ln>
              <a:noFill/>
            </a:ln>
            <a:solidFill>
              <a:srgbClr val="0033CC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  <a:txDef>
      <a:spPr>
        <a:noFill/>
      </a:spPr>
      <a:bodyPr wrap="none" lIns="72000" tIns="36000" rIns="72000" bIns="36000" rtlCol="0">
        <a:spAutoFit/>
      </a:bodyPr>
      <a:lstStyle>
        <a:defPPr algn="l">
          <a:defRPr kumimoji="1" sz="1400" b="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ひながた" id="{1B27C836-C5E6-4545-B562-8309A4F34F3F}" vid="{3DA84CBB-4085-4AD2-A9C5-7828C133B07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D444E6773F2040B34185E1EE51112F" ma:contentTypeVersion="12" ma:contentTypeDescription="Create a new document." ma:contentTypeScope="" ma:versionID="19a4a1b06c680f1498d3f35426a6fffe">
  <xsd:schema xmlns:xsd="http://www.w3.org/2001/XMLSchema" xmlns:xs="http://www.w3.org/2001/XMLSchema" xmlns:p="http://schemas.microsoft.com/office/2006/metadata/properties" xmlns:ns2="b97b2613-7541-4018-8fae-799d70e5a412" xmlns:ns3="19e6d6e1-1df1-4d26-92ed-90a9f3caf13d" targetNamespace="http://schemas.microsoft.com/office/2006/metadata/properties" ma:root="true" ma:fieldsID="a130c6c70feab63ace283bb9b50f7028" ns2:_="" ns3:_="">
    <xsd:import namespace="b97b2613-7541-4018-8fae-799d70e5a412"/>
    <xsd:import namespace="19e6d6e1-1df1-4d26-92ed-90a9f3caf1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b2613-7541-4018-8fae-799d70e5a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6d6e1-1df1-4d26-92ed-90a9f3caf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73589B-581B-4FC3-81CC-5642D091CF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713419-5467-4173-A875-A09C9BC3FA6D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19e6d6e1-1df1-4d26-92ed-90a9f3caf13d"/>
    <ds:schemaRef ds:uri="http://schemas.microsoft.com/office/infopath/2007/PartnerControls"/>
    <ds:schemaRef ds:uri="http://schemas.openxmlformats.org/package/2006/metadata/core-properties"/>
    <ds:schemaRef ds:uri="b97b2613-7541-4018-8fae-799d70e5a41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0A2B0C-6A91-43F8-B669-7E369017C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b2613-7541-4018-8fae-799d70e5a412"/>
    <ds:schemaRef ds:uri="19e6d6e1-1df1-4d26-92ed-90a9f3caf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Non-branded Theme</Template>
  <TotalTime>470</TotalTime>
  <Words>178</Words>
  <Application>Microsoft Office PowerPoint</Application>
  <PresentationFormat>A4 210 x 297 mm</PresentationFormat>
  <Paragraphs>70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 UI</vt:lpstr>
      <vt:lpstr>メイリオ</vt:lpstr>
      <vt:lpstr>Arial</vt:lpstr>
      <vt:lpstr>Calibri</vt:lpstr>
      <vt:lpstr>Verdana</vt:lpstr>
      <vt:lpstr>Wingdings</vt:lpstr>
      <vt:lpstr>標準デザイン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全日本空輸株式会社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Atsushi Endo</dc:creator>
  <cp:lastModifiedBy>Shin, Kento</cp:lastModifiedBy>
  <cp:revision>24</cp:revision>
  <cp:lastPrinted>2016-12-08T09:21:46Z</cp:lastPrinted>
  <dcterms:created xsi:type="dcterms:W3CDTF">2015-02-19T04:11:31Z</dcterms:created>
  <dcterms:modified xsi:type="dcterms:W3CDTF">2019-08-05T13:31:12Z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4202ca-57af-4d70-8b69-b8f4681d6771_Enabled">
    <vt:lpwstr>False</vt:lpwstr>
  </property>
  <property fmtid="{D5CDD505-2E9C-101B-9397-08002B2CF9AE}" pid="3" name="MSIP_Label_844202ca-57af-4d70-8b69-b8f4681d6771_SiteId">
    <vt:lpwstr>e0793d39-0939-496d-b129-198edd916feb</vt:lpwstr>
  </property>
  <property fmtid="{D5CDD505-2E9C-101B-9397-08002B2CF9AE}" pid="4" name="MSIP_Label_844202ca-57af-4d70-8b69-b8f4681d6771_Owner">
    <vt:lpwstr>kensuke.miyaji@accenture.com</vt:lpwstr>
  </property>
  <property fmtid="{D5CDD505-2E9C-101B-9397-08002B2CF9AE}" pid="5" name="MSIP_Label_844202ca-57af-4d70-8b69-b8f4681d6771_SetDate">
    <vt:lpwstr>2018-10-01T09:27:25.9559994Z</vt:lpwstr>
  </property>
  <property fmtid="{D5CDD505-2E9C-101B-9397-08002B2CF9AE}" pid="6" name="MSIP_Label_844202ca-57af-4d70-8b69-b8f4681d6771_Name">
    <vt:lpwstr>Highly Confidential</vt:lpwstr>
  </property>
  <property fmtid="{D5CDD505-2E9C-101B-9397-08002B2CF9AE}" pid="7" name="MSIP_Label_844202ca-57af-4d70-8b69-b8f4681d6771_Application">
    <vt:lpwstr>Microsoft Azure Information Protection</vt:lpwstr>
  </property>
  <property fmtid="{D5CDD505-2E9C-101B-9397-08002B2CF9AE}" pid="8" name="MSIP_Label_844202ca-57af-4d70-8b69-b8f4681d6771_Extended_MSFT_Method">
    <vt:lpwstr>Manual</vt:lpwstr>
  </property>
  <property fmtid="{D5CDD505-2E9C-101B-9397-08002B2CF9AE}" pid="9" name="MSIP_Label_28c6aeda-4040-4623-8326-91265b55fc23_Enabled">
    <vt:lpwstr>False</vt:lpwstr>
  </property>
  <property fmtid="{D5CDD505-2E9C-101B-9397-08002B2CF9AE}" pid="10" name="MSIP_Label_28c6aeda-4040-4623-8326-91265b55fc23_SiteId">
    <vt:lpwstr>e0793d39-0939-496d-b129-198edd916feb</vt:lpwstr>
  </property>
  <property fmtid="{D5CDD505-2E9C-101B-9397-08002B2CF9AE}" pid="11" name="MSIP_Label_28c6aeda-4040-4623-8326-91265b55fc23_Owner">
    <vt:lpwstr>kensuke.miyaji@accenture.com</vt:lpwstr>
  </property>
  <property fmtid="{D5CDD505-2E9C-101B-9397-08002B2CF9AE}" pid="12" name="MSIP_Label_28c6aeda-4040-4623-8326-91265b55fc23_SetDate">
    <vt:lpwstr>2018-10-01T09:27:25.9559994Z</vt:lpwstr>
  </property>
  <property fmtid="{D5CDD505-2E9C-101B-9397-08002B2CF9AE}" pid="13" name="MSIP_Label_28c6aeda-4040-4623-8326-91265b55fc23_Name">
    <vt:lpwstr>Everyone Has Full Control (unencrypted)</vt:lpwstr>
  </property>
  <property fmtid="{D5CDD505-2E9C-101B-9397-08002B2CF9AE}" pid="14" name="MSIP_Label_28c6aeda-4040-4623-8326-91265b55fc23_Application">
    <vt:lpwstr>Microsoft Azure Information Protection</vt:lpwstr>
  </property>
  <property fmtid="{D5CDD505-2E9C-101B-9397-08002B2CF9AE}" pid="15" name="MSIP_Label_28c6aeda-4040-4623-8326-91265b55fc23_Parent">
    <vt:lpwstr>844202ca-57af-4d70-8b69-b8f4681d6771</vt:lpwstr>
  </property>
  <property fmtid="{D5CDD505-2E9C-101B-9397-08002B2CF9AE}" pid="16" name="MSIP_Label_28c6aeda-4040-4623-8326-91265b55fc23_Extended_MSFT_Method">
    <vt:lpwstr>Manual</vt:lpwstr>
  </property>
  <property fmtid="{D5CDD505-2E9C-101B-9397-08002B2CF9AE}" pid="17" name="ContentTypeId">
    <vt:lpwstr>0x010100DFD444E6773F2040B34185E1EE51112F</vt:lpwstr>
  </property>
</Properties>
</file>