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sldIdLst>
    <p:sldId id="2553" r:id="rId5"/>
    <p:sldId id="2548" r:id="rId6"/>
    <p:sldId id="2552" r:id="rId7"/>
    <p:sldId id="2554" r:id="rId8"/>
    <p:sldId id="2555" r:id="rId9"/>
    <p:sldId id="2556" r:id="rId10"/>
    <p:sldId id="2557" r:id="rId11"/>
    <p:sldId id="2558" r:id="rId12"/>
  </p:sldIdLst>
  <p:sldSz cx="9906000" cy="6858000" type="A4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26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, Kento" initials="SK" lastIdx="1" clrIdx="0">
    <p:extLst>
      <p:ext uri="{19B8F6BF-5375-455C-9EA6-DF929625EA0E}">
        <p15:presenceInfo xmlns:p15="http://schemas.microsoft.com/office/powerpoint/2012/main" userId="S-1-5-21-329068152-1454471165-1417001333-7991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1C4"/>
    <a:srgbClr val="E92FB8"/>
    <a:srgbClr val="F38DD8"/>
    <a:srgbClr val="00F078"/>
    <a:srgbClr val="FFC000"/>
    <a:srgbClr val="034BED"/>
    <a:srgbClr val="DAE3F3"/>
    <a:srgbClr val="00C864"/>
    <a:srgbClr val="B91EEA"/>
    <a:srgbClr val="5D0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BBA29-93E7-45B4-8BE5-4DAE25A99DA5}" v="4418" dt="2019-07-19T01:32:05.543"/>
    <p1510:client id="{EFEBB538-00A9-4569-A727-72D28147848F}" v="207" dt="2019-07-19T01:32:4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80" y="56"/>
      </p:cViewPr>
      <p:guideLst>
        <p:guide pos="126"/>
        <p:guide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Kento" userId="c471e361-d6d4-4330-a51c-27e0981a6686" providerId="ADAL" clId="{238BBA29-93E7-45B4-8BE5-4DAE25A99DA5}"/>
    <pc:docChg chg="undo custSel modSld">
      <pc:chgData name="Shin, Kento" userId="c471e361-d6d4-4330-a51c-27e0981a6686" providerId="ADAL" clId="{238BBA29-93E7-45B4-8BE5-4DAE25A99DA5}" dt="2019-07-19T01:32:05.543" v="4412"/>
      <pc:docMkLst>
        <pc:docMk/>
      </pc:docMkLst>
      <pc:sldChg chg="addSp delSp modSp">
        <pc:chgData name="Shin, Kento" userId="c471e361-d6d4-4330-a51c-27e0981a6686" providerId="ADAL" clId="{238BBA29-93E7-45B4-8BE5-4DAE25A99DA5}" dt="2019-07-19T01:00:20.794" v="4107" actId="20577"/>
        <pc:sldMkLst>
          <pc:docMk/>
          <pc:sldMk cId="1073034331" sldId="2540"/>
        </pc:sldMkLst>
        <pc:spChg chg="mod">
          <ac:chgData name="Shin, Kento" userId="c471e361-d6d4-4330-a51c-27e0981a6686" providerId="ADAL" clId="{238BBA29-93E7-45B4-8BE5-4DAE25A99DA5}" dt="2019-07-18T11:22:27.232" v="2623"/>
          <ac:spMkLst>
            <pc:docMk/>
            <pc:sldMk cId="1073034331" sldId="2540"/>
            <ac:spMk id="3" creationId="{A30574E4-A463-4C59-8332-E6C1FAF9866C}"/>
          </ac:spMkLst>
        </pc:spChg>
        <pc:spChg chg="del">
          <ac:chgData name="Shin, Kento" userId="c471e361-d6d4-4330-a51c-27e0981a6686" providerId="ADAL" clId="{238BBA29-93E7-45B4-8BE5-4DAE25A99DA5}" dt="2019-07-18T07:25:04.559" v="236" actId="478"/>
          <ac:spMkLst>
            <pc:docMk/>
            <pc:sldMk cId="1073034331" sldId="2540"/>
            <ac:spMk id="5" creationId="{393C68AA-138C-4D34-BB33-2F975871594E}"/>
          </ac:spMkLst>
        </pc:spChg>
        <pc:spChg chg="del mod">
          <ac:chgData name="Shin, Kento" userId="c471e361-d6d4-4330-a51c-27e0981a6686" providerId="ADAL" clId="{238BBA29-93E7-45B4-8BE5-4DAE25A99DA5}" dt="2019-07-18T07:26:23.161" v="298" actId="478"/>
          <ac:spMkLst>
            <pc:docMk/>
            <pc:sldMk cId="1073034331" sldId="2540"/>
            <ac:spMk id="6" creationId="{016F9E47-25CF-424B-A3CB-4CEDFDAB6A0C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7" creationId="{7C22F63D-8BC0-4E05-96BF-0F4AB3E0AFCF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8" creationId="{7B193303-E14E-42C8-8A24-0FBB46F445A7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9" creationId="{157E50BE-628D-4579-9FD9-03BAC05EA214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10" creationId="{5B1EB083-75D5-4513-8671-9596D605122B}"/>
          </ac:spMkLst>
        </pc:spChg>
        <pc:spChg chg="add del mod">
          <ac:chgData name="Shin, Kento" userId="c471e361-d6d4-4330-a51c-27e0981a6686" providerId="ADAL" clId="{238BBA29-93E7-45B4-8BE5-4DAE25A99DA5}" dt="2019-07-18T07:36:07.262" v="440" actId="478"/>
          <ac:spMkLst>
            <pc:docMk/>
            <pc:sldMk cId="1073034331" sldId="2540"/>
            <ac:spMk id="11" creationId="{9D95FD92-1DBD-44E7-8934-CDFDE21AEA07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2" creationId="{27EF93EC-9DA9-4DC9-90B5-46331E35FFA0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3" creationId="{9CF8F8B1-2F71-4B0A-9991-F4BC54E9C686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4" creationId="{17144D69-CF85-4B1F-BE1B-873E3B315367}"/>
          </ac:spMkLst>
        </pc:spChg>
        <pc:spChg chg="del">
          <ac:chgData name="Shin, Kento" userId="c471e361-d6d4-4330-a51c-27e0981a6686" providerId="ADAL" clId="{238BBA29-93E7-45B4-8BE5-4DAE25A99DA5}" dt="2019-07-18T07:25:23.443" v="238" actId="478"/>
          <ac:spMkLst>
            <pc:docMk/>
            <pc:sldMk cId="1073034331" sldId="2540"/>
            <ac:spMk id="15" creationId="{DFCCF4D4-B11D-476A-83B0-7CE6E1058A06}"/>
          </ac:spMkLst>
        </pc:spChg>
        <pc:spChg chg="del">
          <ac:chgData name="Shin, Kento" userId="c471e361-d6d4-4330-a51c-27e0981a6686" providerId="ADAL" clId="{238BBA29-93E7-45B4-8BE5-4DAE25A99DA5}" dt="2019-07-18T07:25:25.440" v="239" actId="478"/>
          <ac:spMkLst>
            <pc:docMk/>
            <pc:sldMk cId="1073034331" sldId="2540"/>
            <ac:spMk id="19" creationId="{58862728-3DFD-4269-BDFA-E086551A07D5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20" creationId="{83386CEF-628A-4A0C-BC3C-C0B00921FC76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1" creationId="{7E80CD00-223F-4A8F-B536-0E4A3B41CCA4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2" creationId="{1D6C838A-DEA7-4069-B7FD-8B77CEB9BA41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3" creationId="{BD1D66E4-A648-4FC1-AF1A-7DA4DD3C47F9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4" creationId="{F472AD50-3BC6-4D77-B245-5E71A15F768C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6" creationId="{28A8DD38-B1B1-4114-837E-0C40B8115366}"/>
          </ac:spMkLst>
        </pc:spChg>
        <pc:spChg chg="del mod">
          <ac:chgData name="Shin, Kento" userId="c471e361-d6d4-4330-a51c-27e0981a6686" providerId="ADAL" clId="{238BBA29-93E7-45B4-8BE5-4DAE25A99DA5}" dt="2019-07-18T07:24:16.657" v="182" actId="478"/>
          <ac:spMkLst>
            <pc:docMk/>
            <pc:sldMk cId="1073034331" sldId="2540"/>
            <ac:spMk id="27" creationId="{DB3E01BC-99E1-4CB7-93F8-58501C50A866}"/>
          </ac:spMkLst>
        </pc:spChg>
        <pc:spChg chg="del">
          <ac:chgData name="Shin, Kento" userId="c471e361-d6d4-4330-a51c-27e0981a6686" providerId="ADAL" clId="{238BBA29-93E7-45B4-8BE5-4DAE25A99DA5}" dt="2019-07-18T07:24:34.047" v="202" actId="478"/>
          <ac:spMkLst>
            <pc:docMk/>
            <pc:sldMk cId="1073034331" sldId="2540"/>
            <ac:spMk id="28" creationId="{05C10A99-C086-4A0D-A15A-587CD70CB35D}"/>
          </ac:spMkLst>
        </pc:spChg>
        <pc:spChg chg="mod topLvl">
          <ac:chgData name="Shin, Kento" userId="c471e361-d6d4-4330-a51c-27e0981a6686" providerId="ADAL" clId="{238BBA29-93E7-45B4-8BE5-4DAE25A99DA5}" dt="2019-07-18T07:35:17.570" v="431" actId="165"/>
          <ac:spMkLst>
            <pc:docMk/>
            <pc:sldMk cId="1073034331" sldId="2540"/>
            <ac:spMk id="29" creationId="{ED38534A-1981-437D-9B47-B7CDA13EC22D}"/>
          </ac:spMkLst>
        </pc:spChg>
        <pc:spChg chg="mod topLvl">
          <ac:chgData name="Shin, Kento" userId="c471e361-d6d4-4330-a51c-27e0981a6686" providerId="ADAL" clId="{238BBA29-93E7-45B4-8BE5-4DAE25A99DA5}" dt="2019-07-19T01:00:20.794" v="4107" actId="20577"/>
          <ac:spMkLst>
            <pc:docMk/>
            <pc:sldMk cId="1073034331" sldId="2540"/>
            <ac:spMk id="30" creationId="{0165B51B-459E-435C-ADCD-F596AD7FEC1A}"/>
          </ac:spMkLst>
        </pc:spChg>
        <pc:spChg chg="del mod topLvl">
          <ac:chgData name="Shin, Kento" userId="c471e361-d6d4-4330-a51c-27e0981a6686" providerId="ADAL" clId="{238BBA29-93E7-45B4-8BE5-4DAE25A99DA5}" dt="2019-07-18T11:49:32.275" v="3812" actId="478"/>
          <ac:spMkLst>
            <pc:docMk/>
            <pc:sldMk cId="1073034331" sldId="2540"/>
            <ac:spMk id="31" creationId="{A8F192BB-D878-4D22-9F61-3B8C46AA0D43}"/>
          </ac:spMkLst>
        </pc:spChg>
        <pc:spChg chg="add del mod topLvl">
          <ac:chgData name="Shin, Kento" userId="c471e361-d6d4-4330-a51c-27e0981a6686" providerId="ADAL" clId="{238BBA29-93E7-45B4-8BE5-4DAE25A99DA5}" dt="2019-07-18T11:49:44.818" v="3816"/>
          <ac:spMkLst>
            <pc:docMk/>
            <pc:sldMk cId="1073034331" sldId="2540"/>
            <ac:spMk id="32" creationId="{4450F060-7791-46B6-8543-122B8B30FBCD}"/>
          </ac:spMkLst>
        </pc:spChg>
        <pc:spChg chg="mod topLvl">
          <ac:chgData name="Shin, Kento" userId="c471e361-d6d4-4330-a51c-27e0981a6686" providerId="ADAL" clId="{238BBA29-93E7-45B4-8BE5-4DAE25A99DA5}" dt="2019-07-18T07:35:17.570" v="431" actId="165"/>
          <ac:spMkLst>
            <pc:docMk/>
            <pc:sldMk cId="1073034331" sldId="2540"/>
            <ac:spMk id="34" creationId="{06E643BA-337B-4908-AD97-EEBC5C029049}"/>
          </ac:spMkLst>
        </pc:spChg>
        <pc:spChg chg="del">
          <ac:chgData name="Shin, Kento" userId="c471e361-d6d4-4330-a51c-27e0981a6686" providerId="ADAL" clId="{238BBA29-93E7-45B4-8BE5-4DAE25A99DA5}" dt="2019-07-18T07:25:06.689" v="237" actId="478"/>
          <ac:spMkLst>
            <pc:docMk/>
            <pc:sldMk cId="1073034331" sldId="2540"/>
            <ac:spMk id="35" creationId="{9E68396B-4FC2-4973-AC7B-D41B22B41C0D}"/>
          </ac:spMkLst>
        </pc:spChg>
        <pc:spChg chg="add mod topLvl">
          <ac:chgData name="Shin, Kento" userId="c471e361-d6d4-4330-a51c-27e0981a6686" providerId="ADAL" clId="{238BBA29-93E7-45B4-8BE5-4DAE25A99DA5}" dt="2019-07-18T07:35:51.316" v="439" actId="555"/>
          <ac:spMkLst>
            <pc:docMk/>
            <pc:sldMk cId="1073034331" sldId="2540"/>
            <ac:spMk id="37" creationId="{0DDA322D-0C91-4ABA-A1B9-C295955FD21C}"/>
          </ac:spMkLst>
        </pc:spChg>
        <pc:spChg chg="del">
          <ac:chgData name="Shin, Kento" userId="c471e361-d6d4-4330-a51c-27e0981a6686" providerId="ADAL" clId="{238BBA29-93E7-45B4-8BE5-4DAE25A99DA5}" dt="2019-07-18T07:23:01.375" v="179" actId="478"/>
          <ac:spMkLst>
            <pc:docMk/>
            <pc:sldMk cId="1073034331" sldId="2540"/>
            <ac:spMk id="40" creationId="{3F294BC3-C37B-4BBC-8382-BFA2B7831554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41" creationId="{97B1872C-C453-4B0F-9E7E-B94B3545F6E7}"/>
          </ac:spMkLst>
        </pc:spChg>
        <pc:spChg chg="add mod topLvl">
          <ac:chgData name="Shin, Kento" userId="c471e361-d6d4-4330-a51c-27e0981a6686" providerId="ADAL" clId="{238BBA29-93E7-45B4-8BE5-4DAE25A99DA5}" dt="2019-07-18T11:22:33.368" v="2639"/>
          <ac:spMkLst>
            <pc:docMk/>
            <pc:sldMk cId="1073034331" sldId="2540"/>
            <ac:spMk id="42" creationId="{7C31B666-88BE-4393-88A8-4CE7841CEA22}"/>
          </ac:spMkLst>
        </pc:spChg>
        <pc:spChg chg="add del mod">
          <ac:chgData name="Shin, Kento" userId="c471e361-d6d4-4330-a51c-27e0981a6686" providerId="ADAL" clId="{238BBA29-93E7-45B4-8BE5-4DAE25A99DA5}" dt="2019-07-18T07:36:07.262" v="440" actId="478"/>
          <ac:spMkLst>
            <pc:docMk/>
            <pc:sldMk cId="1073034331" sldId="2540"/>
            <ac:spMk id="43" creationId="{02465B69-A7EE-48D0-B3F3-B264977ABC55}"/>
          </ac:spMkLst>
        </pc:spChg>
        <pc:spChg chg="add mod ord">
          <ac:chgData name="Shin, Kento" userId="c471e361-d6d4-4330-a51c-27e0981a6686" providerId="ADAL" clId="{238BBA29-93E7-45B4-8BE5-4DAE25A99DA5}" dt="2019-07-18T07:34:43.998" v="426" actId="1037"/>
          <ac:spMkLst>
            <pc:docMk/>
            <pc:sldMk cId="1073034331" sldId="2540"/>
            <ac:spMk id="49" creationId="{97E30670-075A-4496-BC75-9A2AA016A25C}"/>
          </ac:spMkLst>
        </pc:spChg>
        <pc:spChg chg="add mod ord">
          <ac:chgData name="Shin, Kento" userId="c471e361-d6d4-4330-a51c-27e0981a6686" providerId="ADAL" clId="{238BBA29-93E7-45B4-8BE5-4DAE25A99DA5}" dt="2019-07-19T00:45:49.387" v="4037" actId="167"/>
          <ac:spMkLst>
            <pc:docMk/>
            <pc:sldMk cId="1073034331" sldId="2540"/>
            <ac:spMk id="50" creationId="{F3C74667-A0DD-4CF2-A632-4B2A5428D45D}"/>
          </ac:spMkLst>
        </pc:spChg>
        <pc:spChg chg="add mod topLvl">
          <ac:chgData name="Shin, Kento" userId="c471e361-d6d4-4330-a51c-27e0981a6686" providerId="ADAL" clId="{238BBA29-93E7-45B4-8BE5-4DAE25A99DA5}" dt="2019-07-19T00:47:19.613" v="4063" actId="552"/>
          <ac:spMkLst>
            <pc:docMk/>
            <pc:sldMk cId="1073034331" sldId="2540"/>
            <ac:spMk id="51" creationId="{A76F8E33-14CE-4F61-B622-6A25B1C26ADF}"/>
          </ac:spMkLst>
        </pc:spChg>
        <pc:spChg chg="add mod topLvl">
          <ac:chgData name="Shin, Kento" userId="c471e361-d6d4-4330-a51c-27e0981a6686" providerId="ADAL" clId="{238BBA29-93E7-45B4-8BE5-4DAE25A99DA5}" dt="2019-07-19T00:47:09.436" v="4062" actId="552"/>
          <ac:spMkLst>
            <pc:docMk/>
            <pc:sldMk cId="1073034331" sldId="2540"/>
            <ac:spMk id="52" creationId="{A7BA80FB-8B45-47AB-B79B-241A0264111E}"/>
          </ac:spMkLst>
        </pc:spChg>
        <pc:spChg chg="add mod topLvl">
          <ac:chgData name="Shin, Kento" userId="c471e361-d6d4-4330-a51c-27e0981a6686" providerId="ADAL" clId="{238BBA29-93E7-45B4-8BE5-4DAE25A99DA5}" dt="2019-07-19T00:47:19.613" v="4063" actId="552"/>
          <ac:spMkLst>
            <pc:docMk/>
            <pc:sldMk cId="1073034331" sldId="2540"/>
            <ac:spMk id="53" creationId="{C32E87EE-3C37-41A9-BD15-733FC2949D33}"/>
          </ac:spMkLst>
        </pc:spChg>
        <pc:spChg chg="add mod topLvl">
          <ac:chgData name="Shin, Kento" userId="c471e361-d6d4-4330-a51c-27e0981a6686" providerId="ADAL" clId="{238BBA29-93E7-45B4-8BE5-4DAE25A99DA5}" dt="2019-07-19T00:47:09.436" v="4062" actId="552"/>
          <ac:spMkLst>
            <pc:docMk/>
            <pc:sldMk cId="1073034331" sldId="2540"/>
            <ac:spMk id="54" creationId="{C860A4E4-1340-4C8A-8519-8B1B9B93026D}"/>
          </ac:spMkLst>
        </pc:spChg>
        <pc:spChg chg="add mod">
          <ac:chgData name="Shin, Kento" userId="c471e361-d6d4-4330-a51c-27e0981a6686" providerId="ADAL" clId="{238BBA29-93E7-45B4-8BE5-4DAE25A99DA5}" dt="2019-07-18T07:36:25.672" v="462" actId="14100"/>
          <ac:spMkLst>
            <pc:docMk/>
            <pc:sldMk cId="1073034331" sldId="2540"/>
            <ac:spMk id="57" creationId="{A9E1CF70-4E12-4C82-9D35-E061A143CACA}"/>
          </ac:spMkLst>
        </pc:spChg>
        <pc:spChg chg="add mod">
          <ac:chgData name="Shin, Kento" userId="c471e361-d6d4-4330-a51c-27e0981a6686" providerId="ADAL" clId="{238BBA29-93E7-45B4-8BE5-4DAE25A99DA5}" dt="2019-07-18T07:36:40.703" v="481"/>
          <ac:spMkLst>
            <pc:docMk/>
            <pc:sldMk cId="1073034331" sldId="2540"/>
            <ac:spMk id="58" creationId="{41550F02-BD6C-4D5D-8AD8-A61CB6263C00}"/>
          </ac:spMkLst>
        </pc:spChg>
        <pc:spChg chg="add del mod">
          <ac:chgData name="Shin, Kento" userId="c471e361-d6d4-4330-a51c-27e0981a6686" providerId="ADAL" clId="{238BBA29-93E7-45B4-8BE5-4DAE25A99DA5}" dt="2019-07-18T08:08:26.369" v="484"/>
          <ac:spMkLst>
            <pc:docMk/>
            <pc:sldMk cId="1073034331" sldId="2540"/>
            <ac:spMk id="59" creationId="{5EE618B0-F4DE-4D01-B726-0E7AB5938919}"/>
          </ac:spMkLst>
        </pc:spChg>
        <pc:spChg chg="add mod">
          <ac:chgData name="Shin, Kento" userId="c471e361-d6d4-4330-a51c-27e0981a6686" providerId="ADAL" clId="{238BBA29-93E7-45B4-8BE5-4DAE25A99DA5}" dt="2019-07-18T11:25:31.236" v="2673" actId="164"/>
          <ac:spMkLst>
            <pc:docMk/>
            <pc:sldMk cId="1073034331" sldId="2540"/>
            <ac:spMk id="60" creationId="{7DFD08D4-0198-40F8-9854-4C5CDE7711C9}"/>
          </ac:spMkLst>
        </pc:spChg>
        <pc:spChg chg="add mod topLvl">
          <ac:chgData name="Shin, Kento" userId="c471e361-d6d4-4330-a51c-27e0981a6686" providerId="ADAL" clId="{238BBA29-93E7-45B4-8BE5-4DAE25A99DA5}" dt="2019-07-18T14:55:39.470" v="3853" actId="1035"/>
          <ac:spMkLst>
            <pc:docMk/>
            <pc:sldMk cId="1073034331" sldId="2540"/>
            <ac:spMk id="61" creationId="{A4262114-5411-4665-8DA9-08D46F025758}"/>
          </ac:spMkLst>
        </pc:spChg>
        <pc:spChg chg="add del mod">
          <ac:chgData name="Shin, Kento" userId="c471e361-d6d4-4330-a51c-27e0981a6686" providerId="ADAL" clId="{238BBA29-93E7-45B4-8BE5-4DAE25A99DA5}" dt="2019-07-18T11:23:44.757" v="2645" actId="478"/>
          <ac:spMkLst>
            <pc:docMk/>
            <pc:sldMk cId="1073034331" sldId="2540"/>
            <ac:spMk id="62" creationId="{5AF8C0A4-417E-46CB-9E13-9B4FBF771E5B}"/>
          </ac:spMkLst>
        </pc:spChg>
        <pc:spChg chg="add del mod">
          <ac:chgData name="Shin, Kento" userId="c471e361-d6d4-4330-a51c-27e0981a6686" providerId="ADAL" clId="{238BBA29-93E7-45B4-8BE5-4DAE25A99DA5}" dt="2019-07-18T11:23:52.201" v="2648" actId="478"/>
          <ac:spMkLst>
            <pc:docMk/>
            <pc:sldMk cId="1073034331" sldId="2540"/>
            <ac:spMk id="63" creationId="{A2459DCF-4756-4AA3-BCE2-E9D85E0F9073}"/>
          </ac:spMkLst>
        </pc:spChg>
        <pc:spChg chg="add del mod">
          <ac:chgData name="Shin, Kento" userId="c471e361-d6d4-4330-a51c-27e0981a6686" providerId="ADAL" clId="{238BBA29-93E7-45B4-8BE5-4DAE25A99DA5}" dt="2019-07-18T11:24:21.088" v="2650" actId="478"/>
          <ac:spMkLst>
            <pc:docMk/>
            <pc:sldMk cId="1073034331" sldId="2540"/>
            <ac:spMk id="64" creationId="{1BDCF120-67E1-4967-A7AC-A8A0310DE580}"/>
          </ac:spMkLst>
        </pc:spChg>
        <pc:spChg chg="add mod">
          <ac:chgData name="Shin, Kento" userId="c471e361-d6d4-4330-a51c-27e0981a6686" providerId="ADAL" clId="{238BBA29-93E7-45B4-8BE5-4DAE25A99DA5}" dt="2019-07-18T14:55:34.674" v="3845" actId="1035"/>
          <ac:spMkLst>
            <pc:docMk/>
            <pc:sldMk cId="1073034331" sldId="2540"/>
            <ac:spMk id="72" creationId="{015BDC7B-4F1D-4954-B407-578CBE24BD7C}"/>
          </ac:spMkLst>
        </pc:spChg>
        <pc:spChg chg="add mod">
          <ac:chgData name="Shin, Kento" userId="c471e361-d6d4-4330-a51c-27e0981a6686" providerId="ADAL" clId="{238BBA29-93E7-45B4-8BE5-4DAE25A99DA5}" dt="2019-07-18T14:55:39.470" v="3853" actId="1035"/>
          <ac:spMkLst>
            <pc:docMk/>
            <pc:sldMk cId="1073034331" sldId="2540"/>
            <ac:spMk id="73" creationId="{E5EC4709-30C6-4FC2-A59E-2724929D13F2}"/>
          </ac:spMkLst>
        </pc:spChg>
        <pc:spChg chg="add mod">
          <ac:chgData name="Shin, Kento" userId="c471e361-d6d4-4330-a51c-27e0981a6686" providerId="ADAL" clId="{238BBA29-93E7-45B4-8BE5-4DAE25A99DA5}" dt="2019-07-18T11:49:51.434" v="3818" actId="1076"/>
          <ac:spMkLst>
            <pc:docMk/>
            <pc:sldMk cId="1073034331" sldId="2540"/>
            <ac:spMk id="75" creationId="{50B1CBAE-8C0A-4DEA-94F9-D7053E0A9C08}"/>
          </ac:spMkLst>
        </pc:spChg>
        <pc:grpChg chg="add del mod">
          <ac:chgData name="Shin, Kento" userId="c471e361-d6d4-4330-a51c-27e0981a6686" providerId="ADAL" clId="{238BBA29-93E7-45B4-8BE5-4DAE25A99DA5}" dt="2019-07-18T07:35:33.532" v="435" actId="165"/>
          <ac:grpSpMkLst>
            <pc:docMk/>
            <pc:sldMk cId="1073034331" sldId="2540"/>
            <ac:grpSpMk id="55" creationId="{EDB4BC6F-06E8-49D0-9560-5162C01C5B32}"/>
          </ac:grpSpMkLst>
        </pc:grpChg>
        <pc:grpChg chg="add del mod">
          <ac:chgData name="Shin, Kento" userId="c471e361-d6d4-4330-a51c-27e0981a6686" providerId="ADAL" clId="{238BBA29-93E7-45B4-8BE5-4DAE25A99DA5}" dt="2019-07-18T07:35:17.570" v="431" actId="165"/>
          <ac:grpSpMkLst>
            <pc:docMk/>
            <pc:sldMk cId="1073034331" sldId="2540"/>
            <ac:grpSpMk id="56" creationId="{3138E616-E35E-4ECE-8089-2A56DD84228E}"/>
          </ac:grpSpMkLst>
        </pc:grpChg>
        <pc:grpChg chg="add mod">
          <ac:chgData name="Shin, Kento" userId="c471e361-d6d4-4330-a51c-27e0981a6686" providerId="ADAL" clId="{238BBA29-93E7-45B4-8BE5-4DAE25A99DA5}" dt="2019-07-18T14:55:34.674" v="3845" actId="1035"/>
          <ac:grpSpMkLst>
            <pc:docMk/>
            <pc:sldMk cId="1073034331" sldId="2540"/>
            <ac:grpSpMk id="70" creationId="{D8EF2B5C-7E7B-411C-A918-6315A04F8880}"/>
          </ac:grpSpMkLst>
        </pc:grpChg>
        <pc:grpChg chg="add del mod">
          <ac:chgData name="Shin, Kento" userId="c471e361-d6d4-4330-a51c-27e0981a6686" providerId="ADAL" clId="{238BBA29-93E7-45B4-8BE5-4DAE25A99DA5}" dt="2019-07-18T11:33:15.547" v="3066" actId="165"/>
          <ac:grpSpMkLst>
            <pc:docMk/>
            <pc:sldMk cId="1073034331" sldId="2540"/>
            <ac:grpSpMk id="71" creationId="{19F1DD88-659D-4CB3-887F-66D00F9F9524}"/>
          </ac:grpSpMkLst>
        </pc:grpChg>
        <pc:grpChg chg="add mod">
          <ac:chgData name="Shin, Kento" userId="c471e361-d6d4-4330-a51c-27e0981a6686" providerId="ADAL" clId="{238BBA29-93E7-45B4-8BE5-4DAE25A99DA5}" dt="2019-07-19T00:45:57.792" v="4038" actId="555"/>
          <ac:grpSpMkLst>
            <pc:docMk/>
            <pc:sldMk cId="1073034331" sldId="2540"/>
            <ac:grpSpMk id="76" creationId="{0B0CC857-BFA3-4780-A38D-1BB7032FDAAD}"/>
          </ac:grpSpMkLst>
        </pc:grpChg>
        <pc:grpChg chg="add mod">
          <ac:chgData name="Shin, Kento" userId="c471e361-d6d4-4330-a51c-27e0981a6686" providerId="ADAL" clId="{238BBA29-93E7-45B4-8BE5-4DAE25A99DA5}" dt="2019-07-19T00:46:19.919" v="4059" actId="408"/>
          <ac:grpSpMkLst>
            <pc:docMk/>
            <pc:sldMk cId="1073034331" sldId="2540"/>
            <ac:grpSpMk id="77" creationId="{21F1CA7D-CAD9-4E83-BC24-5DF070106F31}"/>
          </ac:grpSpMkLst>
        </pc:grpChg>
        <pc:cxnChg chg="add del mod">
          <ac:chgData name="Shin, Kento" userId="c471e361-d6d4-4330-a51c-27e0981a6686" providerId="ADAL" clId="{238BBA29-93E7-45B4-8BE5-4DAE25A99DA5}" dt="2019-07-18T07:30:21.209" v="373" actId="478"/>
          <ac:cxnSpMkLst>
            <pc:docMk/>
            <pc:sldMk cId="1073034331" sldId="2540"/>
            <ac:cxnSpMk id="17" creationId="{F0BDC733-2A44-434E-9033-51756FD027A2}"/>
          </ac:cxnSpMkLst>
        </pc:cxnChg>
        <pc:cxnChg chg="del mod">
          <ac:chgData name="Shin, Kento" userId="c471e361-d6d4-4330-a51c-27e0981a6686" providerId="ADAL" clId="{238BBA29-93E7-45B4-8BE5-4DAE25A99DA5}" dt="2019-07-18T07:31:34.431" v="388" actId="478"/>
          <ac:cxnSpMkLst>
            <pc:docMk/>
            <pc:sldMk cId="1073034331" sldId="2540"/>
            <ac:cxnSpMk id="36" creationId="{CFF39D28-C28C-46B2-8B16-96F5DE271D92}"/>
          </ac:cxnSpMkLst>
        </pc:cxnChg>
        <pc:cxnChg chg="add del mod">
          <ac:chgData name="Shin, Kento" userId="c471e361-d6d4-4330-a51c-27e0981a6686" providerId="ADAL" clId="{238BBA29-93E7-45B4-8BE5-4DAE25A99DA5}" dt="2019-07-18T07:31:32.297" v="387" actId="478"/>
          <ac:cxnSpMkLst>
            <pc:docMk/>
            <pc:sldMk cId="1073034331" sldId="2540"/>
            <ac:cxnSpMk id="38" creationId="{41FABE32-FCBB-4E7D-95E0-CA5A3A403BF1}"/>
          </ac:cxnSpMkLst>
        </pc:cxnChg>
        <pc:cxnChg chg="del mod">
          <ac:chgData name="Shin, Kento" userId="c471e361-d6d4-4330-a51c-27e0981a6686" providerId="ADAL" clId="{238BBA29-93E7-45B4-8BE5-4DAE25A99DA5}" dt="2019-07-18T07:31:36.761" v="389" actId="478"/>
          <ac:cxnSpMkLst>
            <pc:docMk/>
            <pc:sldMk cId="1073034331" sldId="2540"/>
            <ac:cxnSpMk id="39" creationId="{F7090DCC-CF2C-4BB5-AD3E-CDC081A76BE9}"/>
          </ac:cxnSpMkLst>
        </pc:cxnChg>
        <pc:cxnChg chg="add del mod">
          <ac:chgData name="Shin, Kento" userId="c471e361-d6d4-4330-a51c-27e0981a6686" providerId="ADAL" clId="{238BBA29-93E7-45B4-8BE5-4DAE25A99DA5}" dt="2019-07-18T07:30:23.580" v="374" actId="478"/>
          <ac:cxnSpMkLst>
            <pc:docMk/>
            <pc:sldMk cId="1073034331" sldId="2540"/>
            <ac:cxnSpMk id="44" creationId="{01F0036F-BFFB-42F3-A5E1-6A2004168ECC}"/>
          </ac:cxnSpMkLst>
        </pc:cxnChg>
        <pc:cxnChg chg="add del mod">
          <ac:chgData name="Shin, Kento" userId="c471e361-d6d4-4330-a51c-27e0981a6686" providerId="ADAL" clId="{238BBA29-93E7-45B4-8BE5-4DAE25A99DA5}" dt="2019-07-18T07:30:18.478" v="372" actId="478"/>
          <ac:cxnSpMkLst>
            <pc:docMk/>
            <pc:sldMk cId="1073034331" sldId="2540"/>
            <ac:cxnSpMk id="45" creationId="{8C2422FF-646C-411C-A225-973AB08061D9}"/>
          </ac:cxnSpMkLst>
        </pc:cxnChg>
        <pc:cxnChg chg="add mod">
          <ac:chgData name="Shin, Kento" userId="c471e361-d6d4-4330-a51c-27e0981a6686" providerId="ADAL" clId="{238BBA29-93E7-45B4-8BE5-4DAE25A99DA5}" dt="2019-07-18T11:25:31.236" v="2673" actId="164"/>
          <ac:cxnSpMkLst>
            <pc:docMk/>
            <pc:sldMk cId="1073034331" sldId="2540"/>
            <ac:cxnSpMk id="66" creationId="{9A922D37-481E-4CE7-B883-05EEE6B2775A}"/>
          </ac:cxnSpMkLst>
        </pc:cxnChg>
        <pc:cxnChg chg="add mod topLvl">
          <ac:chgData name="Shin, Kento" userId="c471e361-d6d4-4330-a51c-27e0981a6686" providerId="ADAL" clId="{238BBA29-93E7-45B4-8BE5-4DAE25A99DA5}" dt="2019-07-18T14:55:39.470" v="3853" actId="1035"/>
          <ac:cxnSpMkLst>
            <pc:docMk/>
            <pc:sldMk cId="1073034331" sldId="2540"/>
            <ac:cxnSpMk id="68" creationId="{DC832B94-A117-45A5-92E2-520933B55601}"/>
          </ac:cxnSpMkLst>
        </pc:cxnChg>
      </pc:sldChg>
      <pc:sldChg chg="addSp delSp modSp">
        <pc:chgData name="Shin, Kento" userId="c471e361-d6d4-4330-a51c-27e0981a6686" providerId="ADAL" clId="{238BBA29-93E7-45B4-8BE5-4DAE25A99DA5}" dt="2019-07-18T14:57:25.118" v="3860" actId="553"/>
        <pc:sldMkLst>
          <pc:docMk/>
          <pc:sldMk cId="1358450396" sldId="2541"/>
        </pc:sldMkLst>
        <pc:spChg chg="add mod">
          <ac:chgData name="Shin, Kento" userId="c471e361-d6d4-4330-a51c-27e0981a6686" providerId="ADAL" clId="{238BBA29-93E7-45B4-8BE5-4DAE25A99DA5}" dt="2019-07-18T11:46:26.423" v="3603" actId="113"/>
          <ac:spMkLst>
            <pc:docMk/>
            <pc:sldMk cId="1358450396" sldId="2541"/>
            <ac:spMk id="6" creationId="{FBACF48C-5978-41F2-AC48-1FC6220B1553}"/>
          </ac:spMkLst>
        </pc:spChg>
        <pc:spChg chg="mod topLvl">
          <ac:chgData name="Shin, Kento" userId="c471e361-d6d4-4330-a51c-27e0981a6686" providerId="ADAL" clId="{238BBA29-93E7-45B4-8BE5-4DAE25A99DA5}" dt="2019-07-18T14:57:25.118" v="3860" actId="553"/>
          <ac:spMkLst>
            <pc:docMk/>
            <pc:sldMk cId="1358450396" sldId="2541"/>
            <ac:spMk id="102" creationId="{BB98D026-6CE2-4A88-B32E-325624039345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3" creationId="{D6280CC1-B360-4C56-905A-1D6B99A51C4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4" creationId="{C185B72E-4A45-4E3C-86F6-5747652B1B3B}"/>
          </ac:spMkLst>
        </pc:spChg>
        <pc:spChg chg="mod topLvl">
          <ac:chgData name="Shin, Kento" userId="c471e361-d6d4-4330-a51c-27e0981a6686" providerId="ADAL" clId="{238BBA29-93E7-45B4-8BE5-4DAE25A99DA5}" dt="2019-07-18T14:57:25.118" v="3860" actId="553"/>
          <ac:spMkLst>
            <pc:docMk/>
            <pc:sldMk cId="1358450396" sldId="2541"/>
            <ac:spMk id="105" creationId="{C40289B0-3F64-4497-BA1B-3AFBA777F74D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6" creationId="{1DA6CA4B-AC36-4A68-AB22-9F8C18619480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7" creationId="{230AF89E-43A2-4482-BA6E-7AB18072A53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8" creationId="{47DB401E-BB64-4314-A7A5-BA69DE8BC112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9" creationId="{EF48EC4E-12BA-453F-9DC8-9E1E2F185DFC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0" creationId="{79BC8A8C-FCF1-41C6-93C1-117A9027BF2C}"/>
          </ac:spMkLst>
        </pc:spChg>
        <pc:spChg chg="add mod">
          <ac:chgData name="Shin, Kento" userId="c471e361-d6d4-4330-a51c-27e0981a6686" providerId="ADAL" clId="{238BBA29-93E7-45B4-8BE5-4DAE25A99DA5}" dt="2019-07-18T11:38:39.436" v="3148" actId="571"/>
          <ac:spMkLst>
            <pc:docMk/>
            <pc:sldMk cId="1358450396" sldId="2541"/>
            <ac:spMk id="111" creationId="{ACD7678B-3520-4DAB-9DA4-CF265240B1CE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2" creationId="{71F55431-29D3-4847-AF7E-3980276099A3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3" creationId="{F0AA2A3D-60DE-4500-966F-7893B25DE34F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4" creationId="{D262EEEA-7BD7-4297-AB18-1883D38D986F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5" creationId="{399110C0-7926-495E-921A-06361422293D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6" creationId="{40608383-1E59-4F35-A7D5-DFA527943004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7" creationId="{45037606-67BE-4B1D-9BC9-183C1F1FB755}"/>
          </ac:spMkLst>
        </pc:spChg>
        <pc:spChg chg="add mod">
          <ac:chgData name="Shin, Kento" userId="c471e361-d6d4-4330-a51c-27e0981a6686" providerId="ADAL" clId="{238BBA29-93E7-45B4-8BE5-4DAE25A99DA5}" dt="2019-07-18T11:38:39.436" v="3148" actId="571"/>
          <ac:spMkLst>
            <pc:docMk/>
            <pc:sldMk cId="1358450396" sldId="2541"/>
            <ac:spMk id="118" creationId="{22E5CFB0-AC72-458C-95C7-B82B8813030A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9" creationId="{EA5E512E-3D1C-49F1-99AB-48AF2EB3A75E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0" creationId="{5B370B8D-070D-4CDD-A608-08D78E75744B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1" creationId="{BAE8983F-BA1F-4472-B0D8-3F9CE82C16A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2" creationId="{84460F57-B06C-46A0-BE37-4C5ECE4829FA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3" creationId="{9CE813AD-D3E5-470D-9075-B7C7BABB9F03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4" creationId="{1D7B557D-13FF-4A57-AA6B-A0EF1536A896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5" creationId="{456DCE90-7B3C-48A3-ADE8-18DB629ABDB6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6" creationId="{D7CDE669-0B55-418C-B0DE-D438AF065C35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7" creationId="{8644C75A-56B7-440D-8F4C-6CA0E09DCEA0}"/>
          </ac:spMkLst>
        </pc:spChg>
        <pc:grpChg chg="add del mod">
          <ac:chgData name="Shin, Kento" userId="c471e361-d6d4-4330-a51c-27e0981a6686" providerId="ADAL" clId="{238BBA29-93E7-45B4-8BE5-4DAE25A99DA5}" dt="2019-07-18T11:42:42.516" v="3180" actId="165"/>
          <ac:grpSpMkLst>
            <pc:docMk/>
            <pc:sldMk cId="1358450396" sldId="2541"/>
            <ac:grpSpMk id="5" creationId="{89ECC915-FAC8-4452-8DA1-98B90445E4E4}"/>
          </ac:grpSpMkLst>
        </pc:grpChg>
        <pc:grpChg chg="del mod">
          <ac:chgData name="Shin, Kento" userId="c471e361-d6d4-4330-a51c-27e0981a6686" providerId="ADAL" clId="{238BBA29-93E7-45B4-8BE5-4DAE25A99DA5}" dt="2019-07-18T11:45:25.525" v="3546" actId="478"/>
          <ac:grpSpMkLst>
            <pc:docMk/>
            <pc:sldMk cId="1358450396" sldId="2541"/>
            <ac:grpSpMk id="36" creationId="{8C9BA82E-F9E3-4B32-832D-71618F5C70A0}"/>
          </ac:grpSpMkLst>
        </pc:grpChg>
        <pc:grpChg chg="del mod">
          <ac:chgData name="Shin, Kento" userId="c471e361-d6d4-4330-a51c-27e0981a6686" providerId="ADAL" clId="{238BBA29-93E7-45B4-8BE5-4DAE25A99DA5}" dt="2019-07-18T11:45:35.531" v="3547" actId="478"/>
          <ac:grpSpMkLst>
            <pc:docMk/>
            <pc:sldMk cId="1358450396" sldId="2541"/>
            <ac:grpSpMk id="55" creationId="{D1E851AD-5D51-474F-9FC5-704B83FC9BBE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70" creationId="{7F79DF92-8504-4EEA-AFA8-30D7FBE1738A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85" creationId="{25627F14-65BA-4707-AB27-D1EA2EE9E4CB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101" creationId="{B291FB1B-6550-49E0-B511-7745259A21DE}"/>
          </ac:grpSpMkLst>
        </pc:grp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42" creationId="{EAD07B8B-3BFA-4DBB-8E70-2C7690BF9C6C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46" creationId="{78E214E5-C5EB-4860-A752-2CE64CE643F2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50" creationId="{48E1B366-718B-456C-B54F-4C0F6B88E2CA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54" creationId="{AE78302E-69D1-444D-9A31-7E9195FDAC97}"/>
          </ac:cxnSpMkLst>
        </pc:cxnChg>
      </pc:sldChg>
      <pc:sldChg chg="modSp">
        <pc:chgData name="Shin, Kento" userId="c471e361-d6d4-4330-a51c-27e0981a6686" providerId="ADAL" clId="{238BBA29-93E7-45B4-8BE5-4DAE25A99DA5}" dt="2019-07-19T00:50:10.854" v="4075"/>
        <pc:sldMkLst>
          <pc:docMk/>
          <pc:sldMk cId="4003276592" sldId="2542"/>
        </pc:sldMkLst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5" creationId="{C8E3597F-9F4B-44DC-BAEE-E0D0A75D934A}"/>
          </ac:spMkLst>
        </pc:spChg>
        <pc:spChg chg="mod">
          <ac:chgData name="Shin, Kento" userId="c471e361-d6d4-4330-a51c-27e0981a6686" providerId="ADAL" clId="{238BBA29-93E7-45B4-8BE5-4DAE25A99DA5}" dt="2019-07-18T11:49:04.304" v="3811" actId="20577"/>
          <ac:spMkLst>
            <pc:docMk/>
            <pc:sldMk cId="4003276592" sldId="2542"/>
            <ac:spMk id="8" creationId="{504056E1-0BE4-40B8-8162-5FC9C7A58A1D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9" creationId="{CE28AEB1-F8F0-4B10-95CD-719A8F6342FE}"/>
          </ac:spMkLst>
        </pc:spChg>
        <pc:spChg chg="mod">
          <ac:chgData name="Shin, Kento" userId="c471e361-d6d4-4330-a51c-27e0981a6686" providerId="ADAL" clId="{238BBA29-93E7-45B4-8BE5-4DAE25A99DA5}" dt="2019-07-19T00:50:10.854" v="4075"/>
          <ac:spMkLst>
            <pc:docMk/>
            <pc:sldMk cId="4003276592" sldId="2542"/>
            <ac:spMk id="11" creationId="{AA55D48D-1A64-4E90-BA9F-68E23175D732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2" creationId="{7A4F0D49-583B-4F51-ABBF-0899E53D556D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4" creationId="{7EECC2BC-5169-4DD6-95B8-65E13413B1BC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5" creationId="{19B83258-95DA-4297-9D6B-B39A55734094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6" creationId="{3E146A1C-80D8-4E89-829B-492189551578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7" creationId="{FE204582-9080-48AB-9138-5B26EC8A910F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0" creationId="{D40DA039-EC67-48E7-8FEC-4915B2066808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1" creationId="{9DC86288-C727-47B1-ADE3-4E179999AAF3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2" creationId="{E4C8A6FE-F7AC-4330-82EE-02244BB9EC67}"/>
          </ac:spMkLst>
        </pc:spChg>
        <pc:cxnChg chg="mod">
          <ac:chgData name="Shin, Kento" userId="c471e361-d6d4-4330-a51c-27e0981a6686" providerId="ADAL" clId="{238BBA29-93E7-45B4-8BE5-4DAE25A99DA5}" dt="2019-07-18T11:48:28.716" v="3781" actId="1035"/>
          <ac:cxnSpMkLst>
            <pc:docMk/>
            <pc:sldMk cId="4003276592" sldId="2542"/>
            <ac:cxnSpMk id="6" creationId="{EF4EF4EF-FFBF-4ACD-A9BB-B0055998A2B4}"/>
          </ac:cxnSpMkLst>
        </pc:cxnChg>
        <pc:cxnChg chg="mod">
          <ac:chgData name="Shin, Kento" userId="c471e361-d6d4-4330-a51c-27e0981a6686" providerId="ADAL" clId="{238BBA29-93E7-45B4-8BE5-4DAE25A99DA5}" dt="2019-07-18T11:48:28.716" v="3781" actId="1035"/>
          <ac:cxnSpMkLst>
            <pc:docMk/>
            <pc:sldMk cId="4003276592" sldId="2542"/>
            <ac:cxnSpMk id="18" creationId="{F73DF001-8E3D-4A2C-A4D6-EF8DB0F2D284}"/>
          </ac:cxnSpMkLst>
        </pc:cxnChg>
      </pc:sldChg>
      <pc:sldChg chg="addSp delSp modSp">
        <pc:chgData name="Shin, Kento" userId="c471e361-d6d4-4330-a51c-27e0981a6686" providerId="ADAL" clId="{238BBA29-93E7-45B4-8BE5-4DAE25A99DA5}" dt="2019-07-19T01:32:05.543" v="4412"/>
        <pc:sldMkLst>
          <pc:docMk/>
          <pc:sldMk cId="4131254626" sldId="2545"/>
        </pc:sldMkLst>
        <pc:spChg chg="mod">
          <ac:chgData name="Shin, Kento" userId="c471e361-d6d4-4330-a51c-27e0981a6686" providerId="ADAL" clId="{238BBA29-93E7-45B4-8BE5-4DAE25A99DA5}" dt="2019-07-19T01:32:05.543" v="4412"/>
          <ac:spMkLst>
            <pc:docMk/>
            <pc:sldMk cId="4131254626" sldId="2545"/>
            <ac:spMk id="3" creationId="{053C0AEB-CE67-4567-8A14-0683CCD199A2}"/>
          </ac:spMkLst>
        </pc:spChg>
        <pc:spChg chg="mod">
          <ac:chgData name="Shin, Kento" userId="c471e361-d6d4-4330-a51c-27e0981a6686" providerId="ADAL" clId="{238BBA29-93E7-45B4-8BE5-4DAE25A99DA5}" dt="2019-07-18T07:21:27.865" v="153" actId="20577"/>
          <ac:spMkLst>
            <pc:docMk/>
            <pc:sldMk cId="4131254626" sldId="2545"/>
            <ac:spMk id="6" creationId="{BF035BC6-7746-459C-830E-8441DEB886FC}"/>
          </ac:spMkLst>
        </pc:spChg>
        <pc:spChg chg="del mod">
          <ac:chgData name="Shin, Kento" userId="c471e361-d6d4-4330-a51c-27e0981a6686" providerId="ADAL" clId="{238BBA29-93E7-45B4-8BE5-4DAE25A99DA5}" dt="2019-07-18T07:20:09.568" v="57" actId="478"/>
          <ac:spMkLst>
            <pc:docMk/>
            <pc:sldMk cId="4131254626" sldId="2545"/>
            <ac:spMk id="7" creationId="{8D351D6A-55C5-46AA-B5D8-FED41748F22B}"/>
          </ac:spMkLst>
        </pc:spChg>
        <pc:spChg chg="mod">
          <ac:chgData name="Shin, Kento" userId="c471e361-d6d4-4330-a51c-27e0981a6686" providerId="ADAL" clId="{238BBA29-93E7-45B4-8BE5-4DAE25A99DA5}" dt="2019-07-18T07:21:51.704" v="176" actId="20577"/>
          <ac:spMkLst>
            <pc:docMk/>
            <pc:sldMk cId="4131254626" sldId="2545"/>
            <ac:spMk id="9" creationId="{24BB9001-2067-429D-B7FF-3B73E1A2E7F3}"/>
          </ac:spMkLst>
        </pc:spChg>
        <pc:spChg chg="mod">
          <ac:chgData name="Shin, Kento" userId="c471e361-d6d4-4330-a51c-27e0981a6686" providerId="ADAL" clId="{238BBA29-93E7-45B4-8BE5-4DAE25A99DA5}" dt="2019-07-18T07:21:44.764" v="169" actId="20577"/>
          <ac:spMkLst>
            <pc:docMk/>
            <pc:sldMk cId="4131254626" sldId="2545"/>
            <ac:spMk id="10" creationId="{159AA9EE-13D5-41B6-A17C-6FE4DB3A5457}"/>
          </ac:spMkLst>
        </pc:spChg>
        <pc:spChg chg="add del mod">
          <ac:chgData name="Shin, Kento" userId="c471e361-d6d4-4330-a51c-27e0981a6686" providerId="ADAL" clId="{238BBA29-93E7-45B4-8BE5-4DAE25A99DA5}" dt="2019-07-18T07:20:17.032" v="60" actId="478"/>
          <ac:spMkLst>
            <pc:docMk/>
            <pc:sldMk cId="4131254626" sldId="2545"/>
            <ac:spMk id="11" creationId="{4785AD0E-045B-485C-9EEC-C9BD0DC2FCB0}"/>
          </ac:spMkLst>
        </pc:spChg>
        <pc:spChg chg="add mod">
          <ac:chgData name="Shin, Kento" userId="c471e361-d6d4-4330-a51c-27e0981a6686" providerId="ADAL" clId="{238BBA29-93E7-45B4-8BE5-4DAE25A99DA5}" dt="2019-07-18T07:21:35.500" v="161" actId="20577"/>
          <ac:spMkLst>
            <pc:docMk/>
            <pc:sldMk cId="4131254626" sldId="2545"/>
            <ac:spMk id="12" creationId="{DD1164A1-5A0B-4AAB-8A11-59AE5817EC72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5" creationId="{BB16B7D5-89FF-456F-B62D-6A18F7DEBC9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6" creationId="{6355641F-A744-43EE-BBF0-8076AAB28CF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7" creationId="{F0B05C84-786F-4FF6-91EA-BBA10B72A28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8" creationId="{F03D6B32-7318-4A2D-A968-0BD358A46C00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9" creationId="{F9DB129F-D2E4-4E99-AFA1-306D41B5247E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0" creationId="{3DB0DF43-8724-4B7D-BA06-C76E308DDD92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1" creationId="{17668756-69ED-4481-914D-DA4C840E048F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2" creationId="{9EAE2974-C81E-4848-8595-9BAF777FD7CF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3" creationId="{EE7DF2FD-9CBD-484D-8F57-779D7FEC311D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4" creationId="{592F4753-F8EC-43F5-9A8F-7466591C091F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5" creationId="{CB9807A4-B887-4ECD-AEFF-AAD09257EE4A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6" creationId="{7559CF4D-082F-4C15-ADBF-C85D92F421E6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7" creationId="{CCA3EAC3-63B7-4B8D-9E7B-CA80E5C39450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8" creationId="{10440E01-9FCA-4A81-9A89-96C55EB627CA}"/>
          </ac:spMkLst>
        </pc:spChg>
        <pc:spChg chg="mod topLvl">
          <ac:chgData name="Shin, Kento" userId="c471e361-d6d4-4330-a51c-27e0981a6686" providerId="ADAL" clId="{238BBA29-93E7-45B4-8BE5-4DAE25A99DA5}" dt="2019-07-18T09:52:44.199" v="923" actId="552"/>
          <ac:spMkLst>
            <pc:docMk/>
            <pc:sldMk cId="4131254626" sldId="2545"/>
            <ac:spMk id="29" creationId="{AF5DA356-7700-4A11-A1CC-E36D7FC2B598}"/>
          </ac:spMkLst>
        </pc:spChg>
        <pc:spChg chg="mod topLvl">
          <ac:chgData name="Shin, Kento" userId="c471e361-d6d4-4330-a51c-27e0981a6686" providerId="ADAL" clId="{238BBA29-93E7-45B4-8BE5-4DAE25A99DA5}" dt="2019-07-18T09:52:38.984" v="922" actId="552"/>
          <ac:spMkLst>
            <pc:docMk/>
            <pc:sldMk cId="4131254626" sldId="2545"/>
            <ac:spMk id="30" creationId="{A2420A4F-B1CF-40E9-8FC7-2DBAD7B4E495}"/>
          </ac:spMkLst>
        </pc:spChg>
        <pc:spChg chg="mod topLvl">
          <ac:chgData name="Shin, Kento" userId="c471e361-d6d4-4330-a51c-27e0981a6686" providerId="ADAL" clId="{238BBA29-93E7-45B4-8BE5-4DAE25A99DA5}" dt="2019-07-18T09:52:36.377" v="921" actId="552"/>
          <ac:spMkLst>
            <pc:docMk/>
            <pc:sldMk cId="4131254626" sldId="2545"/>
            <ac:spMk id="31" creationId="{2BD9651C-81C8-4774-9375-E13638A7F059}"/>
          </ac:spMkLst>
        </pc:spChg>
        <pc:spChg chg="mod topLvl">
          <ac:chgData name="Shin, Kento" userId="c471e361-d6d4-4330-a51c-27e0981a6686" providerId="ADAL" clId="{238BBA29-93E7-45B4-8BE5-4DAE25A99DA5}" dt="2019-07-18T09:52:03.990" v="909" actId="164"/>
          <ac:spMkLst>
            <pc:docMk/>
            <pc:sldMk cId="4131254626" sldId="2545"/>
            <ac:spMk id="32" creationId="{8065D0AC-3A50-46DC-B1BE-D4F8F1E34FA2}"/>
          </ac:spMkLst>
        </pc:spChg>
        <pc:spChg chg="mod topLvl">
          <ac:chgData name="Shin, Kento" userId="c471e361-d6d4-4330-a51c-27e0981a6686" providerId="ADAL" clId="{238BBA29-93E7-45B4-8BE5-4DAE25A99DA5}" dt="2019-07-18T09:52:03.990" v="909" actId="164"/>
          <ac:spMkLst>
            <pc:docMk/>
            <pc:sldMk cId="4131254626" sldId="2545"/>
            <ac:spMk id="33" creationId="{635C25EE-41FB-4CEF-AA1C-7874CA8F31E2}"/>
          </ac:spMkLst>
        </pc:spChg>
        <pc:spChg chg="mod topLvl">
          <ac:chgData name="Shin, Kento" userId="c471e361-d6d4-4330-a51c-27e0981a6686" providerId="ADAL" clId="{238BBA29-93E7-45B4-8BE5-4DAE25A99DA5}" dt="2019-07-18T09:52:33.471" v="920" actId="552"/>
          <ac:spMkLst>
            <pc:docMk/>
            <pc:sldMk cId="4131254626" sldId="2545"/>
            <ac:spMk id="34" creationId="{3CE1BDFE-323F-4B38-A0C9-91360DDC722E}"/>
          </ac:spMkLst>
        </pc:spChg>
        <pc:spChg chg="del mod topLvl">
          <ac:chgData name="Shin, Kento" userId="c471e361-d6d4-4330-a51c-27e0981a6686" providerId="ADAL" clId="{238BBA29-93E7-45B4-8BE5-4DAE25A99DA5}" dt="2019-07-18T09:36:22.161" v="649" actId="478"/>
          <ac:spMkLst>
            <pc:docMk/>
            <pc:sldMk cId="4131254626" sldId="2545"/>
            <ac:spMk id="88" creationId="{58C395CC-BCAF-4D6D-B098-365B6B13F6E3}"/>
          </ac:spMkLst>
        </pc:spChg>
        <pc:spChg chg="del mod topLvl">
          <ac:chgData name="Shin, Kento" userId="c471e361-d6d4-4330-a51c-27e0981a6686" providerId="ADAL" clId="{238BBA29-93E7-45B4-8BE5-4DAE25A99DA5}" dt="2019-07-18T09:38:27.976" v="660" actId="478"/>
          <ac:spMkLst>
            <pc:docMk/>
            <pc:sldMk cId="4131254626" sldId="2545"/>
            <ac:spMk id="89" creationId="{D9FE5417-67E0-480E-BD45-78D206A6DC96}"/>
          </ac:spMkLst>
        </pc:spChg>
        <pc:spChg chg="del">
          <ac:chgData name="Shin, Kento" userId="c471e361-d6d4-4330-a51c-27e0981a6686" providerId="ADAL" clId="{238BBA29-93E7-45B4-8BE5-4DAE25A99DA5}" dt="2019-07-18T09:38:22.637" v="658" actId="478"/>
          <ac:spMkLst>
            <pc:docMk/>
            <pc:sldMk cId="4131254626" sldId="2545"/>
            <ac:spMk id="100" creationId="{EC341984-7652-47E2-A2F3-79546E6A854B}"/>
          </ac:spMkLst>
        </pc:spChg>
        <pc:spChg chg="mod topLvl">
          <ac:chgData name="Shin, Kento" userId="c471e361-d6d4-4330-a51c-27e0981a6686" providerId="ADAL" clId="{238BBA29-93E7-45B4-8BE5-4DAE25A99DA5}" dt="2019-07-18T10:17:08.059" v="1763" actId="465"/>
          <ac:spMkLst>
            <pc:docMk/>
            <pc:sldMk cId="4131254626" sldId="2545"/>
            <ac:spMk id="117" creationId="{46C1E1A5-3653-48BB-855A-6A75AD3A06D5}"/>
          </ac:spMkLst>
        </pc:spChg>
        <pc:spChg chg="mod topLvl">
          <ac:chgData name="Shin, Kento" userId="c471e361-d6d4-4330-a51c-27e0981a6686" providerId="ADAL" clId="{238BBA29-93E7-45B4-8BE5-4DAE25A99DA5}" dt="2019-07-18T10:57:38.799" v="2443" actId="14100"/>
          <ac:spMkLst>
            <pc:docMk/>
            <pc:sldMk cId="4131254626" sldId="2545"/>
            <ac:spMk id="118" creationId="{E4058AA0-863D-436B-82EB-87EAA57DE2C4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19" creationId="{55CA8280-47BA-45AB-855E-950430A68108}"/>
          </ac:spMkLst>
        </pc:spChg>
        <pc:spChg chg="mod topLvl">
          <ac:chgData name="Shin, Kento" userId="c471e361-d6d4-4330-a51c-27e0981a6686" providerId="ADAL" clId="{238BBA29-93E7-45B4-8BE5-4DAE25A99DA5}" dt="2019-07-18T10:58:02.003" v="2446"/>
          <ac:spMkLst>
            <pc:docMk/>
            <pc:sldMk cId="4131254626" sldId="2545"/>
            <ac:spMk id="120" creationId="{D620A55E-34DE-43AE-8E12-59CCE59B3139}"/>
          </ac:spMkLst>
        </pc:spChg>
        <pc:spChg chg="mod topLvl">
          <ac:chgData name="Shin, Kento" userId="c471e361-d6d4-4330-a51c-27e0981a6686" providerId="ADAL" clId="{238BBA29-93E7-45B4-8BE5-4DAE25A99DA5}" dt="2019-07-18T10:57:32.533" v="2442" actId="1076"/>
          <ac:spMkLst>
            <pc:docMk/>
            <pc:sldMk cId="4131254626" sldId="2545"/>
            <ac:spMk id="121" creationId="{9A99963C-409A-4D4E-9E6A-08B4C02B78F9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22" creationId="{D4DCD373-C7E4-4997-8B26-D8BA78B3B78E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23" creationId="{FE227DA8-7894-4426-A496-3E94BCB2E07A}"/>
          </ac:spMkLst>
        </pc:spChg>
        <pc:spChg chg="del mod">
          <ac:chgData name="Shin, Kento" userId="c471e361-d6d4-4330-a51c-27e0981a6686" providerId="ADAL" clId="{238BBA29-93E7-45B4-8BE5-4DAE25A99DA5}" dt="2019-07-18T09:53:31.507" v="937" actId="478"/>
          <ac:spMkLst>
            <pc:docMk/>
            <pc:sldMk cId="4131254626" sldId="2545"/>
            <ac:spMk id="124" creationId="{AD07E92D-11E3-4B95-BA8D-3B4D742C4ACC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2" creationId="{9D9DEA24-DA8D-442D-8D0D-5F5B4FAA0CF7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3" creationId="{348BD3D9-F571-4FF8-B42D-C92BD1840B76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4" creationId="{B3D4A23C-68CA-41DC-A329-378F7ED5715E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5" creationId="{5D50CDB0-CF50-478E-B231-6F8FFFD8303E}"/>
          </ac:spMkLst>
        </pc:spChg>
        <pc:spChg chg="add mod">
          <ac:chgData name="Shin, Kento" userId="c471e361-d6d4-4330-a51c-27e0981a6686" providerId="ADAL" clId="{238BBA29-93E7-45B4-8BE5-4DAE25A99DA5}" dt="2019-07-18T10:29:52.171" v="2272" actId="14100"/>
          <ac:spMkLst>
            <pc:docMk/>
            <pc:sldMk cId="4131254626" sldId="2545"/>
            <ac:spMk id="148" creationId="{B3685FBA-6274-41C5-BC8B-C4F590CAB3DD}"/>
          </ac:spMkLst>
        </pc:spChg>
        <pc:spChg chg="add del mod">
          <ac:chgData name="Shin, Kento" userId="c471e361-d6d4-4330-a51c-27e0981a6686" providerId="ADAL" clId="{238BBA29-93E7-45B4-8BE5-4DAE25A99DA5}" dt="2019-07-18T09:55:54.556" v="1026" actId="478"/>
          <ac:spMkLst>
            <pc:docMk/>
            <pc:sldMk cId="4131254626" sldId="2545"/>
            <ac:spMk id="149" creationId="{9084FB57-1F68-46B0-BF85-8520C6AD21DC}"/>
          </ac:spMkLst>
        </pc:spChg>
        <pc:spChg chg="add mod">
          <ac:chgData name="Shin, Kento" userId="c471e361-d6d4-4330-a51c-27e0981a6686" providerId="ADAL" clId="{238BBA29-93E7-45B4-8BE5-4DAE25A99DA5}" dt="2019-07-19T01:16:20.328" v="4251" actId="20577"/>
          <ac:spMkLst>
            <pc:docMk/>
            <pc:sldMk cId="4131254626" sldId="2545"/>
            <ac:spMk id="150" creationId="{857C6FB4-5CA6-4C84-BA7A-E751F3E22EDF}"/>
          </ac:spMkLst>
        </pc:spChg>
        <pc:spChg chg="add del mod">
          <ac:chgData name="Shin, Kento" userId="c471e361-d6d4-4330-a51c-27e0981a6686" providerId="ADAL" clId="{238BBA29-93E7-45B4-8BE5-4DAE25A99DA5}" dt="2019-07-18T10:29:34.284" v="2265" actId="1076"/>
          <ac:spMkLst>
            <pc:docMk/>
            <pc:sldMk cId="4131254626" sldId="2545"/>
            <ac:spMk id="151" creationId="{B3F3E31E-6C26-4F3C-BCF6-DAF5DE13F0A8}"/>
          </ac:spMkLst>
        </pc:spChg>
        <pc:spChg chg="add mod">
          <ac:chgData name="Shin, Kento" userId="c471e361-d6d4-4330-a51c-27e0981a6686" providerId="ADAL" clId="{238BBA29-93E7-45B4-8BE5-4DAE25A99DA5}" dt="2019-07-18T10:16:04.551" v="1727" actId="1035"/>
          <ac:spMkLst>
            <pc:docMk/>
            <pc:sldMk cId="4131254626" sldId="2545"/>
            <ac:spMk id="152" creationId="{BB283EB8-2F78-454F-9391-EBBDD23C762D}"/>
          </ac:spMkLst>
        </pc:spChg>
        <pc:spChg chg="add mod">
          <ac:chgData name="Shin, Kento" userId="c471e361-d6d4-4330-a51c-27e0981a6686" providerId="ADAL" clId="{238BBA29-93E7-45B4-8BE5-4DAE25A99DA5}" dt="2019-07-18T10:29:48.077" v="2271" actId="1038"/>
          <ac:spMkLst>
            <pc:docMk/>
            <pc:sldMk cId="4131254626" sldId="2545"/>
            <ac:spMk id="153" creationId="{E9F15DAB-E8A3-423D-B57F-50A7451FB1C2}"/>
          </ac:spMkLst>
        </pc:spChg>
        <pc:spChg chg="add mod">
          <ac:chgData name="Shin, Kento" userId="c471e361-d6d4-4330-a51c-27e0981a6686" providerId="ADAL" clId="{238BBA29-93E7-45B4-8BE5-4DAE25A99DA5}" dt="2019-07-19T01:25:57.608" v="4361" actId="20577"/>
          <ac:spMkLst>
            <pc:docMk/>
            <pc:sldMk cId="4131254626" sldId="2545"/>
            <ac:spMk id="154" creationId="{4A62F760-A97D-44FD-A4B8-F8C2F1954601}"/>
          </ac:spMkLst>
        </pc:spChg>
        <pc:spChg chg="add mod">
          <ac:chgData name="Shin, Kento" userId="c471e361-d6d4-4330-a51c-27e0981a6686" providerId="ADAL" clId="{238BBA29-93E7-45B4-8BE5-4DAE25A99DA5}" dt="2019-07-18T10:29:46.237" v="2267" actId="1076"/>
          <ac:spMkLst>
            <pc:docMk/>
            <pc:sldMk cId="4131254626" sldId="2545"/>
            <ac:spMk id="155" creationId="{C5A9F8E4-FF1B-4215-A033-95D6D18594DD}"/>
          </ac:spMkLst>
        </pc:spChg>
        <pc:spChg chg="add mod">
          <ac:chgData name="Shin, Kento" userId="c471e361-d6d4-4330-a51c-27e0981a6686" providerId="ADAL" clId="{238BBA29-93E7-45B4-8BE5-4DAE25A99DA5}" dt="2019-07-18T10:30:01.881" v="2289" actId="14100"/>
          <ac:spMkLst>
            <pc:docMk/>
            <pc:sldMk cId="4131254626" sldId="2545"/>
            <ac:spMk id="158" creationId="{E16BD9DD-9668-4CE4-867F-7C00D979D73A}"/>
          </ac:spMkLst>
        </pc:spChg>
        <pc:spChg chg="add mod">
          <ac:chgData name="Shin, Kento" userId="c471e361-d6d4-4330-a51c-27e0981a6686" providerId="ADAL" clId="{238BBA29-93E7-45B4-8BE5-4DAE25A99DA5}" dt="2019-07-18T10:27:42.695" v="2182" actId="14100"/>
          <ac:spMkLst>
            <pc:docMk/>
            <pc:sldMk cId="4131254626" sldId="2545"/>
            <ac:spMk id="159" creationId="{5F66DEEB-AAC0-4720-B03F-6F09EEA4E792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0" creationId="{0E8B4DD2-3BAD-4A68-8AEE-CF4BF0BF6977}"/>
          </ac:spMkLst>
        </pc:spChg>
        <pc:spChg chg="add mod">
          <ac:chgData name="Shin, Kento" userId="c471e361-d6d4-4330-a51c-27e0981a6686" providerId="ADAL" clId="{238BBA29-93E7-45B4-8BE5-4DAE25A99DA5}" dt="2019-07-18T11:05:58.708" v="2454"/>
          <ac:spMkLst>
            <pc:docMk/>
            <pc:sldMk cId="4131254626" sldId="2545"/>
            <ac:spMk id="161" creationId="{D3624D0B-414C-46C5-A7AC-FDC14D032657}"/>
          </ac:spMkLst>
        </pc:spChg>
        <pc:spChg chg="add mod">
          <ac:chgData name="Shin, Kento" userId="c471e361-d6d4-4330-a51c-27e0981a6686" providerId="ADAL" clId="{238BBA29-93E7-45B4-8BE5-4DAE25A99DA5}" dt="2019-07-18T11:05:53.075" v="2452"/>
          <ac:spMkLst>
            <pc:docMk/>
            <pc:sldMk cId="4131254626" sldId="2545"/>
            <ac:spMk id="162" creationId="{B6FF3444-B72C-4599-88D8-7D6C611F0571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3" creationId="{5CC107B2-ACB8-426E-96C0-4CA9F1413BEF}"/>
          </ac:spMkLst>
        </pc:spChg>
        <pc:spChg chg="add del mod">
          <ac:chgData name="Shin, Kento" userId="c471e361-d6d4-4330-a51c-27e0981a6686" providerId="ADAL" clId="{238BBA29-93E7-45B4-8BE5-4DAE25A99DA5}" dt="2019-07-18T10:31:23.350" v="2419" actId="478"/>
          <ac:spMkLst>
            <pc:docMk/>
            <pc:sldMk cId="4131254626" sldId="2545"/>
            <ac:spMk id="164" creationId="{D2DA9DA5-11DD-497C-A891-0A935B80C362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5" creationId="{BD827411-469F-4846-BB1A-609A706A29D6}"/>
          </ac:spMkLst>
        </pc:spChg>
        <pc:spChg chg="add mod ord">
          <ac:chgData name="Shin, Kento" userId="c471e361-d6d4-4330-a51c-27e0981a6686" providerId="ADAL" clId="{238BBA29-93E7-45B4-8BE5-4DAE25A99DA5}" dt="2019-07-18T10:32:10.065" v="2441" actId="166"/>
          <ac:spMkLst>
            <pc:docMk/>
            <pc:sldMk cId="4131254626" sldId="2545"/>
            <ac:spMk id="166" creationId="{0330D9F1-5838-4974-B443-D51912CEF70D}"/>
          </ac:spMkLst>
        </pc:spChg>
        <pc:spChg chg="add mod">
          <ac:chgData name="Shin, Kento" userId="c471e361-d6d4-4330-a51c-27e0981a6686" providerId="ADAL" clId="{238BBA29-93E7-45B4-8BE5-4DAE25A99DA5}" dt="2019-07-18T10:31:41.368" v="2422" actId="1076"/>
          <ac:spMkLst>
            <pc:docMk/>
            <pc:sldMk cId="4131254626" sldId="2545"/>
            <ac:spMk id="167" creationId="{12D0C8DB-A5F9-4F4A-AEA8-EBC747BA6EE9}"/>
          </ac:spMkLst>
        </pc:spChg>
        <pc:spChg chg="add mod">
          <ac:chgData name="Shin, Kento" userId="c471e361-d6d4-4330-a51c-27e0981a6686" providerId="ADAL" clId="{238BBA29-93E7-45B4-8BE5-4DAE25A99DA5}" dt="2019-07-18T10:31:29.470" v="2420" actId="1076"/>
          <ac:spMkLst>
            <pc:docMk/>
            <pc:sldMk cId="4131254626" sldId="2545"/>
            <ac:spMk id="168" creationId="{9F9036BB-BDB1-454D-9F29-DAD2E56E7887}"/>
          </ac:spMkLst>
        </pc:spChg>
        <pc:spChg chg="add mod">
          <ac:chgData name="Shin, Kento" userId="c471e361-d6d4-4330-a51c-27e0981a6686" providerId="ADAL" clId="{238BBA29-93E7-45B4-8BE5-4DAE25A99DA5}" dt="2019-07-18T10:32:04.467" v="2440"/>
          <ac:spMkLst>
            <pc:docMk/>
            <pc:sldMk cId="4131254626" sldId="2545"/>
            <ac:spMk id="169" creationId="{973E36BF-90E0-41B3-B33D-2EB5F86A5A1D}"/>
          </ac:spMkLst>
        </pc:spChg>
        <pc:grpChg chg="add mod">
          <ac:chgData name="Shin, Kento" userId="c471e361-d6d4-4330-a51c-27e0981a6686" providerId="ADAL" clId="{238BBA29-93E7-45B4-8BE5-4DAE25A99DA5}" dt="2019-07-18T07:20:26.250" v="63" actId="164"/>
          <ac:grpSpMkLst>
            <pc:docMk/>
            <pc:sldMk cId="4131254626" sldId="2545"/>
            <ac:grpSpMk id="5" creationId="{B0877582-1FCD-492B-AE96-6E931268F326}"/>
          </ac:grpSpMkLst>
        </pc:grpChg>
        <pc:grpChg chg="add del mod">
          <ac:chgData name="Shin, Kento" userId="c471e361-d6d4-4330-a51c-27e0981a6686" providerId="ADAL" clId="{238BBA29-93E7-45B4-8BE5-4DAE25A99DA5}" dt="2019-07-18T09:34:04.633" v="640" actId="478"/>
          <ac:grpSpMkLst>
            <pc:docMk/>
            <pc:sldMk cId="4131254626" sldId="2545"/>
            <ac:grpSpMk id="13" creationId="{8289A7BA-4FF5-4A3C-AB69-8D083FF49DBB}"/>
          </ac:grpSpMkLst>
        </pc:grpChg>
        <pc:grpChg chg="add del mod">
          <ac:chgData name="Shin, Kento" userId="c471e361-d6d4-4330-a51c-27e0981a6686" providerId="ADAL" clId="{238BBA29-93E7-45B4-8BE5-4DAE25A99DA5}" dt="2019-07-18T09:39:56.149" v="665" actId="165"/>
          <ac:grpSpMkLst>
            <pc:docMk/>
            <pc:sldMk cId="4131254626" sldId="2545"/>
            <ac:grpSpMk id="14" creationId="{83A31A8B-FE9D-40BF-A6F5-A108AD98ECA2}"/>
          </ac:grpSpMkLst>
        </pc:grpChg>
        <pc:grpChg chg="add del">
          <ac:chgData name="Shin, Kento" userId="c471e361-d6d4-4330-a51c-27e0981a6686" providerId="ADAL" clId="{238BBA29-93E7-45B4-8BE5-4DAE25A99DA5}" dt="2019-07-18T09:35:12.342" v="643"/>
          <ac:grpSpMkLst>
            <pc:docMk/>
            <pc:sldMk cId="4131254626" sldId="2545"/>
            <ac:grpSpMk id="35" creationId="{559661BC-9754-4605-8F3E-734FA3C87951}"/>
          </ac:grpSpMkLst>
        </pc:grpChg>
        <pc:grpChg chg="add del">
          <ac:chgData name="Shin, Kento" userId="c471e361-d6d4-4330-a51c-27e0981a6686" providerId="ADAL" clId="{238BBA29-93E7-45B4-8BE5-4DAE25A99DA5}" dt="2019-07-18T09:35:17.423" v="645"/>
          <ac:grpSpMkLst>
            <pc:docMk/>
            <pc:sldMk cId="4131254626" sldId="2545"/>
            <ac:grpSpMk id="56" creationId="{13386AC8-F577-4225-A361-601CD8145311}"/>
          </ac:grpSpMkLst>
        </pc:grpChg>
        <pc:grpChg chg="add del">
          <ac:chgData name="Shin, Kento" userId="c471e361-d6d4-4330-a51c-27e0981a6686" providerId="ADAL" clId="{238BBA29-93E7-45B4-8BE5-4DAE25A99DA5}" dt="2019-07-18T09:36:07.508" v="647" actId="165"/>
          <ac:grpSpMkLst>
            <pc:docMk/>
            <pc:sldMk cId="4131254626" sldId="2545"/>
            <ac:grpSpMk id="77" creationId="{0DE511BD-60D0-4101-AF45-1A479AD0421F}"/>
          </ac:grpSpMkLst>
        </pc:grpChg>
        <pc:grpChg chg="del mod topLvl">
          <ac:chgData name="Shin, Kento" userId="c471e361-d6d4-4330-a51c-27e0981a6686" providerId="ADAL" clId="{238BBA29-93E7-45B4-8BE5-4DAE25A99DA5}" dt="2019-07-18T09:41:17.896" v="676" actId="165"/>
          <ac:grpSpMkLst>
            <pc:docMk/>
            <pc:sldMk cId="4131254626" sldId="2545"/>
            <ac:grpSpMk id="78" creationId="{9EC009A9-BCB3-439D-A82B-E348B7F97ADD}"/>
          </ac:grpSpMkLst>
        </pc:grpChg>
        <pc:grpChg chg="del mod topLvl">
          <ac:chgData name="Shin, Kento" userId="c471e361-d6d4-4330-a51c-27e0981a6686" providerId="ADAL" clId="{238BBA29-93E7-45B4-8BE5-4DAE25A99DA5}" dt="2019-07-18T09:36:17.992" v="648" actId="478"/>
          <ac:grpSpMkLst>
            <pc:docMk/>
            <pc:sldMk cId="4131254626" sldId="2545"/>
            <ac:grpSpMk id="79" creationId="{E31741A9-9816-4EBC-90D0-EBD53382860C}"/>
          </ac:grpSpMkLst>
        </pc:grpChg>
        <pc:grpChg chg="del mod topLvl">
          <ac:chgData name="Shin, Kento" userId="c471e361-d6d4-4330-a51c-27e0981a6686" providerId="ADAL" clId="{238BBA29-93E7-45B4-8BE5-4DAE25A99DA5}" dt="2019-07-18T09:36:47.847" v="654" actId="478"/>
          <ac:grpSpMkLst>
            <pc:docMk/>
            <pc:sldMk cId="4131254626" sldId="2545"/>
            <ac:grpSpMk id="80" creationId="{DDB6FC0D-A4CF-4167-A02B-AFED3DFBFE35}"/>
          </ac:grpSpMkLst>
        </pc:grpChg>
        <pc:grpChg chg="del mod topLvl">
          <ac:chgData name="Shin, Kento" userId="c471e361-d6d4-4330-a51c-27e0981a6686" providerId="ADAL" clId="{238BBA29-93E7-45B4-8BE5-4DAE25A99DA5}" dt="2019-07-18T09:36:27.485" v="650" actId="478"/>
          <ac:grpSpMkLst>
            <pc:docMk/>
            <pc:sldMk cId="4131254626" sldId="2545"/>
            <ac:grpSpMk id="81" creationId="{D5FBBCF4-D613-4002-8996-69D787C07232}"/>
          </ac:grpSpMkLst>
        </pc:grpChg>
        <pc:grpChg chg="del mod topLvl">
          <ac:chgData name="Shin, Kento" userId="c471e361-d6d4-4330-a51c-27e0981a6686" providerId="ADAL" clId="{238BBA29-93E7-45B4-8BE5-4DAE25A99DA5}" dt="2019-07-18T09:36:27.485" v="650" actId="478"/>
          <ac:grpSpMkLst>
            <pc:docMk/>
            <pc:sldMk cId="4131254626" sldId="2545"/>
            <ac:grpSpMk id="82" creationId="{73EA5C9C-C9C5-4992-B154-EB2844475077}"/>
          </ac:grpSpMkLst>
        </pc:grpChg>
        <pc:grpChg chg="del mod topLvl">
          <ac:chgData name="Shin, Kento" userId="c471e361-d6d4-4330-a51c-27e0981a6686" providerId="ADAL" clId="{238BBA29-93E7-45B4-8BE5-4DAE25A99DA5}" dt="2019-07-18T10:16:43.092" v="1756" actId="165"/>
          <ac:grpSpMkLst>
            <pc:docMk/>
            <pc:sldMk cId="4131254626" sldId="2545"/>
            <ac:grpSpMk id="83" creationId="{2C00BB40-A278-408B-BAE3-A843C4DF8070}"/>
          </ac:grpSpMkLst>
        </pc:grpChg>
        <pc:grpChg chg="del mod topLvl">
          <ac:chgData name="Shin, Kento" userId="c471e361-d6d4-4330-a51c-27e0981a6686" providerId="ADAL" clId="{238BBA29-93E7-45B4-8BE5-4DAE25A99DA5}" dt="2019-07-18T09:38:58.833" v="661" actId="478"/>
          <ac:grpSpMkLst>
            <pc:docMk/>
            <pc:sldMk cId="4131254626" sldId="2545"/>
            <ac:grpSpMk id="84" creationId="{A33FD074-494A-459D-BA42-2D5B5FE8DE95}"/>
          </ac:grpSpMkLst>
        </pc:grpChg>
        <pc:grpChg chg="del mod topLvl">
          <ac:chgData name="Shin, Kento" userId="c471e361-d6d4-4330-a51c-27e0981a6686" providerId="ADAL" clId="{238BBA29-93E7-45B4-8BE5-4DAE25A99DA5}" dt="2019-07-18T09:38:25.333" v="659" actId="478"/>
          <ac:grpSpMkLst>
            <pc:docMk/>
            <pc:sldMk cId="4131254626" sldId="2545"/>
            <ac:grpSpMk id="85" creationId="{48595B8F-20FD-4438-9DE8-EF7F8A3D9C29}"/>
          </ac:grpSpMkLst>
        </pc:grpChg>
        <pc:grpChg chg="del mod topLvl">
          <ac:chgData name="Shin, Kento" userId="c471e361-d6d4-4330-a51c-27e0981a6686" providerId="ADAL" clId="{238BBA29-93E7-45B4-8BE5-4DAE25A99DA5}" dt="2019-07-18T09:36:44.612" v="653" actId="478"/>
          <ac:grpSpMkLst>
            <pc:docMk/>
            <pc:sldMk cId="4131254626" sldId="2545"/>
            <ac:grpSpMk id="86" creationId="{7586A80E-0FEE-467B-9EF3-943383BC3D53}"/>
          </ac:grpSpMkLst>
        </pc:grpChg>
        <pc:grpChg chg="del mod topLvl">
          <ac:chgData name="Shin, Kento" userId="c471e361-d6d4-4330-a51c-27e0981a6686" providerId="ADAL" clId="{238BBA29-93E7-45B4-8BE5-4DAE25A99DA5}" dt="2019-07-18T09:36:40.281" v="652" actId="478"/>
          <ac:grpSpMkLst>
            <pc:docMk/>
            <pc:sldMk cId="4131254626" sldId="2545"/>
            <ac:grpSpMk id="90" creationId="{5C87375D-72CB-405B-A322-381637733B19}"/>
          </ac:grpSpMkLst>
        </pc:grpChg>
        <pc:grpChg chg="add mod">
          <ac:chgData name="Shin, Kento" userId="c471e361-d6d4-4330-a51c-27e0981a6686" providerId="ADAL" clId="{238BBA29-93E7-45B4-8BE5-4DAE25A99DA5}" dt="2019-07-18T09:52:03.990" v="909" actId="164"/>
          <ac:grpSpMkLst>
            <pc:docMk/>
            <pc:sldMk cId="4131254626" sldId="2545"/>
            <ac:grpSpMk id="146" creationId="{F10F047D-0CBA-4EEC-84E2-48676888B026}"/>
          </ac:grpSpMkLst>
        </pc:grpChg>
        <pc:grpChg chg="add mod">
          <ac:chgData name="Shin, Kento" userId="c471e361-d6d4-4330-a51c-27e0981a6686" providerId="ADAL" clId="{238BBA29-93E7-45B4-8BE5-4DAE25A99DA5}" dt="2019-07-18T09:52:03.542" v="908" actId="164"/>
          <ac:grpSpMkLst>
            <pc:docMk/>
            <pc:sldMk cId="4131254626" sldId="2545"/>
            <ac:grpSpMk id="147" creationId="{7165A2A0-C7D4-4DB0-AF07-8FCD99E9B71E}"/>
          </ac:grpSpMkLst>
        </pc:grpChg>
        <pc:grpChg chg="add mod">
          <ac:chgData name="Shin, Kento" userId="c471e361-d6d4-4330-a51c-27e0981a6686" providerId="ADAL" clId="{238BBA29-93E7-45B4-8BE5-4DAE25A99DA5}" dt="2019-07-18T11:40:51.962" v="3173" actId="164"/>
          <ac:grpSpMkLst>
            <pc:docMk/>
            <pc:sldMk cId="4131254626" sldId="2545"/>
            <ac:grpSpMk id="170" creationId="{7D61411C-7880-4CA4-AEE4-286992011CF6}"/>
          </ac:grpSpMkLst>
        </pc:grpChg>
        <pc:cxnChg chg="del mod topLvl">
          <ac:chgData name="Shin, Kento" userId="c471e361-d6d4-4330-a51c-27e0981a6686" providerId="ADAL" clId="{238BBA29-93E7-45B4-8BE5-4DAE25A99DA5}" dt="2019-07-18T09:53:06.535" v="935" actId="478"/>
          <ac:cxnSpMkLst>
            <pc:docMk/>
            <pc:sldMk cId="4131254626" sldId="2545"/>
            <ac:cxnSpMk id="87" creationId="{70AEDA7C-C153-4E9B-82A0-C7573377C10C}"/>
          </ac:cxnSpMkLst>
        </pc:cxnChg>
        <pc:cxnChg chg="add mod">
          <ac:chgData name="Shin, Kento" userId="c471e361-d6d4-4330-a51c-27e0981a6686" providerId="ADAL" clId="{238BBA29-93E7-45B4-8BE5-4DAE25A99DA5}" dt="2019-07-18T10:14:19.649" v="1694" actId="1076"/>
          <ac:cxnSpMkLst>
            <pc:docMk/>
            <pc:sldMk cId="4131254626" sldId="2545"/>
            <ac:cxnSpMk id="156" creationId="{4E74068C-179A-42D8-A0A1-71A89D6792F3}"/>
          </ac:cxnSpMkLst>
        </pc:cxnChg>
        <pc:cxnChg chg="add mod">
          <ac:chgData name="Shin, Kento" userId="c471e361-d6d4-4330-a51c-27e0981a6686" providerId="ADAL" clId="{238BBA29-93E7-45B4-8BE5-4DAE25A99DA5}" dt="2019-07-18T10:29:57.142" v="2288" actId="1036"/>
          <ac:cxnSpMkLst>
            <pc:docMk/>
            <pc:sldMk cId="4131254626" sldId="2545"/>
            <ac:cxnSpMk id="157" creationId="{01B052CB-37DD-4809-BFFE-8A52248DA107}"/>
          </ac:cxnSpMkLst>
        </pc:cxnChg>
      </pc:sldChg>
      <pc:sldChg chg="addSp delSp modSp">
        <pc:chgData name="Shin, Kento" userId="c471e361-d6d4-4330-a51c-27e0981a6686" providerId="ADAL" clId="{238BBA29-93E7-45B4-8BE5-4DAE25A99DA5}" dt="2019-07-19T00:43:36.100" v="4014"/>
        <pc:sldMkLst>
          <pc:docMk/>
          <pc:sldMk cId="2768977126" sldId="2546"/>
        </pc:sldMkLst>
        <pc:spChg chg="add del">
          <ac:chgData name="Shin, Kento" userId="c471e361-d6d4-4330-a51c-27e0981a6686" providerId="ADAL" clId="{238BBA29-93E7-45B4-8BE5-4DAE25A99DA5}" dt="2019-07-18T10:18:49.916" v="1836"/>
          <ac:spMkLst>
            <pc:docMk/>
            <pc:sldMk cId="2768977126" sldId="2546"/>
            <ac:spMk id="3" creationId="{A01BB39C-DBCF-4C97-9B72-85F9257E996B}"/>
          </ac:spMkLst>
        </pc:spChg>
        <pc:spChg chg="mod">
          <ac:chgData name="Shin, Kento" userId="c471e361-d6d4-4330-a51c-27e0981a6686" providerId="ADAL" clId="{238BBA29-93E7-45B4-8BE5-4DAE25A99DA5}" dt="2019-07-19T00:43:36.100" v="4014"/>
          <ac:spMkLst>
            <pc:docMk/>
            <pc:sldMk cId="2768977126" sldId="2546"/>
            <ac:spMk id="6" creationId="{0D50C8CE-8370-420B-93C2-86AA6833E8C3}"/>
          </ac:spMkLst>
        </pc:spChg>
      </pc:sldChg>
      <pc:sldChg chg="addSp delSp modSp">
        <pc:chgData name="Shin, Kento" userId="c471e361-d6d4-4330-a51c-27e0981a6686" providerId="ADAL" clId="{238BBA29-93E7-45B4-8BE5-4DAE25A99DA5}" dt="2019-07-19T01:12:41.355" v="4244" actId="14100"/>
        <pc:sldMkLst>
          <pc:docMk/>
          <pc:sldMk cId="51457559" sldId="2547"/>
        </pc:sldMkLst>
        <pc:spChg chg="mod">
          <ac:chgData name="Shin, Kento" userId="c471e361-d6d4-4330-a51c-27e0981a6686" providerId="ADAL" clId="{238BBA29-93E7-45B4-8BE5-4DAE25A99DA5}" dt="2019-07-19T00:41:07.030" v="3968" actId="14100"/>
          <ac:spMkLst>
            <pc:docMk/>
            <pc:sldMk cId="51457559" sldId="2547"/>
            <ac:spMk id="5" creationId="{483DE1D5-79D1-4363-9328-940FD5E35D22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7" creationId="{F08E630B-D036-48FE-9DB9-4E4E0CEE57E8}"/>
          </ac:spMkLst>
        </pc:spChg>
        <pc:spChg chg="add del mod topLvl">
          <ac:chgData name="Shin, Kento" userId="c471e361-d6d4-4330-a51c-27e0981a6686" providerId="ADAL" clId="{238BBA29-93E7-45B4-8BE5-4DAE25A99DA5}" dt="2019-07-19T00:40:47.898" v="3964" actId="164"/>
          <ac:spMkLst>
            <pc:docMk/>
            <pc:sldMk cId="51457559" sldId="2547"/>
            <ac:spMk id="8" creationId="{9C0E134A-404B-4713-8DA8-98D3839E2A15}"/>
          </ac:spMkLst>
        </pc:spChg>
        <pc:spChg chg="mod topLvl">
          <ac:chgData name="Shin, Kento" userId="c471e361-d6d4-4330-a51c-27e0981a6686" providerId="ADAL" clId="{238BBA29-93E7-45B4-8BE5-4DAE25A99DA5}" dt="2019-07-19T00:40:47.898" v="3964" actId="164"/>
          <ac:spMkLst>
            <pc:docMk/>
            <pc:sldMk cId="51457559" sldId="2547"/>
            <ac:spMk id="9" creationId="{2A691BC8-001A-46E7-BAC5-0E232B4E340C}"/>
          </ac:spMkLst>
        </pc:spChg>
        <pc:spChg chg="add mod">
          <ac:chgData name="Shin, Kento" userId="c471e361-d6d4-4330-a51c-27e0981a6686" providerId="ADAL" clId="{238BBA29-93E7-45B4-8BE5-4DAE25A99DA5}" dt="2019-07-19T00:51:31.751" v="4083" actId="1076"/>
          <ac:spMkLst>
            <pc:docMk/>
            <pc:sldMk cId="51457559" sldId="2547"/>
            <ac:spMk id="13" creationId="{EC3FF719-4AFD-46F8-9150-841E28C9370A}"/>
          </ac:spMkLst>
        </pc:spChg>
        <pc:spChg chg="mod topLvl">
          <ac:chgData name="Shin, Kento" userId="c471e361-d6d4-4330-a51c-27e0981a6686" providerId="ADAL" clId="{238BBA29-93E7-45B4-8BE5-4DAE25A99DA5}" dt="2019-07-19T00:37:40.867" v="3863" actId="164"/>
          <ac:spMkLst>
            <pc:docMk/>
            <pc:sldMk cId="51457559" sldId="2547"/>
            <ac:spMk id="16" creationId="{3BB498C2-E381-4DD4-A546-60EEF6603BD9}"/>
          </ac:spMkLst>
        </pc:spChg>
        <pc:spChg chg="mod topLvl">
          <ac:chgData name="Shin, Kento" userId="c471e361-d6d4-4330-a51c-27e0981a6686" providerId="ADAL" clId="{238BBA29-93E7-45B4-8BE5-4DAE25A99DA5}" dt="2019-07-19T00:37:40.867" v="3863" actId="164"/>
          <ac:spMkLst>
            <pc:docMk/>
            <pc:sldMk cId="51457559" sldId="2547"/>
            <ac:spMk id="17" creationId="{8EAC6782-0A3B-4F2B-80A6-C69889A1ECD3}"/>
          </ac:spMkLst>
        </pc:spChg>
        <pc:spChg chg="mod topLvl">
          <ac:chgData name="Shin, Kento" userId="c471e361-d6d4-4330-a51c-27e0981a6686" providerId="ADAL" clId="{238BBA29-93E7-45B4-8BE5-4DAE25A99DA5}" dt="2019-07-19T00:41:27.031" v="3972" actId="207"/>
          <ac:spMkLst>
            <pc:docMk/>
            <pc:sldMk cId="51457559" sldId="2547"/>
            <ac:spMk id="22" creationId="{E529C0E4-3C17-4500-8D14-754DBE91D859}"/>
          </ac:spMkLst>
        </pc:spChg>
        <pc:spChg chg="mod">
          <ac:chgData name="Shin, Kento" userId="c471e361-d6d4-4330-a51c-27e0981a6686" providerId="ADAL" clId="{238BBA29-93E7-45B4-8BE5-4DAE25A99DA5}" dt="2019-07-19T01:12:19.622" v="4210" actId="1076"/>
          <ac:spMkLst>
            <pc:docMk/>
            <pc:sldMk cId="51457559" sldId="2547"/>
            <ac:spMk id="25" creationId="{654F3DF6-19C9-4A00-A60E-573F1558F036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27" creationId="{4FFC0747-9862-42AA-BB32-F339296D33C8}"/>
          </ac:spMkLst>
        </pc:spChg>
        <pc:spChg chg="mod">
          <ac:chgData name="Shin, Kento" userId="c471e361-d6d4-4330-a51c-27e0981a6686" providerId="ADAL" clId="{238BBA29-93E7-45B4-8BE5-4DAE25A99DA5}" dt="2019-07-19T01:08:39.627" v="4168" actId="1076"/>
          <ac:spMkLst>
            <pc:docMk/>
            <pc:sldMk cId="51457559" sldId="2547"/>
            <ac:spMk id="28" creationId="{D553922D-73DA-4A45-9723-C157A5B161E0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29" creationId="{5F424805-9121-47B7-A6F3-6EDBD6C305CD}"/>
          </ac:spMkLst>
        </pc:spChg>
        <pc:spChg chg="mod">
          <ac:chgData name="Shin, Kento" userId="c471e361-d6d4-4330-a51c-27e0981a6686" providerId="ADAL" clId="{238BBA29-93E7-45B4-8BE5-4DAE25A99DA5}" dt="2019-07-19T01:10:06.825" v="4201" actId="1037"/>
          <ac:spMkLst>
            <pc:docMk/>
            <pc:sldMk cId="51457559" sldId="2547"/>
            <ac:spMk id="31" creationId="{2AA64C93-DB27-4F14-A911-89DEDCDBE208}"/>
          </ac:spMkLst>
        </pc:spChg>
        <pc:spChg chg="add del mod">
          <ac:chgData name="Shin, Kento" userId="c471e361-d6d4-4330-a51c-27e0981a6686" providerId="ADAL" clId="{238BBA29-93E7-45B4-8BE5-4DAE25A99DA5}" dt="2019-07-19T01:09:01.893" v="4174" actId="478"/>
          <ac:spMkLst>
            <pc:docMk/>
            <pc:sldMk cId="51457559" sldId="2547"/>
            <ac:spMk id="39" creationId="{CDF37019-9AC6-4F42-BEDF-F3E40EF31D63}"/>
          </ac:spMkLst>
        </pc:spChg>
        <pc:spChg chg="add mod">
          <ac:chgData name="Shin, Kento" userId="c471e361-d6d4-4330-a51c-27e0981a6686" providerId="ADAL" clId="{238BBA29-93E7-45B4-8BE5-4DAE25A99DA5}" dt="2019-07-19T01:11:55.653" v="4207" actId="1076"/>
          <ac:spMkLst>
            <pc:docMk/>
            <pc:sldMk cId="51457559" sldId="2547"/>
            <ac:spMk id="40" creationId="{69EB0DFB-6234-46B1-A63D-838C81A16D97}"/>
          </ac:spMkLst>
        </pc:spChg>
        <pc:spChg chg="add del mod">
          <ac:chgData name="Shin, Kento" userId="c471e361-d6d4-4330-a51c-27e0981a6686" providerId="ADAL" clId="{238BBA29-93E7-45B4-8BE5-4DAE25A99DA5}" dt="2019-07-19T01:12:09.903" v="4209" actId="478"/>
          <ac:spMkLst>
            <pc:docMk/>
            <pc:sldMk cId="51457559" sldId="2547"/>
            <ac:spMk id="41" creationId="{98C67296-EE7D-4148-A5BA-60AA9810D4CC}"/>
          </ac:spMkLst>
        </pc:spChg>
        <pc:spChg chg="add mod">
          <ac:chgData name="Shin, Kento" userId="c471e361-d6d4-4330-a51c-27e0981a6686" providerId="ADAL" clId="{238BBA29-93E7-45B4-8BE5-4DAE25A99DA5}" dt="2019-07-19T01:12:41.355" v="4244" actId="14100"/>
          <ac:spMkLst>
            <pc:docMk/>
            <pc:sldMk cId="51457559" sldId="2547"/>
            <ac:spMk id="42" creationId="{F52E3371-C914-466A-AFC7-2839599454FD}"/>
          </ac:spMkLst>
        </pc:spChg>
        <pc:grpChg chg="add del mod">
          <ac:chgData name="Shin, Kento" userId="c471e361-d6d4-4330-a51c-27e0981a6686" providerId="ADAL" clId="{238BBA29-93E7-45B4-8BE5-4DAE25A99DA5}" dt="2019-07-19T00:37:30.273" v="3862" actId="165"/>
          <ac:grpSpMkLst>
            <pc:docMk/>
            <pc:sldMk cId="51457559" sldId="2547"/>
            <ac:grpSpMk id="3" creationId="{F89D85A2-A7A5-4232-AF45-CC1F44EECBA8}"/>
          </ac:grpSpMkLst>
        </pc:grpChg>
        <pc:grpChg chg="del">
          <ac:chgData name="Shin, Kento" userId="c471e361-d6d4-4330-a51c-27e0981a6686" providerId="ADAL" clId="{238BBA29-93E7-45B4-8BE5-4DAE25A99DA5}" dt="2019-07-18T14:50:16.815" v="3819" actId="165"/>
          <ac:grpSpMkLst>
            <pc:docMk/>
            <pc:sldMk cId="51457559" sldId="2547"/>
            <ac:grpSpMk id="6" creationId="{BD815DF2-0F63-40E9-B300-77CA2852EE2D}"/>
          </ac:grpSpMkLst>
        </pc:grpChg>
        <pc:grpChg chg="add mod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1" creationId="{882AAFE7-42C1-4DC0-9105-ABCD7C8073D0}"/>
          </ac:grpSpMkLst>
        </pc:grpChg>
        <pc:grpChg chg="mod topLvl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8" creationId="{65BCAFE5-589B-4865-B234-D581843CE991}"/>
          </ac:grpSpMkLst>
        </pc:grpChg>
        <pc:grpChg chg="mod topLvl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9" creationId="{EFEEC00D-1B21-49CC-9942-D339954A4BDC}"/>
          </ac:grpSpMkLst>
        </pc:grpChg>
        <pc:grpChg chg="add mod">
          <ac:chgData name="Shin, Kento" userId="c471e361-d6d4-4330-a51c-27e0981a6686" providerId="ADAL" clId="{238BBA29-93E7-45B4-8BE5-4DAE25A99DA5}" dt="2019-07-19T00:40:51.758" v="3965" actId="1076"/>
          <ac:grpSpMkLst>
            <pc:docMk/>
            <pc:sldMk cId="51457559" sldId="2547"/>
            <ac:grpSpMk id="20" creationId="{55D3FE8B-AAB6-4EE1-9425-8AA78F1F9D5B}"/>
          </ac:grpSpMkLst>
        </pc:grpChg>
        <pc:picChg chg="del">
          <ac:chgData name="Shin, Kento" userId="c471e361-d6d4-4330-a51c-27e0981a6686" providerId="ADAL" clId="{238BBA29-93E7-45B4-8BE5-4DAE25A99DA5}" dt="2019-07-18T06:45:03.962" v="2" actId="478"/>
          <ac:picMkLst>
            <pc:docMk/>
            <pc:sldMk cId="51457559" sldId="2547"/>
            <ac:picMk id="23" creationId="{F1C492DB-B2DF-4173-9EB4-EA38775E1A01}"/>
          </ac:picMkLst>
        </pc:picChg>
        <pc:picChg chg="del">
          <ac:chgData name="Shin, Kento" userId="c471e361-d6d4-4330-a51c-27e0981a6686" providerId="ADAL" clId="{238BBA29-93E7-45B4-8BE5-4DAE25A99DA5}" dt="2019-07-18T06:45:53.607" v="7" actId="478"/>
          <ac:picMkLst>
            <pc:docMk/>
            <pc:sldMk cId="51457559" sldId="2547"/>
            <ac:picMk id="26" creationId="{39906005-C028-43C4-B45F-838645A72BEF}"/>
          </ac:picMkLst>
        </pc:picChg>
        <pc:picChg chg="del">
          <ac:chgData name="Shin, Kento" userId="c471e361-d6d4-4330-a51c-27e0981a6686" providerId="ADAL" clId="{238BBA29-93E7-45B4-8BE5-4DAE25A99DA5}" dt="2019-07-18T06:46:30.125" v="13" actId="478"/>
          <ac:picMkLst>
            <pc:docMk/>
            <pc:sldMk cId="51457559" sldId="2547"/>
            <ac:picMk id="30" creationId="{B61C7C39-6F2A-4409-929C-A6B8C54C1139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2" creationId="{29248141-17FA-4D66-8347-CDE747864415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3" creationId="{303397D9-66A2-43DE-9C56-A556459132ED}"/>
          </ac:picMkLst>
        </pc:picChg>
        <pc:picChg chg="add del mod">
          <ac:chgData name="Shin, Kento" userId="c471e361-d6d4-4330-a51c-27e0981a6686" providerId="ADAL" clId="{238BBA29-93E7-45B4-8BE5-4DAE25A99DA5}" dt="2019-07-18T06:46:47.346" v="20" actId="478"/>
          <ac:picMkLst>
            <pc:docMk/>
            <pc:sldMk cId="51457559" sldId="2547"/>
            <ac:picMk id="34" creationId="{C4F69A47-C131-4C11-9A20-42E6F045D0DE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5" creationId="{9182318E-0192-4367-A606-D30D4FF61576}"/>
          </ac:picMkLst>
        </pc:picChg>
        <pc:cxnChg chg="add mod">
          <ac:chgData name="Shin, Kento" userId="c471e361-d6d4-4330-a51c-27e0981a6686" providerId="ADAL" clId="{238BBA29-93E7-45B4-8BE5-4DAE25A99DA5}" dt="2019-07-19T00:51:25.723" v="4082" actId="14100"/>
          <ac:cxnSpMkLst>
            <pc:docMk/>
            <pc:sldMk cId="51457559" sldId="2547"/>
            <ac:cxnSpMk id="36" creationId="{76061FCA-9078-4DD1-917C-0C41C9CCBEEA}"/>
          </ac:cxnSpMkLst>
        </pc:cxnChg>
      </pc:sldChg>
    </pc:docChg>
  </pc:docChgLst>
  <pc:docChgLst>
    <pc:chgData name="Yamana, Jun" userId="41891f4a-4706-4723-92b0-9aa7f5c52693" providerId="ADAL" clId="{EFEBB538-00A9-4569-A727-72D28147848F}"/>
    <pc:docChg chg="undo custSel modSld">
      <pc:chgData name="Yamana, Jun" userId="41891f4a-4706-4723-92b0-9aa7f5c52693" providerId="ADAL" clId="{EFEBB538-00A9-4569-A727-72D28147848F}" dt="2019-07-19T01:32:47.051" v="206" actId="478"/>
      <pc:docMkLst>
        <pc:docMk/>
      </pc:docMkLst>
      <pc:sldChg chg="addSp delSp modSp">
        <pc:chgData name="Yamana, Jun" userId="41891f4a-4706-4723-92b0-9aa7f5c52693" providerId="ADAL" clId="{EFEBB538-00A9-4569-A727-72D28147848F}" dt="2019-07-19T01:10:26.659" v="46" actId="165"/>
        <pc:sldMkLst>
          <pc:docMk/>
          <pc:sldMk cId="1073034331" sldId="2540"/>
        </pc:sldMkLst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1" creationId="{7E80CD00-223F-4A8F-B536-0E4A3B41CCA4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2" creationId="{1D6C838A-DEA7-4069-B7FD-8B77CEB9BA41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3" creationId="{BD1D66E4-A648-4FC1-AF1A-7DA4DD3C47F9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4" creationId="{F472AD50-3BC6-4D77-B245-5E71A15F768C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26" creationId="{28A8DD38-B1B1-4114-837E-0C40B8115366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9" creationId="{ED38534A-1981-437D-9B47-B7CDA13EC22D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30" creationId="{0165B51B-459E-435C-ADCD-F596AD7FEC1A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32" creationId="{4450F060-7791-46B6-8543-122B8B30FBCD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34" creationId="{06E643BA-337B-4908-AD97-EEBC5C029049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37" creationId="{0DDA322D-0C91-4ABA-A1B9-C295955FD21C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42" creationId="{7C31B666-88BE-4393-88A8-4CE7841CEA22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49" creationId="{97E30670-075A-4496-BC75-9A2AA016A25C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0" creationId="{F3C74667-A0DD-4CF2-A632-4B2A5428D45D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51" creationId="{A76F8E33-14CE-4F61-B622-6A25B1C26ADF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2" creationId="{A7BA80FB-8B45-47AB-B79B-241A0264111E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53" creationId="{C32E87EE-3C37-41A9-BD15-733FC2949D33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4" creationId="{C860A4E4-1340-4C8A-8519-8B1B9B93026D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57" creationId="{A9E1CF70-4E12-4C82-9D35-E061A143CACA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58" creationId="{41550F02-BD6C-4D5D-8AD8-A61CB6263C00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75" creationId="{50B1CBAE-8C0A-4DEA-94F9-D7053E0A9C08}"/>
          </ac:spMkLst>
        </pc:s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5" creationId="{C6E772F0-2FB3-45A4-A542-EC5A51431494}"/>
          </ac:grpSpMkLst>
        </pc:gr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6" creationId="{5F10532B-D0F2-4CE3-84C8-3F5471A9B084}"/>
          </ac:grpSpMkLst>
        </pc:gr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11" creationId="{5CB81EF4-2F66-466C-86B9-E95526BB3A9A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5" creationId="{21533EE8-8216-4C4F-9BB2-59F968390727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6" creationId="{9C7EE885-84BE-4627-AB81-846E341BB887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7" creationId="{143D8E4C-8841-4C76-B679-A7B442F43FC7}"/>
          </ac:grpSpMkLst>
        </pc:grpChg>
        <pc:grpChg chg="add del mod">
          <ac:chgData name="Yamana, Jun" userId="41891f4a-4706-4723-92b0-9aa7f5c52693" providerId="ADAL" clId="{EFEBB538-00A9-4569-A727-72D28147848F}" dt="2019-07-19T01:09:08.065" v="22" actId="165"/>
          <ac:grpSpMkLst>
            <pc:docMk/>
            <pc:sldMk cId="1073034331" sldId="2540"/>
            <ac:grpSpMk id="18" creationId="{6A999376-F419-4CF8-995E-59C926A6E588}"/>
          </ac:grpSpMkLst>
        </pc:grpChg>
        <pc:grpChg chg="add del mod">
          <ac:chgData name="Yamana, Jun" userId="41891f4a-4706-4723-92b0-9aa7f5c52693" providerId="ADAL" clId="{EFEBB538-00A9-4569-A727-72D28147848F}" dt="2019-07-19T01:09:33.776" v="28" actId="165"/>
          <ac:grpSpMkLst>
            <pc:docMk/>
            <pc:sldMk cId="1073034331" sldId="2540"/>
            <ac:grpSpMk id="19" creationId="{0691E5E9-7F47-4EE5-A916-9A82487905E3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5" creationId="{E78FEBD1-DFA9-4515-8E5E-3BCFAADFBBAE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7" creationId="{1AC748E3-10F7-44F4-8456-C3DE3958F815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8" creationId="{85C25186-4EA5-4079-9756-E1797DED5824}"/>
          </ac:grpSpMkLst>
        </pc:grpChg>
        <pc:grpChg chg="add del mod">
          <ac:chgData name="Yamana, Jun" userId="41891f4a-4706-4723-92b0-9aa7f5c52693" providerId="ADAL" clId="{EFEBB538-00A9-4569-A727-72D28147848F}" dt="2019-07-19T01:10:21.015" v="43" actId="165"/>
          <ac:grpSpMkLst>
            <pc:docMk/>
            <pc:sldMk cId="1073034331" sldId="2540"/>
            <ac:grpSpMk id="31" creationId="{687A08DD-1671-4B33-A5E3-77561C1FA0DB}"/>
          </ac:grpSpMkLst>
        </pc:grpChg>
        <pc:grpChg chg="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76" creationId="{0B0CC857-BFA3-4780-A38D-1BB7032FDAAD}"/>
          </ac:grpSpMkLst>
        </pc:grpChg>
        <pc:grpChg chg="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77" creationId="{21F1CA7D-CAD9-4E83-BC24-5DF070106F31}"/>
          </ac:grpSpMkLst>
        </pc:grpChg>
      </pc:sldChg>
      <pc:sldChg chg="addSp delSp modSp">
        <pc:chgData name="Yamana, Jun" userId="41891f4a-4706-4723-92b0-9aa7f5c52693" providerId="ADAL" clId="{EFEBB538-00A9-4569-A727-72D28147848F}" dt="2019-07-19T01:32:47.051" v="206" actId="478"/>
        <pc:sldMkLst>
          <pc:docMk/>
          <pc:sldMk cId="1358450396" sldId="2541"/>
        </pc:sldMkLst>
        <pc:spChg chg="mod">
          <ac:chgData name="Yamana, Jun" userId="41891f4a-4706-4723-92b0-9aa7f5c52693" providerId="ADAL" clId="{EFEBB538-00A9-4569-A727-72D28147848F}" dt="2019-07-19T01:15:03.814" v="173" actId="552"/>
          <ac:spMkLst>
            <pc:docMk/>
            <pc:sldMk cId="1358450396" sldId="2541"/>
            <ac:spMk id="6" creationId="{FBACF48C-5978-41F2-AC48-1FC6220B1553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0" creationId="{F0AA2A3D-60DE-4500-966F-7893B25DE34F}"/>
          </ac:spMkLst>
        </pc:spChg>
        <pc:spChg chg="add 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1" creationId="{D262EEEA-7BD7-4297-AB18-1883D38D986F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3" creationId="{EF48EC4E-12BA-453F-9DC8-9E1E2F185DFC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5" creationId="{EA5E512E-3D1C-49F1-99AB-48AF2EB3A75E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7" creationId="{1DA6CA4B-AC36-4A68-AB22-9F8C18619480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22" creationId="{C40289B0-3F64-4497-BA1B-3AFBA777F74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2" creationId="{BB98D026-6CE2-4A88-B32E-325624039345}"/>
          </ac:spMkLst>
        </pc:spChg>
        <pc:spChg chg="mod topLvl">
          <ac:chgData name="Yamana, Jun" userId="41891f4a-4706-4723-92b0-9aa7f5c52693" providerId="ADAL" clId="{EFEBB538-00A9-4569-A727-72D28147848F}" dt="2019-07-19T01:32:39.825" v="205" actId="1037"/>
          <ac:spMkLst>
            <pc:docMk/>
            <pc:sldMk cId="1358450396" sldId="2541"/>
            <ac:spMk id="103" creationId="{D6280CC1-B360-4C56-905A-1D6B99A51C4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4" creationId="{C185B72E-4A45-4E3C-86F6-5747652B1B3B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5" creationId="{C40289B0-3F64-4497-BA1B-3AFBA777F74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6" creationId="{1DA6CA4B-AC36-4A68-AB22-9F8C18619480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7" creationId="{230AF89E-43A2-4482-BA6E-7AB18072A53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8" creationId="{47DB401E-BB64-4314-A7A5-BA69DE8BC112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9" creationId="{EF48EC4E-12BA-453F-9DC8-9E1E2F185DFC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0" creationId="{79BC8A8C-FCF1-41C6-93C1-117A9027BF2C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2" creationId="{71F55431-29D3-4847-AF7E-3980276099A3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3" creationId="{F0AA2A3D-60DE-4500-966F-7893B25DE34F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4" creationId="{D262EEEA-7BD7-4297-AB18-1883D38D986F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5" creationId="{399110C0-7926-495E-921A-06361422293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6" creationId="{40608383-1E59-4F35-A7D5-DFA527943004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7" creationId="{45037606-67BE-4B1D-9BC9-183C1F1FB755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9" creationId="{EA5E512E-3D1C-49F1-99AB-48AF2EB3A75E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0" creationId="{5B370B8D-070D-4CDD-A608-08D78E75744B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1" creationId="{BAE8983F-BA1F-4472-B0D8-3F9CE82C16A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2" creationId="{84460F57-B06C-46A0-BE37-4C5ECE4829FA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3" creationId="{9CE813AD-D3E5-470D-9075-B7C7BABB9F03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4" creationId="{1D7B557D-13FF-4A57-AA6B-A0EF1536A896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5" creationId="{456DCE90-7B3C-48A3-ADE8-18DB629ABDB6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6" creationId="{D7CDE669-0B55-418C-B0DE-D438AF065C35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7" creationId="{8644C75A-56B7-440D-8F4C-6CA0E09DCEA0}"/>
          </ac:spMkLst>
        </pc:s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5" creationId="{39889F88-94B1-442B-A708-20CBC2117224}"/>
          </ac:grpSpMkLst>
        </pc:gr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7" creationId="{F36FE963-E9E5-4B47-999A-A74DEB812221}"/>
          </ac:grpSpMkLst>
        </pc:gr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8" creationId="{2F9A03D4-3998-4026-951B-E01DB55689D3}"/>
          </ac:grpSpMkLst>
        </pc:grpChg>
        <pc:grpChg chg="add del mod">
          <ac:chgData name="Yamana, Jun" userId="41891f4a-4706-4723-92b0-9aa7f5c52693" providerId="ADAL" clId="{EFEBB538-00A9-4569-A727-72D28147848F}" dt="2019-07-19T01:32:25.337" v="186" actId="165"/>
          <ac:grpSpMkLst>
            <pc:docMk/>
            <pc:sldMk cId="1358450396" sldId="2541"/>
            <ac:grpSpMk id="9" creationId="{2B672A3A-00D5-4EA7-BBCF-1354F852143D}"/>
          </ac:grpSpMkLst>
        </pc:grpChg>
        <pc:grpChg chg="del mod">
          <ac:chgData name="Yamana, Jun" userId="41891f4a-4706-4723-92b0-9aa7f5c52693" providerId="ADAL" clId="{EFEBB538-00A9-4569-A727-72D28147848F}" dt="2019-07-19T01:13:54.277" v="114" actId="478"/>
          <ac:grpSpMkLst>
            <pc:docMk/>
            <pc:sldMk cId="1358450396" sldId="2541"/>
            <ac:grpSpMk id="70" creationId="{7F79DF92-8504-4EEA-AFA8-30D7FBE1738A}"/>
          </ac:grpSpMkLst>
        </pc:grpChg>
        <pc:grpChg chg="del mod">
          <ac:chgData name="Yamana, Jun" userId="41891f4a-4706-4723-92b0-9aa7f5c52693" providerId="ADAL" clId="{EFEBB538-00A9-4569-A727-72D28147848F}" dt="2019-07-19T01:14:07.287" v="116" actId="478"/>
          <ac:grpSpMkLst>
            <pc:docMk/>
            <pc:sldMk cId="1358450396" sldId="2541"/>
            <ac:grpSpMk id="85" creationId="{25627F14-65BA-4707-AB27-D1EA2EE9E4CB}"/>
          </ac:grpSpMkLst>
        </pc:grpChg>
        <pc:grpChg chg="del mod">
          <ac:chgData name="Yamana, Jun" userId="41891f4a-4706-4723-92b0-9aa7f5c52693" providerId="ADAL" clId="{EFEBB538-00A9-4569-A727-72D28147848F}" dt="2019-07-19T01:14:07.287" v="116" actId="478"/>
          <ac:grpSpMkLst>
            <pc:docMk/>
            <pc:sldMk cId="1358450396" sldId="2541"/>
            <ac:grpSpMk id="101" creationId="{B291FB1B-6550-49E0-B511-7745259A21DE}"/>
          </ac:grpSpMkLst>
        </pc:grp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42" creationId="{EAD07B8B-3BFA-4DBB-8E70-2C7690BF9C6C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46" creationId="{78E214E5-C5EB-4860-A752-2CE64CE643F2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50" creationId="{48E1B366-718B-456C-B54F-4C0F6B88E2CA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54" creationId="{AE78302E-69D1-444D-9A31-7E9195FDAC97}"/>
          </ac:cxnSpMkLst>
        </pc:cxnChg>
      </pc:sldChg>
      <pc:sldChg chg="modSp">
        <pc:chgData name="Yamana, Jun" userId="41891f4a-4706-4723-92b0-9aa7f5c52693" providerId="ADAL" clId="{EFEBB538-00A9-4569-A727-72D28147848F}" dt="2019-07-19T01:10:56.209" v="48" actId="465"/>
        <pc:sldMkLst>
          <pc:docMk/>
          <pc:sldMk cId="4003276592" sldId="2542"/>
        </pc:sldMkLst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9" creationId="{CE28AEB1-F8F0-4B10-95CD-719A8F6342FE}"/>
          </ac:spMkLst>
        </pc:spChg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11" creationId="{AA55D48D-1A64-4E90-BA9F-68E23175D732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12" creationId="{7A4F0D49-583B-4F51-ABBF-0899E53D556D}"/>
          </ac:spMkLst>
        </pc:spChg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14" creationId="{7EECC2BC-5169-4DD6-95B8-65E13413B1BC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15" creationId="{19B83258-95DA-4297-9D6B-B39A55734094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20" creationId="{D40DA039-EC67-48E7-8FEC-4915B2066808}"/>
          </ac:spMkLst>
        </pc:spChg>
        <pc:cxnChg chg="mod">
          <ac:chgData name="Yamana, Jun" userId="41891f4a-4706-4723-92b0-9aa7f5c52693" providerId="ADAL" clId="{EFEBB538-00A9-4569-A727-72D28147848F}" dt="2019-07-19T01:10:50.600" v="47" actId="465"/>
          <ac:cxnSpMkLst>
            <pc:docMk/>
            <pc:sldMk cId="4003276592" sldId="2542"/>
            <ac:cxnSpMk id="6" creationId="{EF4EF4EF-FFBF-4ACD-A9BB-B0055998A2B4}"/>
          </ac:cxnSpMkLst>
        </pc:cxnChg>
        <pc:cxnChg chg="mod">
          <ac:chgData name="Yamana, Jun" userId="41891f4a-4706-4723-92b0-9aa7f5c52693" providerId="ADAL" clId="{EFEBB538-00A9-4569-A727-72D28147848F}" dt="2019-07-19T01:10:56.209" v="48" actId="465"/>
          <ac:cxnSpMkLst>
            <pc:docMk/>
            <pc:sldMk cId="4003276592" sldId="2542"/>
            <ac:cxnSpMk id="18" creationId="{F73DF001-8E3D-4A2C-A4D6-EF8DB0F2D284}"/>
          </ac:cxnSpMkLst>
        </pc:cxnChg>
      </pc:sldChg>
    </pc:docChg>
  </pc:docChgLst>
  <pc:docChgLst>
    <pc:chgData name="Shin, Kento" userId="S::kento.shin@accenture.com::c471e361-d6d4-4330-a51c-27e0981a6686" providerId="AD" clId="Web-{CBDD90CA-0419-4B23-A4E2-E66A8BF8F8E4}"/>
    <pc:docChg chg="modSld">
      <pc:chgData name="Shin, Kento" userId="S::kento.shin@accenture.com::c471e361-d6d4-4330-a51c-27e0981a6686" providerId="AD" clId="Web-{CBDD90CA-0419-4B23-A4E2-E66A8BF8F8E4}" dt="2019-07-17T02:32:52.556" v="2"/>
      <pc:docMkLst>
        <pc:docMk/>
      </pc:docMkLst>
      <pc:sldChg chg="modSp">
        <pc:chgData name="Shin, Kento" userId="S::kento.shin@accenture.com::c471e361-d6d4-4330-a51c-27e0981a6686" providerId="AD" clId="Web-{CBDD90CA-0419-4B23-A4E2-E66A8BF8F8E4}" dt="2019-07-17T02:32:52.556" v="2"/>
        <pc:sldMkLst>
          <pc:docMk/>
          <pc:sldMk cId="4003276592" sldId="2542"/>
        </pc:sldMkLst>
        <pc:spChg chg="mod">
          <ac:chgData name="Shin, Kento" userId="S::kento.shin@accenture.com::c471e361-d6d4-4330-a51c-27e0981a6686" providerId="AD" clId="Web-{CBDD90CA-0419-4B23-A4E2-E66A8BF8F8E4}" dt="2019-07-17T02:32:52.509" v="0"/>
          <ac:spMkLst>
            <pc:docMk/>
            <pc:sldMk cId="4003276592" sldId="2542"/>
            <ac:spMk id="5" creationId="{C8E3597F-9F4B-44DC-BAEE-E0D0A75D934A}"/>
          </ac:spMkLst>
        </pc:spChg>
        <pc:spChg chg="mod">
          <ac:chgData name="Shin, Kento" userId="S::kento.shin@accenture.com::c471e361-d6d4-4330-a51c-27e0981a6686" providerId="AD" clId="Web-{CBDD90CA-0419-4B23-A4E2-E66A8BF8F8E4}" dt="2019-07-17T02:32:52.525" v="1"/>
          <ac:spMkLst>
            <pc:docMk/>
            <pc:sldMk cId="4003276592" sldId="2542"/>
            <ac:spMk id="21" creationId="{9DC86288-C727-47B1-ADE3-4E179999AAF3}"/>
          </ac:spMkLst>
        </pc:spChg>
        <pc:spChg chg="mod">
          <ac:chgData name="Shin, Kento" userId="S::kento.shin@accenture.com::c471e361-d6d4-4330-a51c-27e0981a6686" providerId="AD" clId="Web-{CBDD90CA-0419-4B23-A4E2-E66A8BF8F8E4}" dt="2019-07-17T02:32:52.556" v="2"/>
          <ac:spMkLst>
            <pc:docMk/>
            <pc:sldMk cId="4003276592" sldId="2542"/>
            <ac:spMk id="22" creationId="{E4C8A6FE-F7AC-4330-82EE-02244BB9EC67}"/>
          </ac:spMkLst>
        </pc:spChg>
      </pc:sldChg>
    </pc:docChg>
  </pc:docChgLst>
  <pc:docChgLst>
    <pc:chgData name="Shin, Kento" userId="S::kento.shin@accenture.com::c471e361-d6d4-4330-a51c-27e0981a6686" providerId="AD" clId="Web-{B4502058-5426-49FA-9F6E-5D462CB4B495}"/>
    <pc:docChg chg="modSld">
      <pc:chgData name="Shin, Kento" userId="S::kento.shin@accenture.com::c471e361-d6d4-4330-a51c-27e0981a6686" providerId="AD" clId="Web-{B4502058-5426-49FA-9F6E-5D462CB4B495}" dt="2019-07-12T11:46:53.062" v="89" actId="20577"/>
      <pc:docMkLst>
        <pc:docMk/>
      </pc:docMkLst>
      <pc:sldChg chg="modSp">
        <pc:chgData name="Shin, Kento" userId="S::kento.shin@accenture.com::c471e361-d6d4-4330-a51c-27e0981a6686" providerId="AD" clId="Web-{B4502058-5426-49FA-9F6E-5D462CB4B495}" dt="2019-07-12T11:46:53.047" v="88" actId="20577"/>
        <pc:sldMkLst>
          <pc:docMk/>
          <pc:sldMk cId="2768977126" sldId="2546"/>
        </pc:sldMkLst>
        <pc:spChg chg="mod">
          <ac:chgData name="Shin, Kento" userId="S::kento.shin@accenture.com::c471e361-d6d4-4330-a51c-27e0981a6686" providerId="AD" clId="Web-{B4502058-5426-49FA-9F6E-5D462CB4B495}" dt="2019-07-12T11:46:53.047" v="88" actId="20577"/>
          <ac:spMkLst>
            <pc:docMk/>
            <pc:sldMk cId="2768977126" sldId="2546"/>
            <ac:spMk id="3" creationId="{051F3382-EFF4-49CD-A2D8-85F396CFD8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0375" cy="498966"/>
          </a:xfrm>
          <a:prstGeom prst="rect">
            <a:avLst/>
          </a:prstGeom>
        </p:spPr>
        <p:txBody>
          <a:bodyPr vert="horz" lIns="92218" tIns="46109" rIns="92218" bIns="4610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222" y="2"/>
            <a:ext cx="2950374" cy="498966"/>
          </a:xfrm>
          <a:prstGeom prst="rect">
            <a:avLst/>
          </a:prstGeom>
        </p:spPr>
        <p:txBody>
          <a:bodyPr vert="horz" lIns="92218" tIns="46109" rIns="92218" bIns="4610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62A96A2-1A39-4F4F-B547-00B3A8D2D4BD}" type="datetimeFigureOut">
              <a:rPr lang="ja-JP" altLang="en-US"/>
              <a:pPr>
                <a:defRPr/>
              </a:pPr>
              <a:t>2019/8/21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18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8" tIns="46109" rIns="92218" bIns="46109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0" y="4783357"/>
            <a:ext cx="5446723" cy="3913364"/>
          </a:xfrm>
          <a:prstGeom prst="rect">
            <a:avLst/>
          </a:prstGeom>
        </p:spPr>
        <p:txBody>
          <a:bodyPr vert="horz" lIns="92218" tIns="46109" rIns="92218" bIns="46109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373"/>
            <a:ext cx="2950375" cy="498966"/>
          </a:xfrm>
          <a:prstGeom prst="rect">
            <a:avLst/>
          </a:prstGeom>
        </p:spPr>
        <p:txBody>
          <a:bodyPr vert="horz" lIns="92218" tIns="46109" rIns="92218" bIns="4610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222" y="9440373"/>
            <a:ext cx="2950374" cy="498966"/>
          </a:xfrm>
          <a:prstGeom prst="rect">
            <a:avLst/>
          </a:prstGeom>
        </p:spPr>
        <p:txBody>
          <a:bodyPr vert="horz" lIns="92218" tIns="46109" rIns="92218" bIns="4610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60CDB3-A2E7-4129-8FA4-F2A1AA2628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66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60CDB3-A2E7-4129-8FA4-F2A1AA2628AA}" type="slidenum">
              <a:rPr lang="ja-JP" altLang="en-US" smtClean="0"/>
              <a:pPr>
                <a:defRPr/>
              </a:pPr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12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A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476672"/>
            <a:ext cx="9906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83"/>
          </a:p>
        </p:txBody>
      </p:sp>
      <p:sp>
        <p:nvSpPr>
          <p:cNvPr id="6" name="スライド番号プレースホルダー 1">
            <a:extLst>
              <a:ext uri="{FF2B5EF4-FFF2-40B4-BE49-F238E27FC236}">
                <a16:creationId xmlns:a16="http://schemas.microsoft.com/office/drawing/2014/main" id="{2100DB97-82BB-491A-A084-59C477021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DEB155-7B0D-4030-9999-9450BDFBF02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47800" y="548680"/>
            <a:ext cx="952166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282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A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"/>
          <p:cNvSpPr>
            <a:spLocks noChangeShapeType="1"/>
          </p:cNvSpPr>
          <p:nvPr userDrawn="1"/>
        </p:nvSpPr>
        <p:spPr bwMode="auto">
          <a:xfrm>
            <a:off x="0" y="3789040"/>
            <a:ext cx="9906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0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D67704C2-5F45-4524-B9F8-FA71C941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0" y="1988840"/>
            <a:ext cx="9313712" cy="1464187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 algn="l">
              <a:buFontTx/>
              <a:buNone/>
              <a:defRPr kumimoji="1" lang="ja-JP" altLang="en-US" sz="32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</a:t>
            </a:r>
          </a:p>
        </p:txBody>
      </p:sp>
      <p:sp>
        <p:nvSpPr>
          <p:cNvPr id="6" name="スライド番号プレースホルダー 1">
            <a:extLst>
              <a:ext uri="{FF2B5EF4-FFF2-40B4-BE49-F238E27FC236}">
                <a16:creationId xmlns:a16="http://schemas.microsoft.com/office/drawing/2014/main" id="{C29DA4D9-D5AB-4495-AB83-D1040400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NX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47800" y="99482"/>
            <a:ext cx="9521662" cy="305183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>
              <a:buFontTx/>
              <a:buNone/>
              <a:defRPr kumimoji="1" lang="ja-JP" altLang="en-US" sz="18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</a:t>
            </a:r>
          </a:p>
        </p:txBody>
      </p:sp>
      <p:pic>
        <p:nvPicPr>
          <p:cNvPr id="8" name="Picture 7" descr="hr-j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2" y="444330"/>
            <a:ext cx="5040000" cy="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47800" y="548680"/>
            <a:ext cx="952166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">
            <a:extLst>
              <a:ext uri="{FF2B5EF4-FFF2-40B4-BE49-F238E27FC236}">
                <a16:creationId xmlns:a16="http://schemas.microsoft.com/office/drawing/2014/main" id="{F50875CE-F7C4-4976-81D2-EC85D704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36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X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47800" y="1988840"/>
            <a:ext cx="9313712" cy="1464187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 algn="l">
              <a:buFontTx/>
              <a:buNone/>
              <a:defRPr kumimoji="1" lang="ja-JP" altLang="en-US" sz="32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</a:t>
            </a:r>
          </a:p>
        </p:txBody>
      </p:sp>
      <p:pic>
        <p:nvPicPr>
          <p:cNvPr id="8" name="Picture 7" descr="hr-j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2" y="3643853"/>
            <a:ext cx="5040000" cy="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5708" y="23453"/>
            <a:ext cx="1113754" cy="448971"/>
          </a:xfrm>
          <a:prstGeom prst="rect">
            <a:avLst/>
          </a:prstGeom>
        </p:spPr>
      </p:pic>
      <p:sp>
        <p:nvSpPr>
          <p:cNvPr id="7" name="スライド番号プレースホルダー 1">
            <a:extLst>
              <a:ext uri="{FF2B5EF4-FFF2-40B4-BE49-F238E27FC236}">
                <a16:creationId xmlns:a16="http://schemas.microsoft.com/office/drawing/2014/main" id="{AF65C294-17F7-4BB3-AAB7-16388BF7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5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81CC27-FA2F-4E2E-9A59-49DA8A47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6D1849E7-3353-46A7-826C-6F1794F5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767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95283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90564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485846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981127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71461" indent="-371461" algn="l" rtl="0" eaLnBrk="1" fontAlgn="base" hangingPunct="1">
        <a:spcBef>
          <a:spcPct val="20000"/>
        </a:spcBef>
        <a:spcAft>
          <a:spcPct val="0"/>
        </a:spcAft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3" indent="-309551" algn="l" rtl="0" eaLnBrk="1" fontAlgn="base" hangingPunct="1">
        <a:spcBef>
          <a:spcPct val="20000"/>
        </a:spcBef>
        <a:spcAft>
          <a:spcPct val="0"/>
        </a:spcAft>
        <a:buChar char="–"/>
        <a:defRPr kumimoji="1"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04" indent="-247640" algn="l" rtl="0" eaLnBrk="1" fontAlgn="base" hangingPunct="1">
        <a:spcBef>
          <a:spcPct val="20000"/>
        </a:spcBef>
        <a:spcAft>
          <a:spcPct val="0"/>
        </a:spcAft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87" indent="-247640" algn="l" rtl="0" eaLnBrk="1" fontAlgn="base" hangingPunct="1">
        <a:spcBef>
          <a:spcPct val="20000"/>
        </a:spcBef>
        <a:spcAft>
          <a:spcPct val="0"/>
        </a:spcAft>
        <a:buChar char="–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68" indent="-247640" algn="l" rtl="0" eaLnBrk="1" fontAlgn="base" hangingPunct="1">
        <a:spcBef>
          <a:spcPct val="20000"/>
        </a:spcBef>
        <a:spcAft>
          <a:spcPct val="0"/>
        </a:spcAft>
        <a:buChar char="»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50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33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14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6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64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46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27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1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7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55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1BCBE1-C6D4-4BFD-B278-7E7157297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サービス開発プロジェクトキックオフ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3432D5-4245-45AC-9827-50DF6D54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023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67069F-A795-4F1D-9A13-C4AE3DB4E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89677-2FB5-4D12-9106-17D2311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1224951"/>
          </a:xfrm>
        </p:spPr>
        <p:txBody>
          <a:bodyPr/>
          <a:lstStyle/>
          <a:p>
            <a:r>
              <a:rPr lang="ja-JP" altLang="en-US" dirty="0"/>
              <a:t>サービス案プレゼン</a:t>
            </a:r>
            <a:r>
              <a:rPr lang="en-US" altLang="ja-JP" dirty="0"/>
              <a:t>(20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プロトタイプ作成</a:t>
            </a:r>
            <a:r>
              <a:rPr lang="en-US" altLang="ja-JP" dirty="0"/>
              <a:t>(20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開発方法共有</a:t>
            </a:r>
            <a:r>
              <a:rPr lang="en-US" altLang="ja-JP" dirty="0"/>
              <a:t>(20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ToDo</a:t>
            </a:r>
            <a:r>
              <a:rPr lang="ja-JP" altLang="en-US" dirty="0"/>
              <a:t>決定</a:t>
            </a:r>
            <a:r>
              <a:rPr lang="en-US" altLang="ja-JP" dirty="0"/>
              <a:t>(20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E36DD1-2EE4-40D9-B01F-69A2CAFD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48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F15717-CC65-4E82-A92A-27519D2D5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78557-2C18-4352-BFFA-659295B6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69332"/>
          </a:xfrm>
        </p:spPr>
        <p:txBody>
          <a:bodyPr/>
          <a:lstStyle/>
          <a:p>
            <a:r>
              <a:rPr lang="ja-JP" altLang="en-US" sz="1800" dirty="0"/>
              <a:t>アジャイルで開発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FCF6E-3390-43C3-92C8-F33CB1AA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C741658-DBFE-4DC6-9D14-0B8070697441}"/>
              </a:ext>
            </a:extLst>
          </p:cNvPr>
          <p:cNvSpPr/>
          <p:nvPr/>
        </p:nvSpPr>
        <p:spPr bwMode="auto">
          <a:xfrm>
            <a:off x="1487281" y="2664733"/>
            <a:ext cx="1549692" cy="20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0EC80AF-0D72-4A26-B8F2-2AEC0F12EB25}"/>
              </a:ext>
            </a:extLst>
          </p:cNvPr>
          <p:cNvSpPr/>
          <p:nvPr/>
        </p:nvSpPr>
        <p:spPr bwMode="auto">
          <a:xfrm>
            <a:off x="3058102" y="2664733"/>
            <a:ext cx="1549692" cy="20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E6495EF-C2FC-4D06-A506-8EE8994ED3D2}"/>
              </a:ext>
            </a:extLst>
          </p:cNvPr>
          <p:cNvSpPr/>
          <p:nvPr/>
        </p:nvSpPr>
        <p:spPr bwMode="auto">
          <a:xfrm>
            <a:off x="4628923" y="2664733"/>
            <a:ext cx="1549692" cy="20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90E46A0-8997-4144-8EDD-81DC3C62DDB4}"/>
              </a:ext>
            </a:extLst>
          </p:cNvPr>
          <p:cNvSpPr/>
          <p:nvPr/>
        </p:nvSpPr>
        <p:spPr bwMode="auto">
          <a:xfrm>
            <a:off x="6199744" y="2664733"/>
            <a:ext cx="1549692" cy="20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B39ED12-E6D7-43B3-8922-944E58B9CCBD}"/>
              </a:ext>
            </a:extLst>
          </p:cNvPr>
          <p:cNvSpPr/>
          <p:nvPr/>
        </p:nvSpPr>
        <p:spPr bwMode="auto">
          <a:xfrm>
            <a:off x="7770565" y="2664733"/>
            <a:ext cx="1549692" cy="20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F8F91C-9ADD-41CA-AD29-0AC13EF54797}"/>
              </a:ext>
            </a:extLst>
          </p:cNvPr>
          <p:cNvSpPr/>
          <p:nvPr/>
        </p:nvSpPr>
        <p:spPr bwMode="auto">
          <a:xfrm>
            <a:off x="3507980" y="2863835"/>
            <a:ext cx="2950665" cy="1674564"/>
          </a:xfrm>
          <a:prstGeom prst="rect">
            <a:avLst/>
          </a:prstGeom>
          <a:noFill/>
          <a:ln w="19050" algn="ctr">
            <a:solidFill>
              <a:srgbClr val="034BED"/>
            </a:solidFill>
            <a:prstDash val="dash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DB8C107-7AFE-4375-A635-E0B8D9535205}"/>
              </a:ext>
            </a:extLst>
          </p:cNvPr>
          <p:cNvSpPr/>
          <p:nvPr/>
        </p:nvSpPr>
        <p:spPr bwMode="auto">
          <a:xfrm>
            <a:off x="1531345" y="2863835"/>
            <a:ext cx="1916011" cy="1674564"/>
          </a:xfrm>
          <a:prstGeom prst="rect">
            <a:avLst/>
          </a:prstGeom>
          <a:noFill/>
          <a:ln w="19050" algn="ctr">
            <a:solidFill>
              <a:srgbClr val="034BED"/>
            </a:solidFill>
            <a:prstDash val="dash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A7DB461-29F2-49E2-AE4E-60734A9CAC14}"/>
              </a:ext>
            </a:extLst>
          </p:cNvPr>
          <p:cNvGrpSpPr/>
          <p:nvPr/>
        </p:nvGrpSpPr>
        <p:grpSpPr>
          <a:xfrm>
            <a:off x="1487281" y="1707619"/>
            <a:ext cx="7832976" cy="305766"/>
            <a:chOff x="1487281" y="1388126"/>
            <a:chExt cx="7832976" cy="30576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57D4D5-586C-4D50-87BA-28368F43EF3A}"/>
                </a:ext>
              </a:extLst>
            </p:cNvPr>
            <p:cNvSpPr/>
            <p:nvPr/>
          </p:nvSpPr>
          <p:spPr bwMode="auto">
            <a:xfrm>
              <a:off x="1487281" y="1388126"/>
              <a:ext cx="1549692" cy="305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</a:t>
              </a:r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ED0A1DC-E49E-465A-9CA1-184D3FB9E04F}"/>
                </a:ext>
              </a:extLst>
            </p:cNvPr>
            <p:cNvSpPr/>
            <p:nvPr/>
          </p:nvSpPr>
          <p:spPr bwMode="auto">
            <a:xfrm>
              <a:off x="3058102" y="1388126"/>
              <a:ext cx="1549692" cy="305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9</a:t>
              </a:r>
              <a:r>
                <a:rPr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月</a:t>
              </a:r>
              <a:endPara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C04749A-397F-42B2-9554-8406A9542B83}"/>
                </a:ext>
              </a:extLst>
            </p:cNvPr>
            <p:cNvSpPr/>
            <p:nvPr/>
          </p:nvSpPr>
          <p:spPr bwMode="auto">
            <a:xfrm>
              <a:off x="4628923" y="1388126"/>
              <a:ext cx="1549692" cy="305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10</a:t>
              </a:r>
              <a:r>
                <a:rPr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月</a:t>
              </a:r>
              <a:endPara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A46AC6E-07F2-4696-8650-EEC5438B008E}"/>
                </a:ext>
              </a:extLst>
            </p:cNvPr>
            <p:cNvSpPr/>
            <p:nvPr/>
          </p:nvSpPr>
          <p:spPr bwMode="auto">
            <a:xfrm>
              <a:off x="6199744" y="1388126"/>
              <a:ext cx="1549692" cy="305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11</a:t>
              </a:r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52B2326-4CA1-42B1-BF96-6B159FBA8189}"/>
                </a:ext>
              </a:extLst>
            </p:cNvPr>
            <p:cNvSpPr/>
            <p:nvPr/>
          </p:nvSpPr>
          <p:spPr bwMode="auto">
            <a:xfrm>
              <a:off x="7770565" y="1388126"/>
              <a:ext cx="1549692" cy="305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12</a:t>
              </a:r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月</a:t>
              </a: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9E5245A-C633-4133-82C2-FA500D2B0258}"/>
              </a:ext>
            </a:extLst>
          </p:cNvPr>
          <p:cNvSpPr/>
          <p:nvPr/>
        </p:nvSpPr>
        <p:spPr bwMode="auto">
          <a:xfrm>
            <a:off x="231356" y="2676548"/>
            <a:ext cx="1189822" cy="20309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br>
              <a:rPr kumimoji="1" lang="en-US" altLang="ja-JP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進捗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510B49EF-4AAD-4645-A1A6-B04712E74B70}"/>
              </a:ext>
            </a:extLst>
          </p:cNvPr>
          <p:cNvSpPr/>
          <p:nvPr/>
        </p:nvSpPr>
        <p:spPr bwMode="auto">
          <a:xfrm>
            <a:off x="2188693" y="3449524"/>
            <a:ext cx="584803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要件定義①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FC1C6E0-FF62-4336-934E-8C052F6C83CD}"/>
              </a:ext>
            </a:extLst>
          </p:cNvPr>
          <p:cNvSpPr/>
          <p:nvPr/>
        </p:nvSpPr>
        <p:spPr bwMode="auto">
          <a:xfrm>
            <a:off x="2668847" y="3956670"/>
            <a:ext cx="778509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開発①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E0E5184A-F583-433F-AC97-EAD282B5C533}"/>
              </a:ext>
            </a:extLst>
          </p:cNvPr>
          <p:cNvSpPr/>
          <p:nvPr/>
        </p:nvSpPr>
        <p:spPr bwMode="auto">
          <a:xfrm>
            <a:off x="3523614" y="3439411"/>
            <a:ext cx="584804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要件定義②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AF8745A2-E184-417D-94A9-9081E8669698}"/>
              </a:ext>
            </a:extLst>
          </p:cNvPr>
          <p:cNvSpPr/>
          <p:nvPr/>
        </p:nvSpPr>
        <p:spPr bwMode="auto">
          <a:xfrm>
            <a:off x="4138691" y="3449523"/>
            <a:ext cx="455346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0EEA31A-72DB-47EB-93CD-18EB85549357}"/>
              </a:ext>
            </a:extLst>
          </p:cNvPr>
          <p:cNvSpPr/>
          <p:nvPr/>
        </p:nvSpPr>
        <p:spPr bwMode="auto">
          <a:xfrm>
            <a:off x="4594036" y="3967687"/>
            <a:ext cx="1864609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開発②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4ED4CBBA-626A-40B8-B035-FAB4E887D3EB}"/>
              </a:ext>
            </a:extLst>
          </p:cNvPr>
          <p:cNvSpPr/>
          <p:nvPr/>
        </p:nvSpPr>
        <p:spPr bwMode="auto">
          <a:xfrm>
            <a:off x="1573616" y="3449524"/>
            <a:ext cx="584804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企画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2A877CF-BE38-4E87-83C5-DD9529F4219C}"/>
              </a:ext>
            </a:extLst>
          </p:cNvPr>
          <p:cNvSpPr/>
          <p:nvPr/>
        </p:nvSpPr>
        <p:spPr bwMode="auto">
          <a:xfrm>
            <a:off x="6423761" y="3449523"/>
            <a:ext cx="990589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公開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3B85BA33-FD05-4A31-AAB3-3D565C125DDA}"/>
              </a:ext>
            </a:extLst>
          </p:cNvPr>
          <p:cNvSpPr/>
          <p:nvPr/>
        </p:nvSpPr>
        <p:spPr bwMode="auto">
          <a:xfrm>
            <a:off x="7414352" y="3449523"/>
            <a:ext cx="1810438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9BF8ED65-37FD-409C-A1B2-2A75A7362E39}"/>
              </a:ext>
            </a:extLst>
          </p:cNvPr>
          <p:cNvSpPr/>
          <p:nvPr/>
        </p:nvSpPr>
        <p:spPr bwMode="auto">
          <a:xfrm>
            <a:off x="7414351" y="3967687"/>
            <a:ext cx="1876539" cy="403123"/>
          </a:xfrm>
          <a:prstGeom prst="homePlate">
            <a:avLst>
              <a:gd name="adj" fmla="val 26556"/>
            </a:avLst>
          </a:prstGeom>
          <a:solidFill>
            <a:srgbClr val="FFD9B3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開発③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2D6E86-FCA3-4CA6-A7BC-C1326E597464}"/>
              </a:ext>
            </a:extLst>
          </p:cNvPr>
          <p:cNvSpPr txBox="1"/>
          <p:nvPr/>
        </p:nvSpPr>
        <p:spPr>
          <a:xfrm>
            <a:off x="1582747" y="2929936"/>
            <a:ext cx="1454226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rgbClr val="034BE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プロトタイプ開発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4C2087-B4E8-4AB9-950E-A925E759E4D0}"/>
              </a:ext>
            </a:extLst>
          </p:cNvPr>
          <p:cNvSpPr txBox="1"/>
          <p:nvPr/>
        </p:nvSpPr>
        <p:spPr>
          <a:xfrm>
            <a:off x="3551613" y="2929935"/>
            <a:ext cx="1454226" cy="288147"/>
          </a:xfrm>
          <a:prstGeom prst="rect">
            <a:avLst/>
          </a:prstGeom>
          <a:noFill/>
          <a:ln>
            <a:noFill/>
          </a:ln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ja-JP" altLang="en-US" sz="1400" b="0" dirty="0">
                <a:solidFill>
                  <a:srgbClr val="034BE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本開発</a:t>
            </a:r>
            <a:endParaRPr kumimoji="1" lang="ja-JP" altLang="en-US" sz="1400" b="0" dirty="0">
              <a:solidFill>
                <a:srgbClr val="034BED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A6D131-8144-495F-B9E4-3411E31E46AA}"/>
              </a:ext>
            </a:extLst>
          </p:cNvPr>
          <p:cNvSpPr txBox="1"/>
          <p:nvPr/>
        </p:nvSpPr>
        <p:spPr>
          <a:xfrm>
            <a:off x="2366029" y="1305250"/>
            <a:ext cx="504479" cy="288147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7DDCFCE-88B4-4C2B-8B02-2E654EA4633D}"/>
              </a:ext>
            </a:extLst>
          </p:cNvPr>
          <p:cNvSpPr/>
          <p:nvPr/>
        </p:nvSpPr>
        <p:spPr bwMode="auto">
          <a:xfrm>
            <a:off x="231356" y="2084832"/>
            <a:ext cx="1189822" cy="5453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マイルストーン</a:t>
            </a: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E6BCC08-F01E-40BB-B588-D0797ABC7883}"/>
              </a:ext>
            </a:extLst>
          </p:cNvPr>
          <p:cNvSpPr/>
          <p:nvPr/>
        </p:nvSpPr>
        <p:spPr bwMode="auto">
          <a:xfrm>
            <a:off x="1487281" y="2084832"/>
            <a:ext cx="7832976" cy="5453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81BAC40-19F4-42DA-8B92-F39B28081DAB}"/>
              </a:ext>
            </a:extLst>
          </p:cNvPr>
          <p:cNvCxnSpPr>
            <a:cxnSpLocks/>
          </p:cNvCxnSpPr>
          <p:nvPr/>
        </p:nvCxnSpPr>
        <p:spPr bwMode="auto">
          <a:xfrm>
            <a:off x="2618269" y="1564395"/>
            <a:ext cx="0" cy="314306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687167A-763E-48AB-A045-C6C12851DC03}"/>
              </a:ext>
            </a:extLst>
          </p:cNvPr>
          <p:cNvGrpSpPr/>
          <p:nvPr/>
        </p:nvGrpSpPr>
        <p:grpSpPr>
          <a:xfrm>
            <a:off x="3735361" y="2359330"/>
            <a:ext cx="1459056" cy="288147"/>
            <a:chOff x="5666573" y="801660"/>
            <a:chExt cx="1459056" cy="288147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8B60367-73B3-469F-81C2-5F91C9C62D06}"/>
                </a:ext>
              </a:extLst>
            </p:cNvPr>
            <p:cNvSpPr txBox="1"/>
            <p:nvPr/>
          </p:nvSpPr>
          <p:spPr>
            <a:xfrm>
              <a:off x="5848840" y="801660"/>
              <a:ext cx="1276789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lang="ja-JP" altLang="en-US" sz="1400" b="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プロトタイプ完成</a:t>
              </a:r>
              <a:endParaRPr kumimoji="1" lang="ja-JP" altLang="en-US" sz="1400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星: 5 pt 48">
              <a:extLst>
                <a:ext uri="{FF2B5EF4-FFF2-40B4-BE49-F238E27FC236}">
                  <a16:creationId xmlns:a16="http://schemas.microsoft.com/office/drawing/2014/main" id="{07ABC10D-707D-41C1-B74F-1F1D3F7B5CF1}"/>
                </a:ext>
              </a:extLst>
            </p:cNvPr>
            <p:cNvSpPr/>
            <p:nvPr/>
          </p:nvSpPr>
          <p:spPr bwMode="auto">
            <a:xfrm>
              <a:off x="5666573" y="873733"/>
              <a:ext cx="170744" cy="144000"/>
            </a:xfrm>
            <a:prstGeom prst="star5">
              <a:avLst/>
            </a:prstGeom>
            <a:solidFill>
              <a:srgbClr val="FF0000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EAA50F14-6AFB-409B-BE26-8A12C87FC3F3}"/>
              </a:ext>
            </a:extLst>
          </p:cNvPr>
          <p:cNvGrpSpPr/>
          <p:nvPr/>
        </p:nvGrpSpPr>
        <p:grpSpPr>
          <a:xfrm>
            <a:off x="3934291" y="2094481"/>
            <a:ext cx="1893420" cy="288147"/>
            <a:chOff x="3748438" y="2120497"/>
            <a:chExt cx="1893420" cy="288147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4F3B81D-7932-484B-8B16-C90A9EBB8CD9}"/>
                </a:ext>
              </a:extLst>
            </p:cNvPr>
            <p:cNvSpPr txBox="1"/>
            <p:nvPr/>
          </p:nvSpPr>
          <p:spPr>
            <a:xfrm>
              <a:off x="3902156" y="2120497"/>
              <a:ext cx="1739702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400" b="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みらい出国</a:t>
              </a:r>
              <a:r>
                <a:rPr kumimoji="1" lang="en-US" altLang="ja-JP" sz="1400" b="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(9/16)</a:t>
              </a:r>
              <a:endParaRPr kumimoji="1" lang="ja-JP" altLang="en-US" sz="1400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星: 5 pt 52">
              <a:extLst>
                <a:ext uri="{FF2B5EF4-FFF2-40B4-BE49-F238E27FC236}">
                  <a16:creationId xmlns:a16="http://schemas.microsoft.com/office/drawing/2014/main" id="{497A2E4E-28DB-490C-AD13-C835205D2706}"/>
                </a:ext>
              </a:extLst>
            </p:cNvPr>
            <p:cNvSpPr/>
            <p:nvPr/>
          </p:nvSpPr>
          <p:spPr bwMode="auto">
            <a:xfrm>
              <a:off x="3748438" y="2192570"/>
              <a:ext cx="144000" cy="144000"/>
            </a:xfrm>
            <a:prstGeom prst="star5">
              <a:avLst/>
            </a:prstGeom>
            <a:solidFill>
              <a:srgbClr val="FF0000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1522924-61BB-44CD-9193-3F512780405B}"/>
              </a:ext>
            </a:extLst>
          </p:cNvPr>
          <p:cNvGrpSpPr/>
          <p:nvPr/>
        </p:nvGrpSpPr>
        <p:grpSpPr>
          <a:xfrm>
            <a:off x="7287361" y="2203576"/>
            <a:ext cx="794453" cy="288147"/>
            <a:chOff x="3748438" y="2120497"/>
            <a:chExt cx="794453" cy="288147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53131C1-9EC3-4001-A670-A7941F682BB8}"/>
                </a:ext>
              </a:extLst>
            </p:cNvPr>
            <p:cNvSpPr txBox="1"/>
            <p:nvPr/>
          </p:nvSpPr>
          <p:spPr>
            <a:xfrm>
              <a:off x="3902156" y="2120497"/>
              <a:ext cx="640735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400" b="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リリース</a:t>
              </a:r>
            </a:p>
          </p:txBody>
        </p:sp>
        <p:sp>
          <p:nvSpPr>
            <p:cNvPr id="57" name="星: 5 pt 56">
              <a:extLst>
                <a:ext uri="{FF2B5EF4-FFF2-40B4-BE49-F238E27FC236}">
                  <a16:creationId xmlns:a16="http://schemas.microsoft.com/office/drawing/2014/main" id="{78EE5F75-0B9E-43CF-B454-D7C4BAFAB7E0}"/>
                </a:ext>
              </a:extLst>
            </p:cNvPr>
            <p:cNvSpPr/>
            <p:nvPr/>
          </p:nvSpPr>
          <p:spPr bwMode="auto">
            <a:xfrm>
              <a:off x="3748438" y="2192570"/>
              <a:ext cx="144000" cy="144000"/>
            </a:xfrm>
            <a:prstGeom prst="star5">
              <a:avLst/>
            </a:prstGeom>
            <a:solidFill>
              <a:srgbClr val="FF0000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C98DF7-979A-408D-845F-A13DCDCDA0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サービス要件定義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0C70C-91FD-4EEA-B8B1-0FBEBD4D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44750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サービスの要件をある程度明確にし、開発メンバーがイメージを共有する。</a:t>
            </a:r>
            <a:endParaRPr lang="en-US" altLang="ja-JP" dirty="0"/>
          </a:p>
          <a:p>
            <a:pPr lvl="1"/>
            <a:r>
              <a:rPr lang="ja-JP" altLang="en-US" dirty="0"/>
              <a:t>最終サービスイメージの途中過程としてのプロトタイプを定義する。</a:t>
            </a:r>
            <a:endParaRPr lang="en-US" altLang="ja-JP" dirty="0"/>
          </a:p>
          <a:p>
            <a:pPr lvl="1"/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3</a:t>
            </a:r>
            <a:r>
              <a:rPr lang="ja-JP" altLang="en-US" dirty="0"/>
              <a:t>人の案を持ち寄り、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案にする。具体的には以下のような内容を決定したい。</a:t>
            </a:r>
            <a:endParaRPr lang="en-US" altLang="ja-JP" dirty="0"/>
          </a:p>
          <a:p>
            <a:pPr lvl="1"/>
            <a:r>
              <a:rPr lang="ja-JP" altLang="en-US" dirty="0"/>
              <a:t>サービスの使われ方</a:t>
            </a:r>
            <a:endParaRPr lang="en-US" altLang="ja-JP" dirty="0"/>
          </a:p>
          <a:p>
            <a:pPr lvl="2"/>
            <a:r>
              <a:rPr lang="ja-JP" altLang="en-US" dirty="0"/>
              <a:t>ユーザーは何を入力する？</a:t>
            </a:r>
            <a:endParaRPr lang="en-US" altLang="ja-JP" dirty="0"/>
          </a:p>
          <a:p>
            <a:pPr lvl="2"/>
            <a:r>
              <a:rPr lang="ja-JP" altLang="en-US" dirty="0"/>
              <a:t>何が出力される？</a:t>
            </a:r>
            <a:endParaRPr lang="en-US" altLang="ja-JP" dirty="0"/>
          </a:p>
          <a:p>
            <a:pPr lvl="2"/>
            <a:r>
              <a:rPr lang="ja-JP" altLang="en-US" dirty="0"/>
              <a:t>画面設計</a:t>
            </a:r>
            <a:endParaRPr lang="en-US" altLang="ja-JP" dirty="0"/>
          </a:p>
          <a:p>
            <a:pPr lvl="1"/>
            <a:r>
              <a:rPr lang="ja-JP" altLang="en-US" dirty="0"/>
              <a:t>対象範囲</a:t>
            </a:r>
            <a:endParaRPr lang="en-US" altLang="ja-JP" dirty="0"/>
          </a:p>
          <a:p>
            <a:pPr lvl="2"/>
            <a:r>
              <a:rPr lang="ja-JP" altLang="en-US" dirty="0"/>
              <a:t>全世界</a:t>
            </a:r>
            <a:r>
              <a:rPr lang="en-US" altLang="ja-JP" dirty="0"/>
              <a:t>/</a:t>
            </a:r>
            <a:r>
              <a:rPr lang="ja-JP" altLang="en-US" dirty="0"/>
              <a:t>全国</a:t>
            </a:r>
            <a:r>
              <a:rPr lang="en-US" altLang="ja-JP" dirty="0"/>
              <a:t>/</a:t>
            </a:r>
            <a:r>
              <a:rPr lang="ja-JP" altLang="en-US" dirty="0"/>
              <a:t>一部の都道府県に絞る</a:t>
            </a:r>
            <a:endParaRPr lang="en-US" altLang="ja-JP" dirty="0"/>
          </a:p>
          <a:p>
            <a:pPr lvl="1"/>
            <a:r>
              <a:rPr lang="ja-JP" altLang="en-US" dirty="0"/>
              <a:t>レコメンド</a:t>
            </a:r>
            <a:r>
              <a:rPr lang="en-US" altLang="ja-JP" dirty="0"/>
              <a:t>(</a:t>
            </a:r>
            <a:r>
              <a:rPr lang="ja-JP" altLang="en-US" dirty="0"/>
              <a:t>検索？</a:t>
            </a:r>
            <a:r>
              <a:rPr lang="en-US" altLang="ja-JP" dirty="0"/>
              <a:t>)</a:t>
            </a:r>
            <a:r>
              <a:rPr lang="ja-JP" altLang="en-US" dirty="0"/>
              <a:t>システムのロジック</a:t>
            </a:r>
            <a:endParaRPr lang="en-US" altLang="ja-JP" dirty="0"/>
          </a:p>
          <a:p>
            <a:pPr lvl="2"/>
            <a:r>
              <a:rPr lang="ja-JP" altLang="en-US" dirty="0"/>
              <a:t>入力データ</a:t>
            </a:r>
            <a:endParaRPr lang="en-US" altLang="ja-JP" dirty="0"/>
          </a:p>
          <a:p>
            <a:pPr lvl="2"/>
            <a:r>
              <a:rPr lang="ja-JP" altLang="en-US" dirty="0"/>
              <a:t>出力</a:t>
            </a:r>
            <a:endParaRPr lang="en-US" altLang="ja-JP" dirty="0"/>
          </a:p>
          <a:p>
            <a:pPr lvl="2"/>
            <a:r>
              <a:rPr lang="ja-JP" altLang="en-US" dirty="0"/>
              <a:t>アルゴリズム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E45FE-2F8F-404C-BAF4-45594B9B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82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AA84B2-7801-404B-8042-8314C1A5E0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サービス案</a:t>
            </a:r>
            <a:r>
              <a:rPr kumimoji="1" lang="en-US" altLang="ja-JP" dirty="0"/>
              <a:t>(</a:t>
            </a:r>
            <a:r>
              <a:rPr kumimoji="1" lang="ja-JP" altLang="en-US" dirty="0"/>
              <a:t>辛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0ADF0C-15E0-44A4-BFC3-964DCC79E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6C2D80-D9D6-4D00-8501-B6750C6E2EA2}"/>
              </a:ext>
            </a:extLst>
          </p:cNvPr>
          <p:cNvSpPr/>
          <p:nvPr/>
        </p:nvSpPr>
        <p:spPr bwMode="auto">
          <a:xfrm>
            <a:off x="571808" y="829043"/>
            <a:ext cx="5048408" cy="475004"/>
          </a:xfrm>
          <a:prstGeom prst="rect">
            <a:avLst/>
          </a:prstGeom>
          <a:solidFill>
            <a:schemeClr val="bg1"/>
          </a:solidFill>
          <a:ln w="28575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何となく旅行に行きたい　⇒　具体的な旅行プランを提案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6DB910D-9B52-4687-80F8-8F8317EC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1680268" cy="33855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サービステーマ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5B8FB80-E7E3-49CE-8DD7-E09138B3877B}"/>
              </a:ext>
            </a:extLst>
          </p:cNvPr>
          <p:cNvGrpSpPr/>
          <p:nvPr/>
        </p:nvGrpSpPr>
        <p:grpSpPr>
          <a:xfrm>
            <a:off x="192169" y="1584410"/>
            <a:ext cx="9521662" cy="2618658"/>
            <a:chOff x="230304" y="1973048"/>
            <a:chExt cx="9521662" cy="2618658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B46984E-276F-45EB-8C60-6AD84981074B}"/>
                </a:ext>
              </a:extLst>
            </p:cNvPr>
            <p:cNvSpPr/>
            <p:nvPr/>
          </p:nvSpPr>
          <p:spPr bwMode="auto">
            <a:xfrm>
              <a:off x="230304" y="1973048"/>
              <a:ext cx="9521662" cy="2618658"/>
            </a:xfrm>
            <a:prstGeom prst="rect">
              <a:avLst/>
            </a:prstGeom>
            <a:noFill/>
            <a:ln w="1905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FF001A39-3C28-4C07-99CD-2DD1E125718A}"/>
                </a:ext>
              </a:extLst>
            </p:cNvPr>
            <p:cNvGrpSpPr/>
            <p:nvPr/>
          </p:nvGrpSpPr>
          <p:grpSpPr>
            <a:xfrm>
              <a:off x="4285784" y="2047087"/>
              <a:ext cx="5323013" cy="2209849"/>
              <a:chOff x="4285784" y="1935577"/>
              <a:chExt cx="5323013" cy="2209849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D836B5-19B5-489F-A4E7-68223EB949F6}"/>
                  </a:ext>
                </a:extLst>
              </p:cNvPr>
              <p:cNvSpPr txBox="1"/>
              <p:nvPr/>
            </p:nvSpPr>
            <p:spPr>
              <a:xfrm>
                <a:off x="4285784" y="2047455"/>
                <a:ext cx="2603811" cy="288147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こんな風に調べ</a:t>
                </a:r>
                <a:r>
                  <a:rPr lang="ja-JP" altLang="en-US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たりしても</a:t>
                </a:r>
                <a:r>
                  <a:rPr kumimoji="1" lang="en-US" altLang="ja-JP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…</a:t>
                </a: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E419FD0-B971-4501-94EC-82B73CBB394C}"/>
                  </a:ext>
                </a:extLst>
              </p:cNvPr>
              <p:cNvGrpSpPr/>
              <p:nvPr/>
            </p:nvGrpSpPr>
            <p:grpSpPr>
              <a:xfrm>
                <a:off x="6421170" y="1935577"/>
                <a:ext cx="3013816" cy="533427"/>
                <a:chOff x="1289784" y="3850514"/>
                <a:chExt cx="3013816" cy="533427"/>
              </a:xfrm>
            </p:grpSpPr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40AA9D4C-4AF9-4E4D-B5BF-9934E09FBF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999"/>
                <a:stretch/>
              </p:blipFill>
              <p:spPr>
                <a:xfrm>
                  <a:off x="1289784" y="3850514"/>
                  <a:ext cx="1715117" cy="50802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CD9A3309-6FE1-47E9-9F29-255982452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30324" y="3850514"/>
                  <a:ext cx="1473276" cy="533427"/>
                </a:xfrm>
                <a:prstGeom prst="rect">
                  <a:avLst/>
                </a:prstGeom>
              </p:spPr>
            </p:pic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64F435AE-894E-4170-AA18-F1531BA7676C}"/>
                  </a:ext>
                </a:extLst>
              </p:cNvPr>
              <p:cNvGrpSpPr/>
              <p:nvPr/>
            </p:nvGrpSpPr>
            <p:grpSpPr>
              <a:xfrm>
                <a:off x="4285784" y="2498463"/>
                <a:ext cx="5323013" cy="1646963"/>
                <a:chOff x="4285784" y="2498463"/>
                <a:chExt cx="5323013" cy="1646963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564CAFDB-CF6E-4A41-A9BC-86ABD2C2B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9710" y="2600212"/>
                  <a:ext cx="1824867" cy="1468953"/>
                </a:xfrm>
                <a:prstGeom prst="rect">
                  <a:avLst/>
                </a:prstGeom>
              </p:spPr>
            </p:pic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06257C1-86AC-49B8-BFC4-DC4452984D04}"/>
                    </a:ext>
                  </a:extLst>
                </p:cNvPr>
                <p:cNvSpPr txBox="1"/>
                <p:nvPr/>
              </p:nvSpPr>
              <p:spPr>
                <a:xfrm>
                  <a:off x="6431171" y="3126372"/>
                  <a:ext cx="2723980" cy="934478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kumimoji="1"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情報が</a:t>
                  </a:r>
                  <a:r>
                    <a:rPr kumimoji="1" lang="ja-JP" altLang="en-US" sz="140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断片的</a:t>
                  </a:r>
                  <a:r>
                    <a:rPr kumimoji="1"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に</a:t>
                  </a:r>
                  <a:r>
                    <a:rPr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並べられ</a:t>
                  </a:r>
                  <a:r>
                    <a:rPr kumimoji="1"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ているだけで、</a:t>
                  </a:r>
                  <a:r>
                    <a:rPr kumimoji="1" lang="ja-JP" altLang="en-US" sz="140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説得力に乏しい</a:t>
                  </a:r>
                  <a:endParaRPr lang="en-US" altLang="ja-JP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結局いくつも似たようなサイトを比較するハメになる</a:t>
                  </a:r>
                  <a:endParaRPr lang="en-US" altLang="ja-JP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grpSp>
              <p:nvGrpSpPr>
                <p:cNvPr id="20" name="グループ化 19">
                  <a:extLst>
                    <a:ext uri="{FF2B5EF4-FFF2-40B4-BE49-F238E27FC236}">
                      <a16:creationId xmlns:a16="http://schemas.microsoft.com/office/drawing/2014/main" id="{B80B9E1C-A0A3-4F49-AFF9-F50A9309C321}"/>
                    </a:ext>
                  </a:extLst>
                </p:cNvPr>
                <p:cNvGrpSpPr/>
                <p:nvPr/>
              </p:nvGrpSpPr>
              <p:grpSpPr>
                <a:xfrm>
                  <a:off x="6405438" y="2596841"/>
                  <a:ext cx="2928754" cy="503590"/>
                  <a:chOff x="2851513" y="4703724"/>
                  <a:chExt cx="2928754" cy="503590"/>
                </a:xfrm>
              </p:grpSpPr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73B2CB-1C69-4713-A3DB-02A52116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3176456" y="4703724"/>
                    <a:ext cx="2603811" cy="503590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36000" rIns="72000" bIns="36000" rtlCol="0">
                    <a:spAutoFit/>
                  </a:bodyPr>
                  <a:lstStyle/>
                  <a:p>
                    <a:pPr algn="l"/>
                    <a:r>
                      <a:rPr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出てくるのはブログや旅行サイトの提案など</a:t>
                    </a:r>
                    <a:endParaRPr kumimoji="1" lang="en-US" altLang="ja-JP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6014E921-BBB2-4E68-928B-5974DCD73B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513" y="4703724"/>
                    <a:ext cx="324943" cy="288147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36000" rIns="72000" bIns="36000" rtlCol="0">
                    <a:spAutoFit/>
                  </a:bodyPr>
                  <a:lstStyle/>
                  <a:p>
                    <a:pPr algn="l"/>
                    <a:r>
                      <a:rPr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←</a:t>
                    </a:r>
                    <a:endParaRPr kumimoji="1" lang="en-US" altLang="ja-JP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p:grp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689932EE-45CC-495B-9601-E87DDB292A7D}"/>
                    </a:ext>
                  </a:extLst>
                </p:cNvPr>
                <p:cNvSpPr/>
                <p:nvPr/>
              </p:nvSpPr>
              <p:spPr bwMode="auto">
                <a:xfrm>
                  <a:off x="4285784" y="2498463"/>
                  <a:ext cx="5323013" cy="1646963"/>
                </a:xfrm>
                <a:prstGeom prst="rect">
                  <a:avLst/>
                </a:prstGeom>
                <a:noFill/>
                <a:ln w="1270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B7EB01EB-8FE0-41D1-A2DB-B7DA89D134FB}"/>
                </a:ext>
              </a:extLst>
            </p:cNvPr>
            <p:cNvGrpSpPr/>
            <p:nvPr/>
          </p:nvGrpSpPr>
          <p:grpSpPr>
            <a:xfrm>
              <a:off x="365004" y="2498053"/>
              <a:ext cx="3619619" cy="1763417"/>
              <a:chOff x="365004" y="2252730"/>
              <a:chExt cx="3619619" cy="1763417"/>
            </a:xfrm>
          </p:grpSpPr>
          <p:pic>
            <p:nvPicPr>
              <p:cNvPr id="9" name="グラフィックス 8" descr="ユーザー">
                <a:extLst>
                  <a:ext uri="{FF2B5EF4-FFF2-40B4-BE49-F238E27FC236}">
                    <a16:creationId xmlns:a16="http://schemas.microsoft.com/office/drawing/2014/main" id="{ED426708-3E34-4DA5-9C95-8C77172B4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1103" y="2776431"/>
                <a:ext cx="624574" cy="624574"/>
              </a:xfrm>
              <a:prstGeom prst="rect">
                <a:avLst/>
              </a:prstGeom>
            </p:spPr>
          </p:pic>
          <p:sp>
            <p:nvSpPr>
              <p:cNvPr id="10" name="吹き出し: 円形 9">
                <a:extLst>
                  <a:ext uri="{FF2B5EF4-FFF2-40B4-BE49-F238E27FC236}">
                    <a16:creationId xmlns:a16="http://schemas.microsoft.com/office/drawing/2014/main" id="{4B3FAB81-0A8C-422E-9C68-E9C4E6BF91CC}"/>
                  </a:ext>
                </a:extLst>
              </p:cNvPr>
              <p:cNvSpPr/>
              <p:nvPr/>
            </p:nvSpPr>
            <p:spPr bwMode="auto">
              <a:xfrm>
                <a:off x="1496476" y="2252730"/>
                <a:ext cx="2488147" cy="1043960"/>
              </a:xfrm>
              <a:prstGeom prst="wedgeEllipseCallout">
                <a:avLst>
                  <a:gd name="adj1" fmla="val -66766"/>
                  <a:gd name="adj2" fmla="val 13997"/>
                </a:avLst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eaLnBrk="1" hangingPunct="1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何となく旅行に行きたいが、どこに行けばいいかわからない</a:t>
                </a:r>
                <a:endParaRPr kumimoji="1" lang="en-US" altLang="ja-JP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marL="171450" indent="-171450" eaLnBrk="1" hangingPunct="1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忙しくて、旅行プランを考える時間がない</a:t>
                </a: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AC17EC7-6B0E-47A0-AE1A-63DEC967FF4D}"/>
                  </a:ext>
                </a:extLst>
              </p:cNvPr>
              <p:cNvSpPr txBox="1"/>
              <p:nvPr/>
            </p:nvSpPr>
            <p:spPr>
              <a:xfrm>
                <a:off x="365004" y="3512557"/>
                <a:ext cx="2681377" cy="50359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kumimoji="1" lang="ja-JP" altLang="en-US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長期休暇前の大学生</a:t>
                </a:r>
                <a:endParaRPr kumimoji="1" lang="en-US" altLang="ja-JP" sz="1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ja-JP" altLang="en-US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有給取得予定の社会人　など</a:t>
                </a:r>
                <a:endParaRPr kumimoji="1" lang="ja-JP" altLang="en-US" sz="1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7" name="矢印: 下 26">
            <a:extLst>
              <a:ext uri="{FF2B5EF4-FFF2-40B4-BE49-F238E27FC236}">
                <a16:creationId xmlns:a16="http://schemas.microsoft.com/office/drawing/2014/main" id="{883656E8-A843-4975-9D4E-F9FBE0BFD35C}"/>
              </a:ext>
            </a:extLst>
          </p:cNvPr>
          <p:cNvSpPr/>
          <p:nvPr/>
        </p:nvSpPr>
        <p:spPr bwMode="auto">
          <a:xfrm>
            <a:off x="4288519" y="4520992"/>
            <a:ext cx="1328962" cy="4998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0B28F5-7356-477A-840D-1F1D545F66EC}"/>
              </a:ext>
            </a:extLst>
          </p:cNvPr>
          <p:cNvSpPr txBox="1"/>
          <p:nvPr/>
        </p:nvSpPr>
        <p:spPr>
          <a:xfrm>
            <a:off x="3032378" y="5271090"/>
            <a:ext cx="4297184" cy="1288421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以下の特徴を備えた旅行プラン提案サービスを提案</a:t>
            </a:r>
            <a:endParaRPr kumimoji="1" lang="en-US" altLang="ja-JP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</a:t>
            </a: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の観光情報を</a:t>
            </a:r>
            <a:r>
              <a:rPr kumimoji="1" lang="ja-JP" altLang="en-US" sz="1600" u="sng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同一の評価軸</a:t>
            </a: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で比較できる</a:t>
            </a:r>
            <a:endParaRPr kumimoji="1" lang="en-US" altLang="ja-JP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お勧めする</a:t>
            </a:r>
            <a:r>
              <a:rPr lang="ja-JP" altLang="en-US" sz="1600" u="sng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根拠</a:t>
            </a:r>
            <a:r>
              <a:rPr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を提示できる</a:t>
            </a:r>
            <a:endParaRPr lang="en-US" altLang="ja-JP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そのサービスの中で</a:t>
            </a:r>
            <a:r>
              <a:rPr kumimoji="1" lang="ja-JP" altLang="en-US" sz="1600" u="sng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完結</a:t>
            </a: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している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74BB30F-28CE-430B-9086-05A1862A5FF3}"/>
              </a:ext>
            </a:extLst>
          </p:cNvPr>
          <p:cNvSpPr/>
          <p:nvPr/>
        </p:nvSpPr>
        <p:spPr bwMode="auto">
          <a:xfrm>
            <a:off x="267634" y="1647671"/>
            <a:ext cx="1804024" cy="2774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想定されるシチュエーション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342027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A4A7410-2A78-4E5B-A178-3FC24AC15083}"/>
              </a:ext>
            </a:extLst>
          </p:cNvPr>
          <p:cNvSpPr/>
          <p:nvPr/>
        </p:nvSpPr>
        <p:spPr bwMode="auto">
          <a:xfrm>
            <a:off x="5934675" y="1205500"/>
            <a:ext cx="3019754" cy="3462749"/>
          </a:xfrm>
          <a:prstGeom prst="rect">
            <a:avLst/>
          </a:prstGeom>
          <a:solidFill>
            <a:srgbClr val="00F078">
              <a:alpha val="30196"/>
            </a:srgb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観光地詳細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D6E03D-1A7C-4584-839B-A37992618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サービス案</a:t>
            </a:r>
            <a:r>
              <a:rPr kumimoji="1" lang="en-US" altLang="ja-JP" dirty="0"/>
              <a:t>(</a:t>
            </a:r>
            <a:r>
              <a:rPr kumimoji="1" lang="ja-JP" altLang="en-US" dirty="0"/>
              <a:t>辛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CCBB5-7AD7-4E16-BF25-F262E41E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38554"/>
          </a:xfrm>
        </p:spPr>
        <p:txBody>
          <a:bodyPr/>
          <a:lstStyle/>
          <a:p>
            <a:r>
              <a:rPr kumimoji="1" lang="ja-JP" altLang="en-US" dirty="0"/>
              <a:t>サービスイメージ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97C03A-FE79-4F22-8174-7C50F1E8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B60DA9-C1C6-4181-A044-926FEC4BF779}"/>
              </a:ext>
            </a:extLst>
          </p:cNvPr>
          <p:cNvSpPr/>
          <p:nvPr/>
        </p:nvSpPr>
        <p:spPr bwMode="auto">
          <a:xfrm>
            <a:off x="735980" y="1031250"/>
            <a:ext cx="8300224" cy="3704380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5A9A7C6-CCCC-4414-81F7-528956CAD954}"/>
              </a:ext>
            </a:extLst>
          </p:cNvPr>
          <p:cNvGrpSpPr/>
          <p:nvPr/>
        </p:nvGrpSpPr>
        <p:grpSpPr>
          <a:xfrm>
            <a:off x="858645" y="1159726"/>
            <a:ext cx="1728438" cy="3508521"/>
            <a:chOff x="858645" y="1159726"/>
            <a:chExt cx="1728438" cy="331191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3D2194E-146F-4AA5-8A58-91487E697B70}"/>
                </a:ext>
              </a:extLst>
            </p:cNvPr>
            <p:cNvSpPr/>
            <p:nvPr/>
          </p:nvSpPr>
          <p:spPr bwMode="auto">
            <a:xfrm>
              <a:off x="869796" y="1159726"/>
              <a:ext cx="1717287" cy="3311913"/>
            </a:xfrm>
            <a:prstGeom prst="rect">
              <a:avLst/>
            </a:prstGeom>
            <a:solidFill>
              <a:srgbClr val="034BED">
                <a:alpha val="27843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ユーザー入力欄</a:t>
              </a:r>
              <a:endPara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CEE1217D-2232-4DE9-8B56-189B739B19EF}"/>
                </a:ext>
              </a:extLst>
            </p:cNvPr>
            <p:cNvGrpSpPr/>
            <p:nvPr/>
          </p:nvGrpSpPr>
          <p:grpSpPr>
            <a:xfrm>
              <a:off x="858645" y="1561172"/>
              <a:ext cx="1622504" cy="2109808"/>
              <a:chOff x="858645" y="1561172"/>
              <a:chExt cx="1622504" cy="2109808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750E861-0092-4D0C-8627-829907289FB4}"/>
                  </a:ext>
                </a:extLst>
              </p:cNvPr>
              <p:cNvSpPr/>
              <p:nvPr/>
            </p:nvSpPr>
            <p:spPr bwMode="auto">
              <a:xfrm>
                <a:off x="1460810" y="1590611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05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F55EC8B-884A-4275-919A-4342CBA7F9A2}"/>
                  </a:ext>
                </a:extLst>
              </p:cNvPr>
              <p:cNvSpPr txBox="1"/>
              <p:nvPr/>
            </p:nvSpPr>
            <p:spPr>
              <a:xfrm>
                <a:off x="858645" y="1561172"/>
                <a:ext cx="546410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人数</a:t>
                </a:r>
                <a:endPara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5AF073-A2B9-4AD0-B3D7-7DBD7660A58F}"/>
                  </a:ext>
                </a:extLst>
              </p:cNvPr>
              <p:cNvSpPr txBox="1"/>
              <p:nvPr/>
            </p:nvSpPr>
            <p:spPr>
              <a:xfrm>
                <a:off x="858645" y="1925201"/>
                <a:ext cx="546410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予算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441920F-404A-41FC-97D4-B72863F693B5}"/>
                  </a:ext>
                </a:extLst>
              </p:cNvPr>
              <p:cNvSpPr txBox="1"/>
              <p:nvPr/>
            </p:nvSpPr>
            <p:spPr>
              <a:xfrm>
                <a:off x="858645" y="2284782"/>
                <a:ext cx="1260088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シチュエーション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3576021-97F4-482F-B3F4-01E6088A12F7}"/>
                  </a:ext>
                </a:extLst>
              </p:cNvPr>
              <p:cNvSpPr/>
              <p:nvPr/>
            </p:nvSpPr>
            <p:spPr bwMode="auto">
              <a:xfrm>
                <a:off x="1460810" y="1954640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05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E2917CD-ACA2-46BB-BF3E-EBFEB464844F}"/>
                  </a:ext>
                </a:extLst>
              </p:cNvPr>
              <p:cNvSpPr/>
              <p:nvPr/>
            </p:nvSpPr>
            <p:spPr bwMode="auto">
              <a:xfrm>
                <a:off x="1834377" y="2314221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0A6AB4-A714-45E1-A102-B731115FB995}"/>
                  </a:ext>
                </a:extLst>
              </p:cNvPr>
              <p:cNvSpPr txBox="1"/>
              <p:nvPr/>
            </p:nvSpPr>
            <p:spPr>
              <a:xfrm>
                <a:off x="858645" y="2578265"/>
                <a:ext cx="1176454" cy="919089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嗜好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・自然が好き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・歴史が好き</a:t>
                </a:r>
                <a:endParaRPr kumimoji="1"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・魚が食べたい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kumimoji="1" lang="en-US" altLang="ja-JP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…</a:t>
                </a:r>
                <a:endPara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CC5B97D-0953-48DA-A37B-C79774548E0B}"/>
                  </a:ext>
                </a:extLst>
              </p:cNvPr>
              <p:cNvSpPr/>
              <p:nvPr/>
            </p:nvSpPr>
            <p:spPr bwMode="auto">
              <a:xfrm>
                <a:off x="1834379" y="2693216"/>
                <a:ext cx="646770" cy="711488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8CDF6C-FA72-4187-8DBE-2164259BF82D}"/>
                  </a:ext>
                </a:extLst>
              </p:cNvPr>
              <p:cNvSpPr txBox="1"/>
              <p:nvPr/>
            </p:nvSpPr>
            <p:spPr>
              <a:xfrm>
                <a:off x="858645" y="3429000"/>
                <a:ext cx="814038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詳細条件</a:t>
                </a:r>
              </a:p>
            </p:txBody>
          </p:sp>
        </p:grp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0D91ADD-BED1-494B-B68C-8BD598DB6C70}"/>
              </a:ext>
            </a:extLst>
          </p:cNvPr>
          <p:cNvSpPr/>
          <p:nvPr/>
        </p:nvSpPr>
        <p:spPr bwMode="auto">
          <a:xfrm>
            <a:off x="2812030" y="1178982"/>
            <a:ext cx="2942057" cy="3489265"/>
          </a:xfrm>
          <a:prstGeom prst="rect">
            <a:avLst/>
          </a:prstGeom>
          <a:solidFill>
            <a:srgbClr val="FFC000">
              <a:alpha val="36863"/>
            </a:srgb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CAAB80E2-F8A8-4AE8-82A2-3D49678A2480}"/>
              </a:ext>
            </a:extLst>
          </p:cNvPr>
          <p:cNvGrpSpPr/>
          <p:nvPr/>
        </p:nvGrpSpPr>
        <p:grpSpPr>
          <a:xfrm>
            <a:off x="2923464" y="1540110"/>
            <a:ext cx="2713501" cy="2637254"/>
            <a:chOff x="2923464" y="1540109"/>
            <a:chExt cx="2713501" cy="312167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D6C8E63-66B7-4C6D-BE50-030E66EF1CC8}"/>
                </a:ext>
              </a:extLst>
            </p:cNvPr>
            <p:cNvSpPr/>
            <p:nvPr/>
          </p:nvSpPr>
          <p:spPr bwMode="auto">
            <a:xfrm>
              <a:off x="2966283" y="1540109"/>
              <a:ext cx="2653991" cy="312167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9C8CA1C-8477-4C50-8519-9FB694A7F6C4}"/>
                </a:ext>
              </a:extLst>
            </p:cNvPr>
            <p:cNvCxnSpPr/>
            <p:nvPr/>
          </p:nvCxnSpPr>
          <p:spPr bwMode="auto">
            <a:xfrm>
              <a:off x="2966283" y="2080617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E1C8621-3854-4DC5-9304-0F06FEC23428}"/>
                </a:ext>
              </a:extLst>
            </p:cNvPr>
            <p:cNvSpPr txBox="1"/>
            <p:nvPr/>
          </p:nvSpPr>
          <p:spPr>
            <a:xfrm>
              <a:off x="2923464" y="2133733"/>
              <a:ext cx="607071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北海道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02A9F0-5E70-434E-811D-BDB4DBD0F0B0}"/>
                </a:ext>
              </a:extLst>
            </p:cNvPr>
            <p:cNvSpPr txBox="1"/>
            <p:nvPr/>
          </p:nvSpPr>
          <p:spPr>
            <a:xfrm>
              <a:off x="2949521" y="2516058"/>
              <a:ext cx="607071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軽井沢</a:t>
              </a: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4AF67EC-6C14-4A9C-AC77-E0EAF4664D8F}"/>
                </a:ext>
              </a:extLst>
            </p:cNvPr>
            <p:cNvCxnSpPr/>
            <p:nvPr/>
          </p:nvCxnSpPr>
          <p:spPr bwMode="auto">
            <a:xfrm>
              <a:off x="2956062" y="2474995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C4D50E0-DC32-44B3-AD3A-AE22ADAB64BC}"/>
                </a:ext>
              </a:extLst>
            </p:cNvPr>
            <p:cNvSpPr txBox="1"/>
            <p:nvPr/>
          </p:nvSpPr>
          <p:spPr>
            <a:xfrm>
              <a:off x="2982974" y="2900957"/>
              <a:ext cx="453183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香川</a:t>
              </a: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4D8E987-204D-468C-A474-B6FAF3F7006A}"/>
                </a:ext>
              </a:extLst>
            </p:cNvPr>
            <p:cNvCxnSpPr/>
            <p:nvPr/>
          </p:nvCxnSpPr>
          <p:spPr bwMode="auto">
            <a:xfrm>
              <a:off x="2982974" y="2869373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89F746E-4627-4E57-A058-BC9567FC255C}"/>
                </a:ext>
              </a:extLst>
            </p:cNvPr>
            <p:cNvCxnSpPr/>
            <p:nvPr/>
          </p:nvCxnSpPr>
          <p:spPr bwMode="auto">
            <a:xfrm>
              <a:off x="2982974" y="3263750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F24927D-16F7-48C5-BB27-13CACF40FE35}"/>
                </a:ext>
              </a:extLst>
            </p:cNvPr>
            <p:cNvSpPr txBox="1"/>
            <p:nvPr/>
          </p:nvSpPr>
          <p:spPr>
            <a:xfrm>
              <a:off x="3631417" y="1644812"/>
              <a:ext cx="401887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想定</a:t>
              </a:r>
              <a:br>
                <a:rPr kumimoji="1" lang="en-US" altLang="ja-JP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kumimoji="1"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予算</a:t>
              </a:r>
              <a:endParaRPr kumimoji="1" lang="ja-JP" altLang="en-US" sz="11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7B5FCF-2BA1-4F03-8B23-B48331DE1BFB}"/>
                </a:ext>
              </a:extLst>
            </p:cNvPr>
            <p:cNvSpPr txBox="1"/>
            <p:nvPr/>
          </p:nvSpPr>
          <p:spPr>
            <a:xfrm>
              <a:off x="4293017" y="1644812"/>
              <a:ext cx="456389" cy="41125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自然</a:t>
              </a:r>
              <a:br>
                <a: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スコア</a:t>
              </a:r>
              <a:endParaRPr kumimoji="1" lang="ja-JP" altLang="en-US" sz="11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D1D744-2E3B-4D2A-B185-FC5E3FBF0BC6}"/>
                </a:ext>
              </a:extLst>
            </p:cNvPr>
            <p:cNvSpPr txBox="1"/>
            <p:nvPr/>
          </p:nvSpPr>
          <p:spPr>
            <a:xfrm>
              <a:off x="4746548" y="1644812"/>
              <a:ext cx="456389" cy="41125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歴史</a:t>
              </a:r>
              <a:br>
                <a:rPr kumimoji="1"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スコア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7B7E458-A83B-4BA3-A97A-17EFDD1CEFEE}"/>
                </a:ext>
              </a:extLst>
            </p:cNvPr>
            <p:cNvSpPr txBox="1"/>
            <p:nvPr/>
          </p:nvSpPr>
          <p:spPr>
            <a:xfrm>
              <a:off x="3525365" y="2154691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20000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46DDD9B-B620-4209-B285-EC8F6BDC643A}"/>
                </a:ext>
              </a:extLst>
            </p:cNvPr>
            <p:cNvSpPr txBox="1"/>
            <p:nvPr/>
          </p:nvSpPr>
          <p:spPr>
            <a:xfrm>
              <a:off x="4283057" y="2175247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C4C6348-8583-495D-9413-B94DBF38A661}"/>
                </a:ext>
              </a:extLst>
            </p:cNvPr>
            <p:cNvSpPr txBox="1"/>
            <p:nvPr/>
          </p:nvSpPr>
          <p:spPr>
            <a:xfrm>
              <a:off x="4772195" y="2169163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26A8CC2-1CF9-46D5-9C0C-C62A037FF8CD}"/>
                </a:ext>
              </a:extLst>
            </p:cNvPr>
            <p:cNvSpPr txBox="1"/>
            <p:nvPr/>
          </p:nvSpPr>
          <p:spPr>
            <a:xfrm>
              <a:off x="3525365" y="2563567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15000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0246987-5119-4E1A-AD39-6DA4F97887B2}"/>
                </a:ext>
              </a:extLst>
            </p:cNvPr>
            <p:cNvSpPr txBox="1"/>
            <p:nvPr/>
          </p:nvSpPr>
          <p:spPr>
            <a:xfrm>
              <a:off x="4283057" y="2584123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B562E32E-5CF8-4268-9E2F-34E438C7724A}"/>
                </a:ext>
              </a:extLst>
            </p:cNvPr>
            <p:cNvSpPr txBox="1"/>
            <p:nvPr/>
          </p:nvSpPr>
          <p:spPr>
            <a:xfrm>
              <a:off x="4772195" y="2578039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B5B9714-A539-4D14-B256-FB8ECD95D78F}"/>
                </a:ext>
              </a:extLst>
            </p:cNvPr>
            <p:cNvSpPr txBox="1"/>
            <p:nvPr/>
          </p:nvSpPr>
          <p:spPr>
            <a:xfrm>
              <a:off x="3525365" y="2942713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18000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E4EE5E9-32C7-447D-8552-5C7BC8FAE985}"/>
                </a:ext>
              </a:extLst>
            </p:cNvPr>
            <p:cNvSpPr txBox="1"/>
            <p:nvPr/>
          </p:nvSpPr>
          <p:spPr>
            <a:xfrm>
              <a:off x="4283057" y="2963269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8ED1D56-C5C5-40E9-ABE3-F6889E89F1AF}"/>
                </a:ext>
              </a:extLst>
            </p:cNvPr>
            <p:cNvSpPr txBox="1"/>
            <p:nvPr/>
          </p:nvSpPr>
          <p:spPr>
            <a:xfrm>
              <a:off x="4772195" y="2957185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EF5B7A5-2403-45A5-AA66-416A75CBB44F}"/>
                </a:ext>
              </a:extLst>
            </p:cNvPr>
            <p:cNvSpPr txBox="1"/>
            <p:nvPr/>
          </p:nvSpPr>
          <p:spPr>
            <a:xfrm>
              <a:off x="4121858" y="3437376"/>
              <a:ext cx="360850" cy="959011"/>
            </a:xfrm>
            <a:prstGeom prst="rect">
              <a:avLst/>
            </a:prstGeom>
            <a:noFill/>
          </p:spPr>
          <p:txBody>
            <a:bodyPr vert="eaVert" wrap="squar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E9A1587-7008-47AE-BF1F-7DDA4F8DE823}"/>
              </a:ext>
            </a:extLst>
          </p:cNvPr>
          <p:cNvCxnSpPr/>
          <p:nvPr/>
        </p:nvCxnSpPr>
        <p:spPr bwMode="auto">
          <a:xfrm>
            <a:off x="5430644" y="2526762"/>
            <a:ext cx="44604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26" name="Picture 2" descr="ãåæµ·éãã®ç»åæ¤ç´¢çµæ">
            <a:extLst>
              <a:ext uri="{FF2B5EF4-FFF2-40B4-BE49-F238E27FC236}">
                <a16:creationId xmlns:a16="http://schemas.microsoft.com/office/drawing/2014/main" id="{6B883F68-F8E0-4A9E-BE86-590277D0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1696084"/>
            <a:ext cx="1045388" cy="9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è½åã°ã©ããã®ç»åæ¤ç´¢çµæ">
            <a:extLst>
              <a:ext uri="{FF2B5EF4-FFF2-40B4-BE49-F238E27FC236}">
                <a16:creationId xmlns:a16="http://schemas.microsoft.com/office/drawing/2014/main" id="{F7CD86C2-0C00-4CB8-977D-CCC86A80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98" y="1440364"/>
            <a:ext cx="1256583" cy="1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EF67780-9268-4FD0-91DE-AEC155DE9B37}"/>
              </a:ext>
            </a:extLst>
          </p:cNvPr>
          <p:cNvSpPr/>
          <p:nvPr/>
        </p:nvSpPr>
        <p:spPr bwMode="auto">
          <a:xfrm>
            <a:off x="6097101" y="2885510"/>
            <a:ext cx="2653991" cy="16053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31734E0-2049-4E56-BAE0-4AB792B256BC}"/>
              </a:ext>
            </a:extLst>
          </p:cNvPr>
          <p:cNvSpPr txBox="1"/>
          <p:nvPr/>
        </p:nvSpPr>
        <p:spPr>
          <a:xfrm>
            <a:off x="6151654" y="2958903"/>
            <a:ext cx="1045388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観光地情報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551B715-FBF5-4FF1-A6FE-55BED1B706F1}"/>
              </a:ext>
            </a:extLst>
          </p:cNvPr>
          <p:cNvSpPr txBox="1"/>
          <p:nvPr/>
        </p:nvSpPr>
        <p:spPr>
          <a:xfrm>
            <a:off x="6189790" y="3429000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函館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466526-D7E8-4233-82A9-AD345EA58A33}"/>
              </a:ext>
            </a:extLst>
          </p:cNvPr>
          <p:cNvSpPr txBox="1"/>
          <p:nvPr/>
        </p:nvSpPr>
        <p:spPr>
          <a:xfrm>
            <a:off x="6189789" y="3725473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札幌</a:t>
            </a:r>
            <a:endParaRPr kumimoji="1" lang="ja-JP" altLang="en-US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5A7042F-D254-4D90-AB02-D4F4F2203309}"/>
              </a:ext>
            </a:extLst>
          </p:cNvPr>
          <p:cNvSpPr txBox="1"/>
          <p:nvPr/>
        </p:nvSpPr>
        <p:spPr>
          <a:xfrm>
            <a:off x="6151654" y="4035413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阿寒湖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EC04F6-ACC5-4393-875C-78D97DF0CF76}"/>
              </a:ext>
            </a:extLst>
          </p:cNvPr>
          <p:cNvSpPr/>
          <p:nvPr/>
        </p:nvSpPr>
        <p:spPr bwMode="auto">
          <a:xfrm>
            <a:off x="6839675" y="3471933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63B964-68D4-46E3-9A55-31B0F097AE72}"/>
              </a:ext>
            </a:extLst>
          </p:cNvPr>
          <p:cNvSpPr/>
          <p:nvPr/>
        </p:nvSpPr>
        <p:spPr bwMode="auto">
          <a:xfrm>
            <a:off x="6839675" y="3757533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F948107-1D1D-4B8E-AE1F-99BB3AFDED84}"/>
              </a:ext>
            </a:extLst>
          </p:cNvPr>
          <p:cNvSpPr/>
          <p:nvPr/>
        </p:nvSpPr>
        <p:spPr bwMode="auto">
          <a:xfrm>
            <a:off x="6836020" y="4075799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フローチャート: 磁気ディスク 92">
            <a:extLst>
              <a:ext uri="{FF2B5EF4-FFF2-40B4-BE49-F238E27FC236}">
                <a16:creationId xmlns:a16="http://schemas.microsoft.com/office/drawing/2014/main" id="{E330F5B9-B8D1-4D65-B08B-E466FCA6F94E}"/>
              </a:ext>
            </a:extLst>
          </p:cNvPr>
          <p:cNvSpPr/>
          <p:nvPr/>
        </p:nvSpPr>
        <p:spPr bwMode="auto">
          <a:xfrm>
            <a:off x="3580970" y="5096758"/>
            <a:ext cx="1596318" cy="91917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観光地データ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2E912BAA-E2DD-42D6-81C2-5C759DFDF965}"/>
              </a:ext>
            </a:extLst>
          </p:cNvPr>
          <p:cNvSpPr/>
          <p:nvPr/>
        </p:nvSpPr>
        <p:spPr bwMode="auto">
          <a:xfrm rot="16011646">
            <a:off x="3972318" y="4745197"/>
            <a:ext cx="659930" cy="26889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AA3D7EE-4A3C-4450-869A-18773C7A0D18}"/>
              </a:ext>
            </a:extLst>
          </p:cNvPr>
          <p:cNvSpPr txBox="1"/>
          <p:nvPr/>
        </p:nvSpPr>
        <p:spPr>
          <a:xfrm>
            <a:off x="5342021" y="5216479"/>
            <a:ext cx="1850515" cy="114992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観光地のデータ</a:t>
            </a:r>
            <a:endParaRPr kumimoji="1"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・ホテル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・観光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・グルメ　など？　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ちょっとまだよくわからない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0BC298F-6501-4945-AE0C-8B330A9BF243}"/>
              </a:ext>
            </a:extLst>
          </p:cNvPr>
          <p:cNvSpPr txBox="1"/>
          <p:nvPr/>
        </p:nvSpPr>
        <p:spPr>
          <a:xfrm>
            <a:off x="8793637" y="2708131"/>
            <a:ext cx="234603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　観光ルートの提案</a:t>
            </a:r>
          </a:p>
        </p:txBody>
      </p:sp>
    </p:spTree>
    <p:extLst>
      <p:ext uri="{BB962C8B-B14F-4D97-AF65-F5344CB8AC3E}">
        <p14:creationId xmlns:p14="http://schemas.microsoft.com/office/powerpoint/2010/main" val="40771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A4A7410-2A78-4E5B-A178-3FC24AC15083}"/>
              </a:ext>
            </a:extLst>
          </p:cNvPr>
          <p:cNvSpPr/>
          <p:nvPr/>
        </p:nvSpPr>
        <p:spPr bwMode="auto">
          <a:xfrm>
            <a:off x="5934675" y="1205500"/>
            <a:ext cx="3019754" cy="3462749"/>
          </a:xfrm>
          <a:prstGeom prst="rect">
            <a:avLst/>
          </a:prstGeom>
          <a:solidFill>
            <a:srgbClr val="00F078">
              <a:alpha val="30196"/>
            </a:srgb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観光地詳細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D6E03D-1A7C-4584-839B-A37992618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サービス案</a:t>
            </a:r>
            <a:r>
              <a:rPr kumimoji="1" lang="en-US" altLang="ja-JP" dirty="0"/>
              <a:t>(</a:t>
            </a:r>
            <a:r>
              <a:rPr kumimoji="1" lang="ja-JP" altLang="en-US" dirty="0"/>
              <a:t>辛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CCBB5-7AD7-4E16-BF25-F262E41E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38554"/>
          </a:xfrm>
        </p:spPr>
        <p:txBody>
          <a:bodyPr/>
          <a:lstStyle/>
          <a:p>
            <a:r>
              <a:rPr lang="ja-JP" altLang="en-US" dirty="0"/>
              <a:t>プロトタイプのスコープ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97C03A-FE79-4F22-8174-7C50F1E8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B60DA9-C1C6-4181-A044-926FEC4BF779}"/>
              </a:ext>
            </a:extLst>
          </p:cNvPr>
          <p:cNvSpPr/>
          <p:nvPr/>
        </p:nvSpPr>
        <p:spPr bwMode="auto">
          <a:xfrm>
            <a:off x="735980" y="1031250"/>
            <a:ext cx="8300224" cy="3704380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5A9A7C6-CCCC-4414-81F7-528956CAD954}"/>
              </a:ext>
            </a:extLst>
          </p:cNvPr>
          <p:cNvGrpSpPr/>
          <p:nvPr/>
        </p:nvGrpSpPr>
        <p:grpSpPr>
          <a:xfrm>
            <a:off x="858645" y="1159726"/>
            <a:ext cx="1728438" cy="3508521"/>
            <a:chOff x="858645" y="1159726"/>
            <a:chExt cx="1728438" cy="331191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3D2194E-146F-4AA5-8A58-91487E697B70}"/>
                </a:ext>
              </a:extLst>
            </p:cNvPr>
            <p:cNvSpPr/>
            <p:nvPr/>
          </p:nvSpPr>
          <p:spPr bwMode="auto">
            <a:xfrm>
              <a:off x="869796" y="1159726"/>
              <a:ext cx="1717287" cy="3311913"/>
            </a:xfrm>
            <a:prstGeom prst="rect">
              <a:avLst/>
            </a:prstGeom>
            <a:solidFill>
              <a:srgbClr val="034BED">
                <a:alpha val="27843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ユーザー入力欄</a:t>
              </a:r>
              <a:endPara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CEE1217D-2232-4DE9-8B56-189B739B19EF}"/>
                </a:ext>
              </a:extLst>
            </p:cNvPr>
            <p:cNvGrpSpPr/>
            <p:nvPr/>
          </p:nvGrpSpPr>
          <p:grpSpPr>
            <a:xfrm>
              <a:off x="858645" y="1561172"/>
              <a:ext cx="1622504" cy="2109808"/>
              <a:chOff x="858645" y="1561172"/>
              <a:chExt cx="1622504" cy="2109808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750E861-0092-4D0C-8627-829907289FB4}"/>
                  </a:ext>
                </a:extLst>
              </p:cNvPr>
              <p:cNvSpPr/>
              <p:nvPr/>
            </p:nvSpPr>
            <p:spPr bwMode="auto">
              <a:xfrm>
                <a:off x="1460810" y="1590611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05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F55EC8B-884A-4275-919A-4342CBA7F9A2}"/>
                  </a:ext>
                </a:extLst>
              </p:cNvPr>
              <p:cNvSpPr txBox="1"/>
              <p:nvPr/>
            </p:nvSpPr>
            <p:spPr>
              <a:xfrm>
                <a:off x="858645" y="1561172"/>
                <a:ext cx="546410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人数</a:t>
                </a:r>
                <a:endPara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5AF073-A2B9-4AD0-B3D7-7DBD7660A58F}"/>
                  </a:ext>
                </a:extLst>
              </p:cNvPr>
              <p:cNvSpPr txBox="1"/>
              <p:nvPr/>
            </p:nvSpPr>
            <p:spPr>
              <a:xfrm>
                <a:off x="858645" y="1925201"/>
                <a:ext cx="546410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予算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441920F-404A-41FC-97D4-B72863F693B5}"/>
                  </a:ext>
                </a:extLst>
              </p:cNvPr>
              <p:cNvSpPr txBox="1"/>
              <p:nvPr/>
            </p:nvSpPr>
            <p:spPr>
              <a:xfrm>
                <a:off x="858645" y="2284782"/>
                <a:ext cx="1260088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シチュエーション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3576021-97F4-482F-B3F4-01E6088A12F7}"/>
                  </a:ext>
                </a:extLst>
              </p:cNvPr>
              <p:cNvSpPr/>
              <p:nvPr/>
            </p:nvSpPr>
            <p:spPr bwMode="auto">
              <a:xfrm>
                <a:off x="1460810" y="1954640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05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E2917CD-ACA2-46BB-BF3E-EBFEB464844F}"/>
                  </a:ext>
                </a:extLst>
              </p:cNvPr>
              <p:cNvSpPr/>
              <p:nvPr/>
            </p:nvSpPr>
            <p:spPr bwMode="auto">
              <a:xfrm>
                <a:off x="1834377" y="2314221"/>
                <a:ext cx="646770" cy="18310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0A6AB4-A714-45E1-A102-B731115FB995}"/>
                  </a:ext>
                </a:extLst>
              </p:cNvPr>
              <p:cNvSpPr txBox="1"/>
              <p:nvPr/>
            </p:nvSpPr>
            <p:spPr>
              <a:xfrm>
                <a:off x="858645" y="2578265"/>
                <a:ext cx="1176454" cy="919089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嗜好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・自然が好き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・歴史が好き</a:t>
                </a:r>
                <a:endParaRPr kumimoji="1"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・魚が食べたい</a:t>
                </a:r>
                <a:endPara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  <a:p>
                <a:pPr algn="l"/>
                <a:r>
                  <a:rPr kumimoji="1" lang="en-US" altLang="ja-JP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…</a:t>
                </a:r>
                <a:endPara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CC5B97D-0953-48DA-A37B-C79774548E0B}"/>
                  </a:ext>
                </a:extLst>
              </p:cNvPr>
              <p:cNvSpPr/>
              <p:nvPr/>
            </p:nvSpPr>
            <p:spPr bwMode="auto">
              <a:xfrm>
                <a:off x="1834379" y="2693216"/>
                <a:ext cx="646770" cy="711488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8CDF6C-FA72-4187-8DBE-2164259BF82D}"/>
                  </a:ext>
                </a:extLst>
              </p:cNvPr>
              <p:cNvSpPr txBox="1"/>
              <p:nvPr/>
            </p:nvSpPr>
            <p:spPr>
              <a:xfrm>
                <a:off x="858645" y="3429000"/>
                <a:ext cx="814038" cy="24198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l"/>
                <a:r>
                  <a:rPr kumimoji="1" lang="ja-JP" altLang="en-US" sz="11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詳細条件</a:t>
                </a:r>
              </a:p>
            </p:txBody>
          </p:sp>
        </p:grp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0D91ADD-BED1-494B-B68C-8BD598DB6C70}"/>
              </a:ext>
            </a:extLst>
          </p:cNvPr>
          <p:cNvSpPr/>
          <p:nvPr/>
        </p:nvSpPr>
        <p:spPr bwMode="auto">
          <a:xfrm>
            <a:off x="2812030" y="1178982"/>
            <a:ext cx="2942057" cy="3489265"/>
          </a:xfrm>
          <a:prstGeom prst="rect">
            <a:avLst/>
          </a:prstGeom>
          <a:solidFill>
            <a:srgbClr val="FFC000">
              <a:alpha val="36863"/>
            </a:srgbClr>
          </a:solidFill>
          <a:ln w="12700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CAAB80E2-F8A8-4AE8-82A2-3D49678A2480}"/>
              </a:ext>
            </a:extLst>
          </p:cNvPr>
          <p:cNvGrpSpPr/>
          <p:nvPr/>
        </p:nvGrpSpPr>
        <p:grpSpPr>
          <a:xfrm>
            <a:off x="2923464" y="1540110"/>
            <a:ext cx="2713501" cy="2637254"/>
            <a:chOff x="2923464" y="1540109"/>
            <a:chExt cx="2713501" cy="312167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D6C8E63-66B7-4C6D-BE50-030E66EF1CC8}"/>
                </a:ext>
              </a:extLst>
            </p:cNvPr>
            <p:cNvSpPr/>
            <p:nvPr/>
          </p:nvSpPr>
          <p:spPr bwMode="auto">
            <a:xfrm>
              <a:off x="2966283" y="1540109"/>
              <a:ext cx="2653991" cy="312167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9C8CA1C-8477-4C50-8519-9FB694A7F6C4}"/>
                </a:ext>
              </a:extLst>
            </p:cNvPr>
            <p:cNvCxnSpPr/>
            <p:nvPr/>
          </p:nvCxnSpPr>
          <p:spPr bwMode="auto">
            <a:xfrm>
              <a:off x="2966283" y="2080617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E1C8621-3854-4DC5-9304-0F06FEC23428}"/>
                </a:ext>
              </a:extLst>
            </p:cNvPr>
            <p:cNvSpPr txBox="1"/>
            <p:nvPr/>
          </p:nvSpPr>
          <p:spPr>
            <a:xfrm>
              <a:off x="2923464" y="2133733"/>
              <a:ext cx="607071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北海道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02A9F0-5E70-434E-811D-BDB4DBD0F0B0}"/>
                </a:ext>
              </a:extLst>
            </p:cNvPr>
            <p:cNvSpPr txBox="1"/>
            <p:nvPr/>
          </p:nvSpPr>
          <p:spPr>
            <a:xfrm>
              <a:off x="2949521" y="2516058"/>
              <a:ext cx="607071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軽井沢</a:t>
              </a: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4AF67EC-6C14-4A9C-AC77-E0EAF4664D8F}"/>
                </a:ext>
              </a:extLst>
            </p:cNvPr>
            <p:cNvCxnSpPr/>
            <p:nvPr/>
          </p:nvCxnSpPr>
          <p:spPr bwMode="auto">
            <a:xfrm>
              <a:off x="2956062" y="2474995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C4D50E0-DC32-44B3-AD3A-AE22ADAB64BC}"/>
                </a:ext>
              </a:extLst>
            </p:cNvPr>
            <p:cNvSpPr txBox="1"/>
            <p:nvPr/>
          </p:nvSpPr>
          <p:spPr>
            <a:xfrm>
              <a:off x="2982974" y="2900957"/>
              <a:ext cx="453183" cy="257369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香川</a:t>
              </a: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4D8E987-204D-468C-A474-B6FAF3F7006A}"/>
                </a:ext>
              </a:extLst>
            </p:cNvPr>
            <p:cNvCxnSpPr/>
            <p:nvPr/>
          </p:nvCxnSpPr>
          <p:spPr bwMode="auto">
            <a:xfrm>
              <a:off x="2982974" y="2869373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89F746E-4627-4E57-A058-BC9567FC255C}"/>
                </a:ext>
              </a:extLst>
            </p:cNvPr>
            <p:cNvCxnSpPr/>
            <p:nvPr/>
          </p:nvCxnSpPr>
          <p:spPr bwMode="auto">
            <a:xfrm>
              <a:off x="2982974" y="3263750"/>
              <a:ext cx="265399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F24927D-16F7-48C5-BB27-13CACF40FE35}"/>
                </a:ext>
              </a:extLst>
            </p:cNvPr>
            <p:cNvSpPr txBox="1"/>
            <p:nvPr/>
          </p:nvSpPr>
          <p:spPr>
            <a:xfrm>
              <a:off x="3631417" y="1644812"/>
              <a:ext cx="401887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想定</a:t>
              </a:r>
              <a:br>
                <a:rPr kumimoji="1" lang="en-US" altLang="ja-JP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kumimoji="1"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予算</a:t>
              </a:r>
              <a:endParaRPr kumimoji="1" lang="ja-JP" altLang="en-US" sz="11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7B5FCF-2BA1-4F03-8B23-B48331DE1BFB}"/>
                </a:ext>
              </a:extLst>
            </p:cNvPr>
            <p:cNvSpPr txBox="1"/>
            <p:nvPr/>
          </p:nvSpPr>
          <p:spPr>
            <a:xfrm>
              <a:off x="4293017" y="1644812"/>
              <a:ext cx="456389" cy="41125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自然</a:t>
              </a:r>
              <a:br>
                <a:rPr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スコア</a:t>
              </a:r>
              <a:endParaRPr kumimoji="1" lang="ja-JP" altLang="en-US" sz="11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D1D744-2E3B-4D2A-B185-FC5E3FBF0BC6}"/>
                </a:ext>
              </a:extLst>
            </p:cNvPr>
            <p:cNvSpPr txBox="1"/>
            <p:nvPr/>
          </p:nvSpPr>
          <p:spPr>
            <a:xfrm>
              <a:off x="4746548" y="1644812"/>
              <a:ext cx="456389" cy="41125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歴史</a:t>
              </a:r>
              <a:br>
                <a:rPr kumimoji="1" lang="en-US" altLang="ja-JP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kumimoji="1" lang="ja-JP" altLang="en-US" sz="11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スコア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7B7E458-A83B-4BA3-A97A-17EFDD1CEFEE}"/>
                </a:ext>
              </a:extLst>
            </p:cNvPr>
            <p:cNvSpPr txBox="1"/>
            <p:nvPr/>
          </p:nvSpPr>
          <p:spPr>
            <a:xfrm>
              <a:off x="3525365" y="2154691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20000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46DDD9B-B620-4209-B285-EC8F6BDC643A}"/>
                </a:ext>
              </a:extLst>
            </p:cNvPr>
            <p:cNvSpPr txBox="1"/>
            <p:nvPr/>
          </p:nvSpPr>
          <p:spPr>
            <a:xfrm>
              <a:off x="4283057" y="2175247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C4C6348-8583-495D-9413-B94DBF38A661}"/>
                </a:ext>
              </a:extLst>
            </p:cNvPr>
            <p:cNvSpPr txBox="1"/>
            <p:nvPr/>
          </p:nvSpPr>
          <p:spPr>
            <a:xfrm>
              <a:off x="4772195" y="2169163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26A8CC2-1CF9-46D5-9C0C-C62A037FF8CD}"/>
                </a:ext>
              </a:extLst>
            </p:cNvPr>
            <p:cNvSpPr txBox="1"/>
            <p:nvPr/>
          </p:nvSpPr>
          <p:spPr>
            <a:xfrm>
              <a:off x="3525365" y="2563567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15000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0246987-5119-4E1A-AD39-6DA4F97887B2}"/>
                </a:ext>
              </a:extLst>
            </p:cNvPr>
            <p:cNvSpPr txBox="1"/>
            <p:nvPr/>
          </p:nvSpPr>
          <p:spPr>
            <a:xfrm>
              <a:off x="4283057" y="2584123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B562E32E-5CF8-4268-9E2F-34E438C7724A}"/>
                </a:ext>
              </a:extLst>
            </p:cNvPr>
            <p:cNvSpPr txBox="1"/>
            <p:nvPr/>
          </p:nvSpPr>
          <p:spPr>
            <a:xfrm>
              <a:off x="4772195" y="2578039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B5B9714-A539-4D14-B256-FB8ECD95D78F}"/>
                </a:ext>
              </a:extLst>
            </p:cNvPr>
            <p:cNvSpPr txBox="1"/>
            <p:nvPr/>
          </p:nvSpPr>
          <p:spPr>
            <a:xfrm>
              <a:off x="3525365" y="2942713"/>
              <a:ext cx="621499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18000</a:t>
              </a:r>
              <a:r>
                <a:rPr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円</a:t>
              </a:r>
              <a:endParaRPr kumimoji="1" lang="ja-JP" altLang="en-US" sz="9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E4EE5E9-32C7-447D-8552-5C7BC8FAE985}"/>
                </a:ext>
              </a:extLst>
            </p:cNvPr>
            <p:cNvSpPr txBox="1"/>
            <p:nvPr/>
          </p:nvSpPr>
          <p:spPr>
            <a:xfrm>
              <a:off x="4283057" y="2963269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80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8ED1D56-C5C5-40E9-ABE3-F6889E89F1AF}"/>
                </a:ext>
              </a:extLst>
            </p:cNvPr>
            <p:cNvSpPr txBox="1"/>
            <p:nvPr/>
          </p:nvSpPr>
          <p:spPr>
            <a:xfrm>
              <a:off x="4772195" y="2957185"/>
              <a:ext cx="405093" cy="211203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pPr algn="l"/>
              <a:r>
                <a:rPr kumimoji="1" lang="en-US" altLang="ja-JP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40</a:t>
              </a:r>
              <a:r>
                <a:rPr kumimoji="1" lang="ja-JP" altLang="en-US" sz="9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点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EF5B7A5-2403-45A5-AA66-416A75CBB44F}"/>
                </a:ext>
              </a:extLst>
            </p:cNvPr>
            <p:cNvSpPr txBox="1"/>
            <p:nvPr/>
          </p:nvSpPr>
          <p:spPr>
            <a:xfrm>
              <a:off x="4121858" y="3437376"/>
              <a:ext cx="360850" cy="959011"/>
            </a:xfrm>
            <a:prstGeom prst="rect">
              <a:avLst/>
            </a:prstGeom>
            <a:noFill/>
          </p:spPr>
          <p:txBody>
            <a:bodyPr vert="eaVert" wrap="squar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E9A1587-7008-47AE-BF1F-7DDA4F8DE823}"/>
              </a:ext>
            </a:extLst>
          </p:cNvPr>
          <p:cNvCxnSpPr/>
          <p:nvPr/>
        </p:nvCxnSpPr>
        <p:spPr bwMode="auto">
          <a:xfrm>
            <a:off x="5430644" y="2526762"/>
            <a:ext cx="44604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26" name="Picture 2" descr="ãåæµ·éãã®ç»åæ¤ç´¢çµæ">
            <a:extLst>
              <a:ext uri="{FF2B5EF4-FFF2-40B4-BE49-F238E27FC236}">
                <a16:creationId xmlns:a16="http://schemas.microsoft.com/office/drawing/2014/main" id="{6B883F68-F8E0-4A9E-BE86-590277D0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1696084"/>
            <a:ext cx="1045388" cy="9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è½åã°ã©ããã®ç»åæ¤ç´¢çµæ">
            <a:extLst>
              <a:ext uri="{FF2B5EF4-FFF2-40B4-BE49-F238E27FC236}">
                <a16:creationId xmlns:a16="http://schemas.microsoft.com/office/drawing/2014/main" id="{F7CD86C2-0C00-4CB8-977D-CCC86A80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98" y="1440364"/>
            <a:ext cx="1256583" cy="1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EF67780-9268-4FD0-91DE-AEC155DE9B37}"/>
              </a:ext>
            </a:extLst>
          </p:cNvPr>
          <p:cNvSpPr/>
          <p:nvPr/>
        </p:nvSpPr>
        <p:spPr bwMode="auto">
          <a:xfrm>
            <a:off x="6097101" y="2885510"/>
            <a:ext cx="2653991" cy="16053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31734E0-2049-4E56-BAE0-4AB792B256BC}"/>
              </a:ext>
            </a:extLst>
          </p:cNvPr>
          <p:cNvSpPr txBox="1"/>
          <p:nvPr/>
        </p:nvSpPr>
        <p:spPr>
          <a:xfrm>
            <a:off x="6151654" y="2958903"/>
            <a:ext cx="1045388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観光地情報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551B715-FBF5-4FF1-A6FE-55BED1B706F1}"/>
              </a:ext>
            </a:extLst>
          </p:cNvPr>
          <p:cNvSpPr txBox="1"/>
          <p:nvPr/>
        </p:nvSpPr>
        <p:spPr>
          <a:xfrm>
            <a:off x="6189790" y="3429000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函館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466526-D7E8-4233-82A9-AD345EA58A33}"/>
              </a:ext>
            </a:extLst>
          </p:cNvPr>
          <p:cNvSpPr txBox="1"/>
          <p:nvPr/>
        </p:nvSpPr>
        <p:spPr>
          <a:xfrm>
            <a:off x="6189789" y="3725473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札幌</a:t>
            </a:r>
            <a:endParaRPr kumimoji="1" lang="ja-JP" altLang="en-US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5A7042F-D254-4D90-AB02-D4F4F2203309}"/>
              </a:ext>
            </a:extLst>
          </p:cNvPr>
          <p:cNvSpPr txBox="1"/>
          <p:nvPr/>
        </p:nvSpPr>
        <p:spPr>
          <a:xfrm>
            <a:off x="6151654" y="4035413"/>
            <a:ext cx="1002747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阿寒湖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EC04F6-ACC5-4393-875C-78D97DF0CF76}"/>
              </a:ext>
            </a:extLst>
          </p:cNvPr>
          <p:cNvSpPr/>
          <p:nvPr/>
        </p:nvSpPr>
        <p:spPr bwMode="auto">
          <a:xfrm>
            <a:off x="6839675" y="3471933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63B964-68D4-46E3-9A55-31B0F097AE72}"/>
              </a:ext>
            </a:extLst>
          </p:cNvPr>
          <p:cNvSpPr/>
          <p:nvPr/>
        </p:nvSpPr>
        <p:spPr bwMode="auto">
          <a:xfrm>
            <a:off x="6839675" y="3757533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F948107-1D1D-4B8E-AE1F-99BB3AFDED84}"/>
              </a:ext>
            </a:extLst>
          </p:cNvPr>
          <p:cNvSpPr/>
          <p:nvPr/>
        </p:nvSpPr>
        <p:spPr bwMode="auto">
          <a:xfrm>
            <a:off x="6836020" y="4075799"/>
            <a:ext cx="1691008" cy="188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フローチャート: 磁気ディスク 92">
            <a:extLst>
              <a:ext uri="{FF2B5EF4-FFF2-40B4-BE49-F238E27FC236}">
                <a16:creationId xmlns:a16="http://schemas.microsoft.com/office/drawing/2014/main" id="{E330F5B9-B8D1-4D65-B08B-E466FCA6F94E}"/>
              </a:ext>
            </a:extLst>
          </p:cNvPr>
          <p:cNvSpPr/>
          <p:nvPr/>
        </p:nvSpPr>
        <p:spPr bwMode="auto">
          <a:xfrm>
            <a:off x="3580970" y="5096758"/>
            <a:ext cx="1596318" cy="91917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観光地データ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2E912BAA-E2DD-42D6-81C2-5C759DFDF965}"/>
              </a:ext>
            </a:extLst>
          </p:cNvPr>
          <p:cNvSpPr/>
          <p:nvPr/>
        </p:nvSpPr>
        <p:spPr bwMode="auto">
          <a:xfrm rot="16011646">
            <a:off x="3972318" y="4745197"/>
            <a:ext cx="659930" cy="26889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AA3D7EE-4A3C-4450-869A-18773C7A0D18}"/>
              </a:ext>
            </a:extLst>
          </p:cNvPr>
          <p:cNvSpPr txBox="1"/>
          <p:nvPr/>
        </p:nvSpPr>
        <p:spPr>
          <a:xfrm>
            <a:off x="5342021" y="5216479"/>
            <a:ext cx="1850515" cy="114992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観光地のデータ</a:t>
            </a:r>
            <a:endParaRPr kumimoji="1"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・ホテル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・観光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・グルメ　など？　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ちょっとまだよくわからない</a:t>
            </a:r>
            <a:endParaRPr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28520B47-B569-4D44-8288-BA3CFCCBC1C7}"/>
              </a:ext>
            </a:extLst>
          </p:cNvPr>
          <p:cNvSpPr/>
          <p:nvPr/>
        </p:nvSpPr>
        <p:spPr bwMode="auto">
          <a:xfrm>
            <a:off x="869795" y="1156221"/>
            <a:ext cx="8084631" cy="3492766"/>
          </a:xfrm>
          <a:custGeom>
            <a:avLst/>
            <a:gdLst>
              <a:gd name="connsiteX0" fmla="*/ 4799069 w 8218448"/>
              <a:gd name="connsiteY0" fmla="*/ 0 h 3492766"/>
              <a:gd name="connsiteX1" fmla="*/ 8218448 w 8218448"/>
              <a:gd name="connsiteY1" fmla="*/ 0 h 3492766"/>
              <a:gd name="connsiteX2" fmla="*/ 8218448 w 8218448"/>
              <a:gd name="connsiteY2" fmla="*/ 1672719 h 3492766"/>
              <a:gd name="connsiteX3" fmla="*/ 5018107 w 8218448"/>
              <a:gd name="connsiteY3" fmla="*/ 1672719 h 3492766"/>
              <a:gd name="connsiteX4" fmla="*/ 5018107 w 8218448"/>
              <a:gd name="connsiteY4" fmla="*/ 3492766 h 3492766"/>
              <a:gd name="connsiteX5" fmla="*/ 0 w 8218448"/>
              <a:gd name="connsiteY5" fmla="*/ 3492766 h 3492766"/>
              <a:gd name="connsiteX6" fmla="*/ 0 w 8218448"/>
              <a:gd name="connsiteY6" fmla="*/ 3504 h 3492766"/>
              <a:gd name="connsiteX7" fmla="*/ 4799069 w 8218448"/>
              <a:gd name="connsiteY7" fmla="*/ 3504 h 34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8448" h="3492766">
                <a:moveTo>
                  <a:pt x="4799069" y="0"/>
                </a:moveTo>
                <a:lnTo>
                  <a:pt x="8218448" y="0"/>
                </a:lnTo>
                <a:lnTo>
                  <a:pt x="8218448" y="1672719"/>
                </a:lnTo>
                <a:lnTo>
                  <a:pt x="5018107" y="1672719"/>
                </a:lnTo>
                <a:lnTo>
                  <a:pt x="5018107" y="3492766"/>
                </a:lnTo>
                <a:lnTo>
                  <a:pt x="0" y="3492766"/>
                </a:lnTo>
                <a:lnTo>
                  <a:pt x="0" y="3504"/>
                </a:lnTo>
                <a:lnTo>
                  <a:pt x="4799069" y="3504"/>
                </a:lnTo>
                <a:close/>
              </a:path>
            </a:pathLst>
          </a:custGeom>
          <a:solidFill>
            <a:srgbClr val="ED51C4">
              <a:alpha val="40000"/>
            </a:srgb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kumimoji="1" lang="ja-JP" altLang="en-US" sz="12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C0DDC5-A236-45C3-8C97-4F5F698FCDE6}"/>
              </a:ext>
            </a:extLst>
          </p:cNvPr>
          <p:cNvSpPr txBox="1"/>
          <p:nvPr/>
        </p:nvSpPr>
        <p:spPr>
          <a:xfrm>
            <a:off x="776171" y="4775304"/>
            <a:ext cx="2592353" cy="50359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/>
            <a:r>
              <a:rPr kumimoji="1"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データは一旦手動で入力する。</a:t>
            </a:r>
            <a:endParaRPr kumimoji="1" lang="en-US" altLang="ja-JP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スコアリング方法も考えない</a:t>
            </a:r>
            <a:endParaRPr kumimoji="1" lang="ja-JP" altLang="en-US" sz="14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61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ACA513-1F98-498D-9BDC-DE6C964AC8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A409B-FB16-4215-8532-866B63E8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0BACB-26F6-494F-B33F-4FF9E4F9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06231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algn="ctr">
          <a:solidFill>
            <a:schemeClr val="bg1">
              <a:lumMod val="50000"/>
            </a:schemeClr>
          </a:solidFill>
          <a:round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hangingPunct="1">
          <a:spcBef>
            <a:spcPts val="0"/>
          </a:spcBef>
          <a:spcAft>
            <a:spcPts val="0"/>
          </a:spcAft>
          <a:defRPr kumimoji="1" sz="1200" b="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  <a:txDef>
      <a:spPr>
        <a:noFill/>
      </a:spPr>
      <a:bodyPr wrap="none" lIns="72000" tIns="36000" rIns="72000" bIns="36000" rtlCol="0">
        <a:spAutoFit/>
      </a:bodyPr>
      <a:lstStyle>
        <a:defPPr algn="l">
          <a:defRPr kumimoji="1" sz="1400" b="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ひながた" id="{1B27C836-C5E6-4545-B562-8309A4F34F3F}" vid="{3DA84CBB-4085-4AD2-A9C5-7828C133B07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444E6773F2040B34185E1EE51112F" ma:contentTypeVersion="12" ma:contentTypeDescription="Create a new document." ma:contentTypeScope="" ma:versionID="19a4a1b06c680f1498d3f35426a6fffe">
  <xsd:schema xmlns:xsd="http://www.w3.org/2001/XMLSchema" xmlns:xs="http://www.w3.org/2001/XMLSchema" xmlns:p="http://schemas.microsoft.com/office/2006/metadata/properties" xmlns:ns2="b97b2613-7541-4018-8fae-799d70e5a412" xmlns:ns3="19e6d6e1-1df1-4d26-92ed-90a9f3caf13d" targetNamespace="http://schemas.microsoft.com/office/2006/metadata/properties" ma:root="true" ma:fieldsID="a130c6c70feab63ace283bb9b50f7028" ns2:_="" ns3:_="">
    <xsd:import namespace="b97b2613-7541-4018-8fae-799d70e5a412"/>
    <xsd:import namespace="19e6d6e1-1df1-4d26-92ed-90a9f3caf1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b2613-7541-4018-8fae-799d70e5a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6d6e1-1df1-4d26-92ed-90a9f3caf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73589B-581B-4FC3-81CC-5642D091CF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713419-5467-4173-A875-A09C9BC3FA6D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19e6d6e1-1df1-4d26-92ed-90a9f3caf13d"/>
    <ds:schemaRef ds:uri="http://schemas.microsoft.com/office/infopath/2007/PartnerControls"/>
    <ds:schemaRef ds:uri="http://schemas.openxmlformats.org/package/2006/metadata/core-properties"/>
    <ds:schemaRef ds:uri="b97b2613-7541-4018-8fae-799d70e5a41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0A2B0C-6A91-43F8-B669-7E369017C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b2613-7541-4018-8fae-799d70e5a412"/>
    <ds:schemaRef ds:uri="19e6d6e1-1df1-4d26-92ed-90a9f3caf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767</TotalTime>
  <Words>475</Words>
  <Application>Microsoft Office PowerPoint</Application>
  <PresentationFormat>A4 210 x 297 mm</PresentationFormat>
  <Paragraphs>155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メイリオ</vt:lpstr>
      <vt:lpstr>Arial</vt:lpstr>
      <vt:lpstr>Calibri</vt:lpstr>
      <vt:lpstr>Wingdings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全日本空輸株式会社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Endo</dc:creator>
  <cp:lastModifiedBy>Shin, Kento</cp:lastModifiedBy>
  <cp:revision>48</cp:revision>
  <cp:lastPrinted>2016-12-08T09:21:46Z</cp:lastPrinted>
  <dcterms:created xsi:type="dcterms:W3CDTF">2015-02-19T04:11:31Z</dcterms:created>
  <dcterms:modified xsi:type="dcterms:W3CDTF">2019-08-21T14:05:50Z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4202ca-57af-4d70-8b69-b8f4681d6771_Enabled">
    <vt:lpwstr>False</vt:lpwstr>
  </property>
  <property fmtid="{D5CDD505-2E9C-101B-9397-08002B2CF9AE}" pid="3" name="MSIP_Label_844202ca-57af-4d70-8b69-b8f4681d6771_SiteId">
    <vt:lpwstr>e0793d39-0939-496d-b129-198edd916feb</vt:lpwstr>
  </property>
  <property fmtid="{D5CDD505-2E9C-101B-9397-08002B2CF9AE}" pid="4" name="MSIP_Label_844202ca-57af-4d70-8b69-b8f4681d6771_Owner">
    <vt:lpwstr>kensuke.miyaji@accenture.com</vt:lpwstr>
  </property>
  <property fmtid="{D5CDD505-2E9C-101B-9397-08002B2CF9AE}" pid="5" name="MSIP_Label_844202ca-57af-4d70-8b69-b8f4681d6771_SetDate">
    <vt:lpwstr>2018-10-01T09:27:25.9559994Z</vt:lpwstr>
  </property>
  <property fmtid="{D5CDD505-2E9C-101B-9397-08002B2CF9AE}" pid="6" name="MSIP_Label_844202ca-57af-4d70-8b69-b8f4681d6771_Name">
    <vt:lpwstr>Highly Confidential</vt:lpwstr>
  </property>
  <property fmtid="{D5CDD505-2E9C-101B-9397-08002B2CF9AE}" pid="7" name="MSIP_Label_844202ca-57af-4d70-8b69-b8f4681d6771_Application">
    <vt:lpwstr>Microsoft Azure Information Protection</vt:lpwstr>
  </property>
  <property fmtid="{D5CDD505-2E9C-101B-9397-08002B2CF9AE}" pid="8" name="MSIP_Label_844202ca-57af-4d70-8b69-b8f4681d6771_Extended_MSFT_Method">
    <vt:lpwstr>Manual</vt:lpwstr>
  </property>
  <property fmtid="{D5CDD505-2E9C-101B-9397-08002B2CF9AE}" pid="9" name="MSIP_Label_28c6aeda-4040-4623-8326-91265b55fc23_Enabled">
    <vt:lpwstr>False</vt:lpwstr>
  </property>
  <property fmtid="{D5CDD505-2E9C-101B-9397-08002B2CF9AE}" pid="10" name="MSIP_Label_28c6aeda-4040-4623-8326-91265b55fc23_SiteId">
    <vt:lpwstr>e0793d39-0939-496d-b129-198edd916feb</vt:lpwstr>
  </property>
  <property fmtid="{D5CDD505-2E9C-101B-9397-08002B2CF9AE}" pid="11" name="MSIP_Label_28c6aeda-4040-4623-8326-91265b55fc23_Owner">
    <vt:lpwstr>kensuke.miyaji@accenture.com</vt:lpwstr>
  </property>
  <property fmtid="{D5CDD505-2E9C-101B-9397-08002B2CF9AE}" pid="12" name="MSIP_Label_28c6aeda-4040-4623-8326-91265b55fc23_SetDate">
    <vt:lpwstr>2018-10-01T09:27:25.9559994Z</vt:lpwstr>
  </property>
  <property fmtid="{D5CDD505-2E9C-101B-9397-08002B2CF9AE}" pid="13" name="MSIP_Label_28c6aeda-4040-4623-8326-91265b55fc23_Name">
    <vt:lpwstr>Everyone Has Full Control (unencrypted)</vt:lpwstr>
  </property>
  <property fmtid="{D5CDD505-2E9C-101B-9397-08002B2CF9AE}" pid="14" name="MSIP_Label_28c6aeda-4040-4623-8326-91265b55fc23_Application">
    <vt:lpwstr>Microsoft Azure Information Protection</vt:lpwstr>
  </property>
  <property fmtid="{D5CDD505-2E9C-101B-9397-08002B2CF9AE}" pid="15" name="MSIP_Label_28c6aeda-4040-4623-8326-91265b55fc23_Parent">
    <vt:lpwstr>844202ca-57af-4d70-8b69-b8f4681d6771</vt:lpwstr>
  </property>
  <property fmtid="{D5CDD505-2E9C-101B-9397-08002B2CF9AE}" pid="16" name="MSIP_Label_28c6aeda-4040-4623-8326-91265b55fc23_Extended_MSFT_Method">
    <vt:lpwstr>Manual</vt:lpwstr>
  </property>
  <property fmtid="{D5CDD505-2E9C-101B-9397-08002B2CF9AE}" pid="17" name="ContentTypeId">
    <vt:lpwstr>0x010100DFD444E6773F2040B34185E1EE51112F</vt:lpwstr>
  </property>
</Properties>
</file>