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7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964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42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6131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3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461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777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0291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4408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247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7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802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989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695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6063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70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83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539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81325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735716"/>
            <a:ext cx="11887201" cy="158838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6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6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764087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Lathieswaran</a:t>
            </a:r>
            <a:r>
              <a:rPr lang="en-IN" sz="2400" dirty="0"/>
              <a:t>. E</a:t>
            </a:r>
            <a:endParaRPr lang="en-US" sz="2400" dirty="0"/>
          </a:p>
          <a:p>
            <a:r>
              <a:rPr lang="en-US" sz="2400" dirty="0"/>
              <a:t>REGISTER NO:22131110360</a:t>
            </a:r>
            <a:r>
              <a:rPr lang="en-IN" sz="2400" dirty="0"/>
              <a:t>23</a:t>
            </a:r>
            <a:r>
              <a:rPr lang="en-US" sz="2400" dirty="0"/>
              <a:t>.</a:t>
            </a:r>
          </a:p>
          <a:p>
            <a:r>
              <a:rPr lang="en-US" sz="2400" dirty="0"/>
              <a:t>NM ID:</a:t>
            </a:r>
            <a:r>
              <a:rPr lang="en-IN" sz="2400"/>
              <a:t>asunm13112022batch/2230023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</TotalTime>
  <Words>494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Lathies waran</cp:lastModifiedBy>
  <cp:revision>27</cp:revision>
  <dcterms:created xsi:type="dcterms:W3CDTF">2024-03-29T15:07:22Z</dcterms:created>
  <dcterms:modified xsi:type="dcterms:W3CDTF">2024-09-04T09:29:03Z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