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4EF5-9E9F-8CFE-167C-8F4F09C11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F40DB-0343-11A0-FC2D-C062DE0D3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5EE53-53E2-4EFA-EEAF-51660A52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41A3D-1023-55B8-0CFC-7A48A14C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83D43-DDB5-AE70-1005-5B982393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09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9D6F-7EC2-63F4-E171-65386C11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6F8E9-8983-E4FE-8574-893C8DE2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A1FDF-4F2C-AF78-6F9C-DC3D26C0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C126-AFE1-357E-8BA6-0BDAAADA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A189E-B49A-F8A4-DD5D-F24E18E6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57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FA71D-CFB1-270E-4AB6-26B13A5F1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16D2E-03C5-3D2E-3D16-56660161C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DD1A4-F480-0828-0264-EA5BF903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026A-BC96-6D79-6414-3A207608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FE231-725E-8E35-219B-29AD52CE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5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C1C0-3556-BE74-F2E7-26CB372F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5F64-D753-432C-CD1D-05FB63C5E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A9D4-6171-9E19-83DF-9D8E21BD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268D-5D2A-A76B-A784-9C2CA984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7DF2A-C491-6D5A-BA53-1A4C9B79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3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DD2D-7C24-83C1-4C08-80254401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26CC6-B07A-A9F2-2120-A48F08C72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1613-7221-C7F3-2699-ADDC9588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EB5C5-4ADA-16AE-1FA4-08C8508B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85A1C-987F-F998-C1F1-B0BBC319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3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A89F-3434-25FB-258C-BE99421E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CB00-C47A-047F-9E39-0BABB2038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77043-9450-DB9D-33D2-1916AC2DC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867A3-F72A-C239-2E03-2CE8A980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6830F-7E98-CF96-4B0F-63E0C402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9BF45-8AE1-2527-0704-B6C635CB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67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61B5-2517-B9AF-590C-6F4D3CF9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64541-E377-8925-F101-AA70F5C17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C9054-AD3F-019A-CE65-B974D3624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43774-8209-C423-AA97-F52D13EA4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6B096-D120-495D-99FE-0BB1DEB7E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FF3A3-298F-633C-B9A2-2C2F89E1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CCB79-B889-BEEA-4DEA-B7856D3C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A10B7-4041-34A9-FC8E-37265B97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0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5594-2E71-28EE-EA9C-FF674A29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B2D5-6C01-2CCF-9704-50F5EA97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07478-99BC-EC55-BDA8-2B1B8C98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DC7CC-E211-77A3-33F0-01678CDC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50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23C11-4D7D-6159-AF2A-EE2508D5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352D5-EFAD-7DB2-4E41-324819B2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1F6E7-8B4C-5F17-E66E-82B9123F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89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848B-94D2-0B49-226D-E7B2A870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DE41-9237-9A24-76C7-02EFCFF85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91011-2251-F21D-C0AD-22B98398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55FD5-AC2F-BA8E-67F6-C8825124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0D407-0F2A-BD63-9DF3-EC02352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C38C6-AB35-BB4E-D4C1-23549BF6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27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3FB2-9D9B-2DBC-BB08-651BF140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A2EDF-81F3-D1D5-62BA-C3E6110C0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07AC-E140-60AC-093A-D35CCD1E4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43B4-0B36-31AC-D9AA-F07CC122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4860F-3434-2BBA-4329-1AC27C01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EFF0D-8FD2-27F0-6F88-BA808842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1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FDCA8-CF03-4908-00EC-0865AE79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F992F-5ED3-2700-322D-8E0CE2C76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8925-5935-91F2-3DF9-91ACF0BA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27377-B7AA-4E69-9E3D-090918D87A48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9D99-DEA3-C110-F99F-1D6618D09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547C-8126-4ACC-05A9-ABD2019D6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2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651B-FDFF-D126-675D-950BE36C9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3532"/>
          </a:xfrm>
        </p:spPr>
        <p:txBody>
          <a:bodyPr/>
          <a:lstStyle/>
          <a:p>
            <a:r>
              <a:rPr lang="en-IN" dirty="0"/>
              <a:t>Siemens Energy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7D824-0FD6-FA07-32A1-C91704EAF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100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Take-home Assignment</a:t>
            </a:r>
          </a:p>
          <a:p>
            <a:r>
              <a:rPr lang="en-IN" i="1" dirty="0"/>
              <a:t>Task-2 – </a:t>
            </a:r>
            <a:r>
              <a:rPr lang="en-US" i="1" dirty="0"/>
              <a:t>Synthetic Defect Image Generation with Stable Diffusion</a:t>
            </a:r>
          </a:p>
          <a:p>
            <a:endParaRPr lang="en-IN" i="1" dirty="0"/>
          </a:p>
          <a:p>
            <a:r>
              <a:rPr lang="en-IN" i="1" dirty="0"/>
              <a:t>								</a:t>
            </a:r>
            <a:r>
              <a:rPr lang="en-IN" sz="1600" i="1" dirty="0"/>
              <a:t>Date: </a:t>
            </a:r>
            <a:r>
              <a:rPr lang="en-IN" sz="1600" dirty="0"/>
              <a:t>02-05-2025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73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4C34-58DB-40A6-3E64-88F444F3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68"/>
            <a:ext cx="10515600" cy="408323"/>
          </a:xfrm>
        </p:spPr>
        <p:txBody>
          <a:bodyPr>
            <a:noAutofit/>
          </a:bodyPr>
          <a:lstStyle/>
          <a:p>
            <a:r>
              <a:rPr lang="en-IN" sz="1800" dirty="0"/>
              <a:t>Objective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DF4D-617E-D582-6BF4-ADF7AF18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51321"/>
          </a:xfrm>
        </p:spPr>
        <p:txBody>
          <a:bodyPr>
            <a:normAutofit/>
          </a:bodyPr>
          <a:lstStyle/>
          <a:p>
            <a:r>
              <a:rPr lang="en-IN" sz="1400" dirty="0"/>
              <a:t>Generate synthetic defect images using Stable Diffusion.</a:t>
            </a:r>
          </a:p>
          <a:p>
            <a:r>
              <a:rPr lang="en-US" sz="1400" dirty="0"/>
              <a:t>Condition generation on textual prompts (e.g., "a pill with a vertical scratch") and binary masks (e.g., defect regions).</a:t>
            </a:r>
            <a:endParaRPr lang="en-IN" sz="1400" dirty="0"/>
          </a:p>
          <a:p>
            <a:r>
              <a:rPr lang="en-US" sz="1400" dirty="0"/>
              <a:t>Real-world defect datasets are often limited, imbalanced, or expensive to collect.</a:t>
            </a:r>
          </a:p>
          <a:p>
            <a:r>
              <a:rPr lang="en-US" sz="1400" dirty="0"/>
              <a:t>Synthetic data can augment datasets for training robust defect detection models.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Benefits:</a:t>
            </a:r>
          </a:p>
          <a:p>
            <a:pPr lvl="1"/>
            <a:r>
              <a:rPr lang="en-US" sz="1400" dirty="0"/>
              <a:t>Cost-effective and scalable data generation.</a:t>
            </a:r>
          </a:p>
          <a:p>
            <a:pPr lvl="1"/>
            <a:r>
              <a:rPr lang="en-US" sz="1400" dirty="0"/>
              <a:t>Improved performance of defect detection algorithms.</a:t>
            </a:r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0351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22A7B-FA2A-CFBA-E087-6CA248F85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32FC-DEDC-87AB-4666-FA8006A3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68"/>
            <a:ext cx="10515600" cy="408323"/>
          </a:xfrm>
        </p:spPr>
        <p:txBody>
          <a:bodyPr>
            <a:noAutofit/>
          </a:bodyPr>
          <a:lstStyle/>
          <a:p>
            <a:r>
              <a:rPr lang="en-IN" sz="1800" dirty="0"/>
              <a:t>Sample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322B-D7C3-6976-4801-A204D23AA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25642"/>
            <a:ext cx="11582400" cy="6031832"/>
          </a:xfrm>
        </p:spPr>
        <p:txBody>
          <a:bodyPr>
            <a:normAutofit/>
          </a:bodyPr>
          <a:lstStyle/>
          <a:p>
            <a:r>
              <a:rPr lang="en-IN" sz="1400" dirty="0"/>
              <a:t>The dataset consist of images and an excel file, which further bifurcates to:</a:t>
            </a:r>
          </a:p>
          <a:p>
            <a:pPr lvl="1"/>
            <a:r>
              <a:rPr lang="en-IN" sz="1000" dirty="0"/>
              <a:t>Images </a:t>
            </a:r>
          </a:p>
          <a:p>
            <a:pPr lvl="1"/>
            <a:r>
              <a:rPr lang="en-IN" sz="1000" dirty="0"/>
              <a:t>Grayscale masks (all images are black, unused data)</a:t>
            </a:r>
          </a:p>
          <a:p>
            <a:pPr lvl="1"/>
            <a:r>
              <a:rPr lang="en-IN" sz="1000" dirty="0"/>
              <a:t>RGB masks</a:t>
            </a:r>
          </a:p>
          <a:p>
            <a:pPr lvl="1"/>
            <a:r>
              <a:rPr lang="en-IN" sz="1000" dirty="0"/>
              <a:t>Excel file with defect description and object description for each image </a:t>
            </a:r>
          </a:p>
          <a:p>
            <a:pPr marL="0" indent="0">
              <a:buNone/>
            </a:pPr>
            <a:r>
              <a:rPr lang="en-IN" sz="1400" dirty="0"/>
              <a:t>Sample Images and Captions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FAE4B-2C4E-1354-3FE3-C7FED9673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78" y="3262383"/>
            <a:ext cx="3260558" cy="3260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07A673-79E2-37F5-1456-2B7100E54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63" y="3452061"/>
            <a:ext cx="2884571" cy="2884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C39FF4-8932-AC5F-917E-7E387F44C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2859"/>
            <a:ext cx="12192000" cy="1219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094F71-1869-37E1-4CD7-621F3F47D8E0}"/>
              </a:ext>
            </a:extLst>
          </p:cNvPr>
          <p:cNvSpPr txBox="1"/>
          <p:nvPr/>
        </p:nvSpPr>
        <p:spPr>
          <a:xfrm>
            <a:off x="1861833" y="6424500"/>
            <a:ext cx="208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Broken bottle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1B37-5056-D844-2FFC-CC6CD8559EC1}"/>
              </a:ext>
            </a:extLst>
          </p:cNvPr>
          <p:cNvSpPr txBox="1"/>
          <p:nvPr/>
        </p:nvSpPr>
        <p:spPr>
          <a:xfrm>
            <a:off x="6927387" y="6448563"/>
            <a:ext cx="332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RGB Mask of Broken bottle image</a:t>
            </a:r>
          </a:p>
        </p:txBody>
      </p:sp>
    </p:spTree>
    <p:extLst>
      <p:ext uri="{BB962C8B-B14F-4D97-AF65-F5344CB8AC3E}">
        <p14:creationId xmlns:p14="http://schemas.microsoft.com/office/powerpoint/2010/main" val="171688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A543E-1449-E0EF-B262-99B128BF1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7829-80D4-5453-53D4-485977AC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68"/>
            <a:ext cx="10515600" cy="408323"/>
          </a:xfrm>
        </p:spPr>
        <p:txBody>
          <a:bodyPr>
            <a:noAutofit/>
          </a:bodyPr>
          <a:lstStyle/>
          <a:p>
            <a:r>
              <a:rPr lang="en-IN" sz="1800" dirty="0"/>
              <a:t>Objective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33CE-2A78-D2AB-8C87-15AF8AC0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51321"/>
          </a:xfrm>
        </p:spPr>
        <p:txBody>
          <a:bodyPr>
            <a:normAutofit/>
          </a:bodyPr>
          <a:lstStyle/>
          <a:p>
            <a:r>
              <a:rPr lang="en-IN" sz="1400" dirty="0"/>
              <a:t>Generate synthetic defect images using Stable Diffusion.</a:t>
            </a:r>
          </a:p>
          <a:p>
            <a:r>
              <a:rPr lang="en-US" sz="1400" dirty="0"/>
              <a:t>Condition generation on textual prompts (e.g., "a pill with a vertical scratch") and binary masks (e.g., defect regions).</a:t>
            </a:r>
            <a:endParaRPr lang="en-IN" sz="1400" dirty="0"/>
          </a:p>
          <a:p>
            <a:r>
              <a:rPr lang="en-US" sz="1400" dirty="0"/>
              <a:t>Real-world defect datasets are often limited, imbalanced, or expensive to collect.</a:t>
            </a:r>
          </a:p>
          <a:p>
            <a:r>
              <a:rPr lang="en-US" sz="1400" dirty="0"/>
              <a:t>Synthetic data can augment datasets for training robust defect detection models.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Benefits:</a:t>
            </a:r>
          </a:p>
          <a:p>
            <a:pPr lvl="1"/>
            <a:r>
              <a:rPr lang="en-US" sz="1400" dirty="0"/>
              <a:t>Cost-effective and scalable data generation.</a:t>
            </a:r>
          </a:p>
          <a:p>
            <a:pPr lvl="1"/>
            <a:r>
              <a:rPr lang="en-US" sz="1400" dirty="0"/>
              <a:t>Improved performance of defect detection algorithms.</a:t>
            </a:r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6928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243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Siemens Energy</vt:lpstr>
      <vt:lpstr>Objective and Problem Statement</vt:lpstr>
      <vt:lpstr>Sample Dataset</vt:lpstr>
      <vt:lpstr>Objective and 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Agashe</dc:creator>
  <cp:lastModifiedBy>Aditya Agashe</cp:lastModifiedBy>
  <cp:revision>9</cp:revision>
  <dcterms:created xsi:type="dcterms:W3CDTF">2025-05-03T10:45:52Z</dcterms:created>
  <dcterms:modified xsi:type="dcterms:W3CDTF">2025-05-03T17:38:15Z</dcterms:modified>
</cp:coreProperties>
</file>