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4EF5-9E9F-8CFE-167C-8F4F09C11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F40DB-0343-11A0-FC2D-C062DE0D3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5EE53-53E2-4EFA-EEAF-51660A52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41A3D-1023-55B8-0CFC-7A48A14C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83D43-DDB5-AE70-1005-5B982393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09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9D6F-7EC2-63F4-E171-65386C11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6F8E9-8983-E4FE-8574-893C8DE2A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A1FDF-4F2C-AF78-6F9C-DC3D26C0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C126-AFE1-357E-8BA6-0BDAAADA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A189E-B49A-F8A4-DD5D-F24E18E6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57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FA71D-CFB1-270E-4AB6-26B13A5F1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16D2E-03C5-3D2E-3D16-56660161C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DD1A4-F480-0828-0264-EA5BF903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026A-BC96-6D79-6414-3A207608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FE231-725E-8E35-219B-29AD52CE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25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C1C0-3556-BE74-F2E7-26CB372F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35F64-D753-432C-CD1D-05FB63C5E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CA9D4-6171-9E19-83DF-9D8E21BD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268D-5D2A-A76B-A784-9C2CA984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7DF2A-C491-6D5A-BA53-1A4C9B79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13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DD2D-7C24-83C1-4C08-80254401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26CC6-B07A-A9F2-2120-A48F08C72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1613-7221-C7F3-2699-ADDC9588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EB5C5-4ADA-16AE-1FA4-08C8508B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85A1C-987F-F998-C1F1-B0BBC319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3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A89F-3434-25FB-258C-BE99421E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CB00-C47A-047F-9E39-0BABB2038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77043-9450-DB9D-33D2-1916AC2DC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867A3-F72A-C239-2E03-2CE8A980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6830F-7E98-CF96-4B0F-63E0C402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9BF45-8AE1-2527-0704-B6C635CB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67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61B5-2517-B9AF-590C-6F4D3CF9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64541-E377-8925-F101-AA70F5C17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C9054-AD3F-019A-CE65-B974D3624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43774-8209-C423-AA97-F52D13EA4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6B096-D120-495D-99FE-0BB1DEB7E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FF3A3-298F-633C-B9A2-2C2F89E1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CCB79-B889-BEEA-4DEA-B7856D3C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A10B7-4041-34A9-FC8E-37265B97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40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5594-2E71-28EE-EA9C-FF674A29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B2D5-6C01-2CCF-9704-50F5EA97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07478-99BC-EC55-BDA8-2B1B8C98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DC7CC-E211-77A3-33F0-01678CDC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50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23C11-4D7D-6159-AF2A-EE2508D5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352D5-EFAD-7DB2-4E41-324819B2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1F6E7-8B4C-5F17-E66E-82B9123F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89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848B-94D2-0B49-226D-E7B2A870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5DE41-9237-9A24-76C7-02EFCFF85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91011-2251-F21D-C0AD-22B98398C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55FD5-AC2F-BA8E-67F6-C8825124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0D407-0F2A-BD63-9DF3-EC02352C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C38C6-AB35-BB4E-D4C1-23549BF6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27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3FB2-9D9B-2DBC-BB08-651BF140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A2EDF-81F3-D1D5-62BA-C3E6110C0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F07AC-E140-60AC-093A-D35CCD1E4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43B4-0B36-31AC-D9AA-F07CC122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4860F-3434-2BBA-4329-1AC27C01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EFF0D-8FD2-27F0-6F88-BA808842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1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FDCA8-CF03-4908-00EC-0865AE79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F992F-5ED3-2700-322D-8E0CE2C76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8925-5935-91F2-3DF9-91ACF0BA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9D99-DEA3-C110-F99F-1D6618D09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547C-8126-4ACC-05A9-ABD2019D6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2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651B-FDFF-D126-675D-950BE36C9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3532"/>
          </a:xfrm>
        </p:spPr>
        <p:txBody>
          <a:bodyPr/>
          <a:lstStyle/>
          <a:p>
            <a:r>
              <a:rPr lang="en-IN" dirty="0"/>
              <a:t>Siemens Energy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7D824-0FD6-FA07-32A1-C91704EAF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1006"/>
            <a:ext cx="9144000" cy="1655762"/>
          </a:xfrm>
        </p:spPr>
        <p:txBody>
          <a:bodyPr/>
          <a:lstStyle/>
          <a:p>
            <a:r>
              <a:rPr lang="en-IN" dirty="0"/>
              <a:t>Take-home Assignment</a:t>
            </a:r>
          </a:p>
          <a:p>
            <a:r>
              <a:rPr lang="en-IN" i="1" dirty="0"/>
              <a:t>Task-2 – </a:t>
            </a:r>
            <a:r>
              <a:rPr lang="en-US" i="1" dirty="0"/>
              <a:t>Synthetic Defect Image Generation with Stable Diffusion</a:t>
            </a:r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39373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4C34-58DB-40A6-3E64-88F444F3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79"/>
            <a:ext cx="10515600" cy="3159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DF4D-617E-D582-6BF4-ADF7AF18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642"/>
            <a:ext cx="10515600" cy="555132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51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Siemens Energy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Agashe</dc:creator>
  <cp:lastModifiedBy>Aditya Agashe</cp:lastModifiedBy>
  <cp:revision>2</cp:revision>
  <dcterms:created xsi:type="dcterms:W3CDTF">2025-05-03T10:45:52Z</dcterms:created>
  <dcterms:modified xsi:type="dcterms:W3CDTF">2025-05-03T10:46:30Z</dcterms:modified>
</cp:coreProperties>
</file>