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3810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8600"/>
          </a:xfrm>
        </p:spPr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44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</a:t>
            </a:r>
            <a:r>
              <a:rPr altLang="en-GB" dirty="0" sz="2400" lang="en-US"/>
              <a:t>A</a:t>
            </a:r>
            <a:r>
              <a:rPr altLang="en-GB" dirty="0" sz="2400" lang="en-US"/>
              <a:t>G</a:t>
            </a:r>
            <a:r>
              <a:rPr altLang="en-GB" dirty="0" sz="2400" lang="en-US"/>
              <a:t>A</a:t>
            </a:r>
            <a:r>
              <a:rPr altLang="en-GB" dirty="0" sz="2400" lang="en-US"/>
              <a:t>S</a:t>
            </a:r>
            <a:r>
              <a:rPr altLang="en-GB" dirty="0" sz="2400" lang="en-US"/>
              <a:t>H</a:t>
            </a:r>
            <a:r>
              <a:rPr altLang="en-GB" dirty="0" sz="2400" lang="en-US"/>
              <a:t>.</a:t>
            </a:r>
            <a:r>
              <a:rPr altLang="en-GB" dirty="0" sz="2400" lang="en-US"/>
              <a:t>K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1</a:t>
            </a:r>
            <a:r>
              <a:rPr altLang="en-GB" dirty="0" sz="2400" lang="en-US"/>
              <a:t>3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5</a:t>
            </a:r>
            <a:r>
              <a:rPr altLang="en-GB" dirty="0" sz="2400" lang="en-US"/>
              <a:t>1</a:t>
            </a:r>
            <a:r>
              <a:rPr altLang="en-GB" dirty="0" sz="2400" lang="en-US"/>
              <a:t>8</a:t>
            </a:r>
            <a:r>
              <a:rPr altLang="en-GB" dirty="0" sz="2400" lang="en-US"/>
              <a:t>0</a:t>
            </a:r>
            <a:r>
              <a:rPr altLang="en-GB" dirty="0" sz="2400" lang="en-US"/>
              <a:t>2</a:t>
            </a:r>
            <a:r>
              <a:rPr altLang="en-GB" dirty="0" sz="2400" lang="en-US"/>
              <a:t>5</a:t>
            </a:r>
            <a:r>
              <a:rPr altLang="en-GB" dirty="0" sz="2400" lang="en-US"/>
              <a:t>2</a:t>
            </a:r>
            <a:r>
              <a:rPr altLang="en-GB" dirty="0" sz="2400" lang="en-US"/>
              <a:t>1</a:t>
            </a:r>
            <a:r>
              <a:rPr altLang="en-GB" dirty="0" sz="2400" lang="en-US"/>
              <a:t>0</a:t>
            </a:r>
            <a:r>
              <a:rPr altLang="en-GB" dirty="0" sz="2400" lang="en-US"/>
              <a:t>0</a:t>
            </a:r>
            <a:r>
              <a:rPr altLang="en-GB" dirty="0" sz="2400" lang="en-US"/>
              <a:t>2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S</a:t>
            </a:r>
            <a:r>
              <a:rPr altLang="en-GB" dirty="0" sz="2400" lang="en-US"/>
              <a:t>c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p</a:t>
            </a:r>
            <a:r>
              <a:rPr altLang="en-GB" dirty="0" sz="2400" lang="en-US"/>
              <a:t>u</a:t>
            </a:r>
            <a:r>
              <a:rPr altLang="en-GB" dirty="0" sz="2400" lang="en-US"/>
              <a:t>ter</a:t>
            </a:r>
            <a:r>
              <a:rPr altLang="en-GB" dirty="0" sz="2400" lang="en-US"/>
              <a:t> s</a:t>
            </a:r>
            <a:r>
              <a:rPr altLang="en-GB" dirty="0" sz="2400" lang="en-US"/>
              <a:t>cience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altLang="en-GB" dirty="0" sz="2400" lang="en-US"/>
              <a:t>:</a:t>
            </a:r>
            <a:r>
              <a:rPr altLang="en-GB" dirty="0" sz="2400" lang="en-US"/>
              <a:t> government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 </a:t>
            </a:r>
            <a:r>
              <a:rPr altLang="en-GB" dirty="0" sz="2400" lang="en-US"/>
              <a:t>v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u</a:t>
            </a:r>
            <a:r>
              <a:rPr altLang="en-GB" dirty="0" sz="2400" lang="en-US"/>
              <a:t>r</a:t>
            </a:r>
            <a:r>
              <a:rPr altLang="en-GB" dirty="0" sz="2400" lang="en-US"/>
              <a:t>/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m</a:t>
            </a:r>
            <a:r>
              <a:rPr altLang="en-GB" dirty="0" sz="2400" lang="en-US"/>
              <a:t>a</a:t>
            </a:r>
            <a:r>
              <a:rPr altLang="en-GB" dirty="0" sz="2400" lang="en-US"/>
              <a:t>lai </a:t>
            </a:r>
            <a:r>
              <a:rPr altLang="en-GB"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559604">
            <a:off x="2197353" y="1169314"/>
            <a:ext cx="3639488" cy="2283729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6501713" y="1179448"/>
            <a:ext cx="3309037" cy="2872949"/>
          </a:xfrm>
          <a:prstGeom prst="rect"/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3142985" y="4381371"/>
            <a:ext cx="4392791" cy="1962407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96417" y="404933"/>
            <a:ext cx="3600543" cy="6048135"/>
          </a:xfrm>
          <a:prstGeom prst="rect"/>
        </p:spPr>
      </p:pic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760359" y="754095"/>
            <a:ext cx="4114839" cy="534981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8" name=""/>
          <p:cNvSpPr txBox="1"/>
          <p:nvPr/>
        </p:nvSpPr>
        <p:spPr>
          <a:xfrm>
            <a:off x="758666" y="1280159"/>
            <a:ext cx="6858000" cy="18059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Summarize what you achieved.
Mention lessons learned.
Suggest future improvements or scalability options.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"/>
          <p:cNvSpPr txBox="1"/>
          <p:nvPr/>
        </p:nvSpPr>
        <p:spPr>
          <a:xfrm>
            <a:off x="605286" y="3251200"/>
            <a:ext cx="7776714" cy="1120141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000000"/>
                </a:solidFill>
              </a:rPr>
              <a:t>G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U</a:t>
            </a:r>
            <a:r>
              <a:rPr altLang="en-GB" sz="2800" lang="en-US">
                <a:solidFill>
                  <a:srgbClr val="000000"/>
                </a:solidFill>
              </a:rPr>
              <a:t>B</a:t>
            </a:r>
            <a:r>
              <a:rPr altLang="en-GB" sz="2800" lang="en-US">
                <a:solidFill>
                  <a:srgbClr val="000000"/>
                </a:solidFill>
              </a:rPr>
              <a:t> LINK 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F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X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G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U</a:t>
            </a:r>
            <a:r>
              <a:rPr altLang="en-GB" sz="2800" lang="en-US">
                <a:solidFill>
                  <a:srgbClr val="000000"/>
                </a:solidFill>
              </a:rPr>
              <a:t>B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https://github.com/agashkumar474-cyber/AGASH-K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700" name=""/>
          <p:cNvSpPr txBox="1"/>
          <p:nvPr/>
        </p:nvSpPr>
        <p:spPr>
          <a:xfrm>
            <a:off x="1061969" y="2159318"/>
            <a:ext cx="6386642" cy="2148839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000000"/>
                </a:solidFill>
              </a:rPr>
              <a:t>Student Digital Portfolio Structure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1. Project Title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A clear, concise, and meaningful name for your project.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Example: *"Smart Waste Management System using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38633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1" name=""/>
          <p:cNvSpPr txBox="1"/>
          <p:nvPr/>
        </p:nvSpPr>
        <p:spPr>
          <a:xfrm>
            <a:off x="1366519" y="1486384"/>
            <a:ext cx="4572000" cy="3520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Define the real-world problem you are solving.
Explain why it matters and what challenges exist.
(e.g., "Farmers struggle with water wastage due to uncontrolled irrigation, leading to reduced crop yield.")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02" name=""/>
          <p:cNvSpPr txBox="1"/>
          <p:nvPr/>
        </p:nvSpPr>
        <p:spPr>
          <a:xfrm>
            <a:off x="900023" y="1695449"/>
            <a:ext cx="4572000" cy="24917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Short summary of your project idea.
Describe the core concept in simple words.
Mention what makes it unique.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723900" y="1695449"/>
            <a:ext cx="4572000" cy="2834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Who will benefit from your project?
Identify primary and secondary users.
(e.g., Farmers, Students, Teachers, Businesses, General Public, etc.)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451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4" name=""/>
          <p:cNvSpPr txBox="1"/>
          <p:nvPr/>
        </p:nvSpPr>
        <p:spPr>
          <a:xfrm rot="21566434">
            <a:off x="2829782" y="1879644"/>
            <a:ext cx="4572000" cy="21488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List the software, programming languages, frameworks, and methodologies used.
(e.g., Python, TensorFlow, Arduino, Figma, Agile, SQL, HTML/CSS, etc.)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4959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5" name=""/>
          <p:cNvSpPr txBox="1"/>
          <p:nvPr/>
        </p:nvSpPr>
        <p:spPr>
          <a:xfrm>
            <a:off x="923025" y="982340"/>
            <a:ext cx="6691223" cy="24917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How you've designed your portfolio section for this project.
Mention color scheme, typography, navigation, and layout.
(Tip: Keep it minimal, consistent, and user-friendly.)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06" name=""/>
          <p:cNvSpPr txBox="1"/>
          <p:nvPr/>
        </p:nvSpPr>
        <p:spPr>
          <a:xfrm rot="21598550">
            <a:off x="1043795" y="1861451"/>
            <a:ext cx="8068601" cy="2491742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List the key features of your project.
Explain how it works step by step.
(e.g., "IoT sensors collect soil moisture data ← data sent to cloud → mobile app notifies farmer → automatic irrigation triggered.")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2025-09-01T07:48:17Z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fbae1999b1394820b397e837f7e14d75</vt:lpwstr>
  </property>
</Properties>
</file>