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464" r:id="rId2"/>
    <p:sldId id="463" r:id="rId3"/>
    <p:sldId id="428" r:id="rId4"/>
    <p:sldId id="409" r:id="rId5"/>
    <p:sldId id="466" r:id="rId6"/>
    <p:sldId id="450" r:id="rId7"/>
    <p:sldId id="444" r:id="rId8"/>
    <p:sldId id="467" r:id="rId9"/>
    <p:sldId id="452" r:id="rId10"/>
    <p:sldId id="440" r:id="rId11"/>
    <p:sldId id="445" r:id="rId12"/>
    <p:sldId id="468" r:id="rId13"/>
    <p:sldId id="451" r:id="rId14"/>
    <p:sldId id="469" r:id="rId15"/>
    <p:sldId id="465" r:id="rId16"/>
  </p:sldIdLst>
  <p:sldSz cx="9144000" cy="5143500" type="screen16x9"/>
  <p:notesSz cx="6858000" cy="9144000"/>
  <p:embeddedFontLst>
    <p:embeddedFont>
      <p:font typeface="华文细黑" panose="02010600040101010101" pitchFamily="2" charset="-122"/>
      <p:regular r:id="rId18"/>
    </p:embeddedFont>
    <p:embeddedFont>
      <p:font typeface="Open Sans" panose="020B0604020202020204" charset="0"/>
      <p:regular r:id="rId19"/>
      <p:bold r:id="rId20"/>
      <p:italic r:id="rId21"/>
      <p:boldItalic r:id="rId22"/>
    </p:embeddedFont>
    <p:embeddedFont>
      <p:font typeface="微软雅黑" panose="020B0503020204020204" pitchFamily="34" charset="-122"/>
      <p:regular r:id="rId23"/>
      <p:bold r:id="rId24"/>
    </p:embeddedFont>
    <p:embeddedFont>
      <p:font typeface="Calibri" panose="020F0502020204030204" pitchFamily="34" charset="0"/>
      <p:regular r:id="rId25"/>
      <p:bold r:id="rId26"/>
      <p:italic r:id="rId27"/>
      <p:boldItalic r:id="rId28"/>
    </p:embeddedFont>
  </p:embeddedFontLst>
  <p:defaultTex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24E"/>
    <a:srgbClr val="5688E0"/>
    <a:srgbClr val="0A2656"/>
    <a:srgbClr val="0066CC"/>
    <a:srgbClr val="E5472E"/>
    <a:srgbClr val="F8A90C"/>
    <a:srgbClr val="C80D1F"/>
    <a:srgbClr val="7F7F7F"/>
    <a:srgbClr val="232227"/>
    <a:srgbClr val="2D3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3" d="100"/>
          <a:sy n="153" d="100"/>
        </p:scale>
        <p:origin x="2010" y="138"/>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B87AE-1E68-401F-B095-6EC937D9C84D}" type="datetimeFigureOut">
              <a:rPr lang="zh-CN" altLang="en-US" smtClean="0"/>
              <a:pPr/>
              <a:t>2019/12/7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BB0C9-B4B5-4981-8185-40C817E1AF74}" type="slidenum">
              <a:rPr lang="zh-CN" altLang="en-US" smtClean="0"/>
              <a:pPr/>
              <a:t>‹#›</a:t>
            </a:fld>
            <a:endParaRPr lang="zh-CN" altLang="en-US"/>
          </a:p>
        </p:txBody>
      </p:sp>
    </p:spTree>
    <p:extLst>
      <p:ext uri="{BB962C8B-B14F-4D97-AF65-F5344CB8AC3E}">
        <p14:creationId xmlns:p14="http://schemas.microsoft.com/office/powerpoint/2010/main" val="1997882807"/>
      </p:ext>
    </p:extLst>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4500"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400300"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a:t>
            </a:fld>
            <a:endParaRPr lang="zh-CN" altLang="en-US"/>
          </a:p>
        </p:txBody>
      </p:sp>
    </p:spTree>
    <p:extLst>
      <p:ext uri="{BB962C8B-B14F-4D97-AF65-F5344CB8AC3E}">
        <p14:creationId xmlns:p14="http://schemas.microsoft.com/office/powerpoint/2010/main" val="4017358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10</a:t>
            </a:fld>
            <a:endParaRPr lang="zh-CN" altLang="en-US"/>
          </a:p>
        </p:txBody>
      </p:sp>
    </p:spTree>
    <p:extLst>
      <p:ext uri="{BB962C8B-B14F-4D97-AF65-F5344CB8AC3E}">
        <p14:creationId xmlns:p14="http://schemas.microsoft.com/office/powerpoint/2010/main" val="188388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11</a:t>
            </a:fld>
            <a:endParaRPr lang="zh-CN" altLang="en-US"/>
          </a:p>
        </p:txBody>
      </p:sp>
    </p:spTree>
    <p:extLst>
      <p:ext uri="{BB962C8B-B14F-4D97-AF65-F5344CB8AC3E}">
        <p14:creationId xmlns:p14="http://schemas.microsoft.com/office/powerpoint/2010/main" val="223614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12</a:t>
            </a:fld>
            <a:endParaRPr lang="zh-CN" altLang="en-US"/>
          </a:p>
        </p:txBody>
      </p:sp>
    </p:spTree>
    <p:extLst>
      <p:ext uri="{BB962C8B-B14F-4D97-AF65-F5344CB8AC3E}">
        <p14:creationId xmlns:p14="http://schemas.microsoft.com/office/powerpoint/2010/main" val="1607659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13</a:t>
            </a:fld>
            <a:endParaRPr lang="zh-CN" altLang="en-US"/>
          </a:p>
        </p:txBody>
      </p:sp>
    </p:spTree>
    <p:extLst>
      <p:ext uri="{BB962C8B-B14F-4D97-AF65-F5344CB8AC3E}">
        <p14:creationId xmlns:p14="http://schemas.microsoft.com/office/powerpoint/2010/main" val="3618354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14</a:t>
            </a:fld>
            <a:endParaRPr lang="zh-CN" altLang="en-US"/>
          </a:p>
        </p:txBody>
      </p:sp>
    </p:spTree>
    <p:extLst>
      <p:ext uri="{BB962C8B-B14F-4D97-AF65-F5344CB8AC3E}">
        <p14:creationId xmlns:p14="http://schemas.microsoft.com/office/powerpoint/2010/main" val="126282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15</a:t>
            </a:fld>
            <a:endParaRPr lang="zh-CN" altLang="en-US"/>
          </a:p>
        </p:txBody>
      </p:sp>
    </p:spTree>
    <p:extLst>
      <p:ext uri="{BB962C8B-B14F-4D97-AF65-F5344CB8AC3E}">
        <p14:creationId xmlns:p14="http://schemas.microsoft.com/office/powerpoint/2010/main" val="382256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2</a:t>
            </a:fld>
            <a:endParaRPr lang="zh-CN" altLang="en-US"/>
          </a:p>
        </p:txBody>
      </p:sp>
    </p:spTree>
    <p:extLst>
      <p:ext uri="{BB962C8B-B14F-4D97-AF65-F5344CB8AC3E}">
        <p14:creationId xmlns:p14="http://schemas.microsoft.com/office/powerpoint/2010/main" val="367578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3</a:t>
            </a:fld>
            <a:endParaRPr lang="zh-CN" altLang="en-US"/>
          </a:p>
        </p:txBody>
      </p:sp>
    </p:spTree>
    <p:extLst>
      <p:ext uri="{BB962C8B-B14F-4D97-AF65-F5344CB8AC3E}">
        <p14:creationId xmlns:p14="http://schemas.microsoft.com/office/powerpoint/2010/main" val="117453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4</a:t>
            </a:fld>
            <a:endParaRPr lang="zh-CN" altLang="en-US"/>
          </a:p>
        </p:txBody>
      </p:sp>
    </p:spTree>
    <p:extLst>
      <p:ext uri="{BB962C8B-B14F-4D97-AF65-F5344CB8AC3E}">
        <p14:creationId xmlns:p14="http://schemas.microsoft.com/office/powerpoint/2010/main" val="341727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5</a:t>
            </a:fld>
            <a:endParaRPr lang="zh-CN" altLang="en-US"/>
          </a:p>
        </p:txBody>
      </p:sp>
    </p:spTree>
    <p:extLst>
      <p:ext uri="{BB962C8B-B14F-4D97-AF65-F5344CB8AC3E}">
        <p14:creationId xmlns:p14="http://schemas.microsoft.com/office/powerpoint/2010/main" val="13743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6</a:t>
            </a:fld>
            <a:endParaRPr lang="zh-CN" altLang="en-US"/>
          </a:p>
        </p:txBody>
      </p:sp>
    </p:spTree>
    <p:extLst>
      <p:ext uri="{BB962C8B-B14F-4D97-AF65-F5344CB8AC3E}">
        <p14:creationId xmlns:p14="http://schemas.microsoft.com/office/powerpoint/2010/main" val="145087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7</a:t>
            </a:fld>
            <a:endParaRPr lang="zh-CN" altLang="en-US"/>
          </a:p>
        </p:txBody>
      </p:sp>
    </p:spTree>
    <p:extLst>
      <p:ext uri="{BB962C8B-B14F-4D97-AF65-F5344CB8AC3E}">
        <p14:creationId xmlns:p14="http://schemas.microsoft.com/office/powerpoint/2010/main" val="162218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8</a:t>
            </a:fld>
            <a:endParaRPr lang="zh-CN" altLang="en-US"/>
          </a:p>
        </p:txBody>
      </p:sp>
    </p:spTree>
    <p:extLst>
      <p:ext uri="{BB962C8B-B14F-4D97-AF65-F5344CB8AC3E}">
        <p14:creationId xmlns:p14="http://schemas.microsoft.com/office/powerpoint/2010/main" val="2890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DBB0C9-B4B5-4981-8185-40C817E1AF74}" type="slidenum">
              <a:rPr lang="zh-CN" altLang="en-US" smtClean="0"/>
              <a:pPr/>
              <a:t>9</a:t>
            </a:fld>
            <a:endParaRPr lang="zh-CN" altLang="en-US"/>
          </a:p>
        </p:txBody>
      </p:sp>
    </p:spTree>
    <p:extLst>
      <p:ext uri="{BB962C8B-B14F-4D97-AF65-F5344CB8AC3E}">
        <p14:creationId xmlns:p14="http://schemas.microsoft.com/office/powerpoint/2010/main" val="1024840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0" y="0"/>
            <a:ext cx="9162588" cy="5143500"/>
          </a:xfrm>
          <a:prstGeom prst="rect">
            <a:avLst/>
          </a:prstGeom>
          <a:ln>
            <a:solidFill>
              <a:srgbClr val="2A124E"/>
            </a:solidFill>
          </a:ln>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BEBA8EAE-BF5A-486C-A8C5-ECC9F3942E4B}">
                <a14:imgProps xmlns:a14="http://schemas.microsoft.com/office/drawing/2010/main">
                  <a14:imgLayer r:embed="rId3">
                    <a14:imgEffect>
                      <a14:artisticBlur radius="45"/>
                    </a14:imgEffect>
                  </a14:imgLayer>
                </a14:imgProps>
              </a:ext>
            </a:extLst>
          </a:blip>
          <a:stretch>
            <a:fillRect/>
          </a:stretch>
        </p:blipFill>
        <p:spPr>
          <a:xfrm>
            <a:off x="0" y="0"/>
            <a:ext cx="9162588" cy="5143500"/>
          </a:xfrm>
          <a:prstGeom prst="rect">
            <a:avLst/>
          </a:prstGeom>
          <a:ln>
            <a:solidFill>
              <a:srgbClr val="2A124E"/>
            </a:solidFill>
          </a:ln>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latin typeface="华文细黑" panose="02010600040101010101" pitchFamily="2" charset="-122"/>
              </a:defRPr>
            </a:lvl1pPr>
          </a:lstStyle>
          <a:p>
            <a:fld id="{29BF0C02-A196-4561-B28F-1EBF27CBEE3D}" type="datetimeFigureOut">
              <a:rPr lang="zh-CN" altLang="en-US" smtClean="0"/>
              <a:pPr/>
              <a:t>2019/12/7</a:t>
            </a:fld>
            <a:endParaRPr lang="zh-CN" altLang="en-US" dirty="0"/>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latin typeface="华文细黑" panose="02010600040101010101" pitchFamily="2" charset="-122"/>
              </a:defRPr>
            </a:lvl1pPr>
          </a:lstStyle>
          <a:p>
            <a:endParaRPr lang="zh-CN" altLang="en-US" dirty="0"/>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latin typeface="华文细黑" panose="02010600040101010101" pitchFamily="2" charset="-122"/>
              </a:defRPr>
            </a:lvl1pPr>
          </a:lstStyle>
          <a:p>
            <a:fld id="{8AC99F02-1E23-4BD3-B63C-F56E222E4162}"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800" rtl="0" eaLnBrk="1" latinLnBrk="0" hangingPunct="1">
        <a:lnSpc>
          <a:spcPct val="90000"/>
        </a:lnSpc>
        <a:spcBef>
          <a:spcPct val="0"/>
        </a:spcBef>
        <a:buNone/>
        <a:defRPr sz="3300" kern="1200">
          <a:solidFill>
            <a:schemeClr val="tx1"/>
          </a:solidFill>
          <a:latin typeface="华文细黑" panose="02010600040101010101"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华文细黑" panose="02010600040101010101" pitchFamily="2" charset="-122"/>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华文细黑" panose="02010600040101010101" pitchFamily="2" charset="-122"/>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65" name="任意多边形 64"/>
          <p:cNvSpPr/>
          <p:nvPr/>
        </p:nvSpPr>
        <p:spPr>
          <a:xfrm>
            <a:off x="5725969" y="2229648"/>
            <a:ext cx="3109" cy="6008"/>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a:spLocks noChangeArrowheads="1"/>
          </p:cNvSpPr>
          <p:nvPr/>
        </p:nvSpPr>
        <p:spPr bwMode="auto">
          <a:xfrm>
            <a:off x="2243764" y="1678426"/>
            <a:ext cx="485636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a:r>
              <a:rPr lang="zh-CN" altLang="en-US" sz="4600" b="1" dirty="0" smtClean="0">
                <a:solidFill>
                  <a:schemeClr val="bg1"/>
                </a:solidFill>
                <a:effectLst>
                  <a:outerShdw blurRad="38100" dist="38100" dir="2700000" algn="tl">
                    <a:srgbClr val="000000">
                      <a:alpha val="43137"/>
                    </a:srgbClr>
                  </a:outerShdw>
                </a:effectLst>
                <a:latin typeface="+mn-ea"/>
                <a:ea typeface="+mn-ea"/>
              </a:rPr>
              <a:t>人事系统汇报</a:t>
            </a:r>
            <a:endParaRPr lang="zh-CN" altLang="en-US" sz="4600" b="1" dirty="0">
              <a:solidFill>
                <a:schemeClr val="bg1"/>
              </a:solidFill>
              <a:effectLst>
                <a:outerShdw blurRad="38100" dist="38100" dir="2700000" algn="tl">
                  <a:srgbClr val="000000">
                    <a:alpha val="43137"/>
                  </a:srgbClr>
                </a:outerShdw>
              </a:effectLst>
              <a:latin typeface="+mn-ea"/>
              <a:ea typeface="+mn-ea"/>
            </a:endParaRPr>
          </a:p>
        </p:txBody>
      </p:sp>
      <p:sp>
        <p:nvSpPr>
          <p:cNvPr id="46" name="文本框 45"/>
          <p:cNvSpPr txBox="1"/>
          <p:nvPr/>
        </p:nvSpPr>
        <p:spPr>
          <a:xfrm>
            <a:off x="3467260" y="1413519"/>
            <a:ext cx="2050473" cy="261610"/>
          </a:xfrm>
          <a:prstGeom prst="rect">
            <a:avLst/>
          </a:prstGeom>
          <a:noFill/>
        </p:spPr>
        <p:txBody>
          <a:bodyPr wrap="square" rtlCol="0">
            <a:spAutoFit/>
          </a:bodyPr>
          <a:lstStyle/>
          <a:p>
            <a:pPr algn="ctr"/>
            <a:r>
              <a:rPr lang="en-US" altLang="zh-CN" sz="1100" dirty="0" smtClean="0">
                <a:solidFill>
                  <a:schemeClr val="bg1"/>
                </a:solidFill>
                <a:latin typeface="华文细黑" panose="02010600040101010101" pitchFamily="2" charset="-122"/>
                <a:ea typeface="华文细黑" panose="02010600040101010101" pitchFamily="2" charset="-122"/>
              </a:rPr>
              <a:t>Human Resource</a:t>
            </a:r>
            <a:endParaRPr lang="zh-CN" altLang="en-US" sz="1100" dirty="0">
              <a:solidFill>
                <a:schemeClr val="bg1"/>
              </a:solidFill>
              <a:latin typeface="华文细黑" panose="02010600040101010101" pitchFamily="2" charset="-122"/>
              <a:ea typeface="华文细黑" panose="02010600040101010101" pitchFamily="2" charset="-122"/>
            </a:endParaRPr>
          </a:p>
        </p:txBody>
      </p:sp>
      <p:sp>
        <p:nvSpPr>
          <p:cNvPr id="1293" name="KSO_Shape"/>
          <p:cNvSpPr/>
          <p:nvPr/>
        </p:nvSpPr>
        <p:spPr bwMode="auto">
          <a:xfrm>
            <a:off x="5662791" y="1206143"/>
            <a:ext cx="700801" cy="38544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49" name="组合 48"/>
          <p:cNvGrpSpPr/>
          <p:nvPr/>
        </p:nvGrpSpPr>
        <p:grpSpPr>
          <a:xfrm>
            <a:off x="4877719" y="3053178"/>
            <a:ext cx="1222455" cy="430887"/>
            <a:chOff x="5831509" y="3854414"/>
            <a:chExt cx="1059492" cy="430887"/>
          </a:xfrm>
        </p:grpSpPr>
        <p:sp>
          <p:nvSpPr>
            <p:cNvPr id="1298" name="圆角矩形 1297"/>
            <p:cNvSpPr/>
            <p:nvPr/>
          </p:nvSpPr>
          <p:spPr>
            <a:xfrm>
              <a:off x="5831509" y="3859219"/>
              <a:ext cx="1044000" cy="252000"/>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9" name="文本框 1298"/>
            <p:cNvSpPr txBox="1"/>
            <p:nvPr/>
          </p:nvSpPr>
          <p:spPr>
            <a:xfrm>
              <a:off x="5850293" y="3854414"/>
              <a:ext cx="1040708" cy="430887"/>
            </a:xfrm>
            <a:prstGeom prst="rect">
              <a:avLst/>
            </a:prstGeom>
            <a:noFill/>
          </p:spPr>
          <p:txBody>
            <a:bodyPr wrap="square" rtlCol="0">
              <a:spAutoFit/>
            </a:bodyPr>
            <a:lstStyle/>
            <a:p>
              <a:pPr algn="ctr"/>
              <a:r>
                <a:rPr lang="zh-CN" altLang="en-US" sz="1100" dirty="0" smtClean="0">
                  <a:solidFill>
                    <a:schemeClr val="bg1"/>
                  </a:solidFill>
                </a:rPr>
                <a:t>员工移动客户端</a:t>
              </a:r>
              <a:endParaRPr lang="zh-CN" altLang="en-US" sz="1100" dirty="0">
                <a:solidFill>
                  <a:schemeClr val="bg1"/>
                </a:solidFill>
              </a:endParaRPr>
            </a:p>
          </p:txBody>
        </p:sp>
      </p:grpSp>
      <p:grpSp>
        <p:nvGrpSpPr>
          <p:cNvPr id="51" name="组合 50"/>
          <p:cNvGrpSpPr/>
          <p:nvPr/>
        </p:nvGrpSpPr>
        <p:grpSpPr>
          <a:xfrm>
            <a:off x="3325126" y="3053178"/>
            <a:ext cx="1167370" cy="430887"/>
            <a:chOff x="5294697" y="3267110"/>
            <a:chExt cx="828000" cy="430887"/>
          </a:xfrm>
        </p:grpSpPr>
        <p:sp>
          <p:nvSpPr>
            <p:cNvPr id="1300" name="圆角矩形 1299"/>
            <p:cNvSpPr/>
            <p:nvPr/>
          </p:nvSpPr>
          <p:spPr>
            <a:xfrm>
              <a:off x="5294697" y="3271915"/>
              <a:ext cx="828000" cy="252000"/>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1" name="文本框 1300"/>
            <p:cNvSpPr txBox="1"/>
            <p:nvPr/>
          </p:nvSpPr>
          <p:spPr>
            <a:xfrm>
              <a:off x="5330697" y="3267110"/>
              <a:ext cx="756000" cy="430887"/>
            </a:xfrm>
            <a:prstGeom prst="rect">
              <a:avLst/>
            </a:prstGeom>
            <a:noFill/>
          </p:spPr>
          <p:txBody>
            <a:bodyPr wrap="square" rtlCol="0">
              <a:spAutoFit/>
            </a:bodyPr>
            <a:lstStyle/>
            <a:p>
              <a:pPr algn="ctr"/>
              <a:r>
                <a:rPr lang="en-US" altLang="zh-CN" sz="1100" dirty="0" smtClean="0">
                  <a:solidFill>
                    <a:schemeClr val="bg1"/>
                  </a:solidFill>
                </a:rPr>
                <a:t>WEB</a:t>
              </a:r>
              <a:r>
                <a:rPr lang="zh-CN" altLang="en-US" sz="1100" dirty="0" smtClean="0">
                  <a:solidFill>
                    <a:schemeClr val="bg1"/>
                  </a:solidFill>
                </a:rPr>
                <a:t>网站管理</a:t>
              </a:r>
              <a:endParaRPr lang="zh-CN" altLang="en-US" sz="1100" dirty="0">
                <a:solidFill>
                  <a:schemeClr val="bg1"/>
                </a:solidFill>
              </a:endParaRPr>
            </a:p>
          </p:txBody>
        </p:sp>
      </p:grpSp>
      <p:grpSp>
        <p:nvGrpSpPr>
          <p:cNvPr id="50" name="组合 49"/>
          <p:cNvGrpSpPr/>
          <p:nvPr/>
        </p:nvGrpSpPr>
        <p:grpSpPr>
          <a:xfrm>
            <a:off x="4183118" y="3673877"/>
            <a:ext cx="977653" cy="261610"/>
            <a:chOff x="6645516" y="3260181"/>
            <a:chExt cx="828000" cy="261610"/>
          </a:xfrm>
        </p:grpSpPr>
        <p:sp>
          <p:nvSpPr>
            <p:cNvPr id="1302" name="圆角矩形 1301"/>
            <p:cNvSpPr/>
            <p:nvPr/>
          </p:nvSpPr>
          <p:spPr>
            <a:xfrm>
              <a:off x="6645516" y="3264986"/>
              <a:ext cx="828000" cy="252000"/>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3" name="文本框 1302"/>
            <p:cNvSpPr txBox="1"/>
            <p:nvPr/>
          </p:nvSpPr>
          <p:spPr>
            <a:xfrm>
              <a:off x="6681516" y="3260181"/>
              <a:ext cx="792000" cy="261610"/>
            </a:xfrm>
            <a:prstGeom prst="rect">
              <a:avLst/>
            </a:prstGeom>
            <a:noFill/>
          </p:spPr>
          <p:txBody>
            <a:bodyPr wrap="square" rtlCol="0">
              <a:spAutoFit/>
            </a:bodyPr>
            <a:lstStyle/>
            <a:p>
              <a:pPr algn="ctr"/>
              <a:r>
                <a:rPr lang="en-US" altLang="zh-CN" sz="1100" dirty="0" smtClean="0">
                  <a:solidFill>
                    <a:schemeClr val="bg1"/>
                  </a:solidFill>
                </a:rPr>
                <a:t>AS400</a:t>
              </a:r>
              <a:r>
                <a:rPr lang="zh-CN" altLang="en-US" sz="1100" dirty="0" smtClean="0">
                  <a:solidFill>
                    <a:schemeClr val="bg1"/>
                  </a:solidFill>
                </a:rPr>
                <a:t>转变</a:t>
              </a:r>
              <a:endParaRPr lang="zh-CN" altLang="en-US" sz="1100" dirty="0">
                <a:solidFill>
                  <a:schemeClr val="bg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6" name="文本框 135"/>
          <p:cNvSpPr txBox="1"/>
          <p:nvPr/>
        </p:nvSpPr>
        <p:spPr>
          <a:xfrm>
            <a:off x="1021967" y="269923"/>
            <a:ext cx="3438932" cy="400110"/>
          </a:xfrm>
          <a:prstGeom prst="rect">
            <a:avLst/>
          </a:prstGeom>
          <a:noFill/>
        </p:spPr>
        <p:txBody>
          <a:bodyPr wrap="square" rtlCol="0">
            <a:spAutoFit/>
          </a:bodyPr>
          <a:lstStyle/>
          <a:p>
            <a:pPr>
              <a:defRPr/>
            </a:pPr>
            <a:r>
              <a:rPr lang="zh-CN" altLang="en-US" sz="2000" b="1" dirty="0" smtClean="0">
                <a:solidFill>
                  <a:schemeClr val="bg1"/>
                </a:solidFill>
                <a:latin typeface="微软雅黑" panose="020B0503020204020204" pitchFamily="34" charset="-122"/>
                <a:ea typeface="微软雅黑" panose="020B0503020204020204" pitchFamily="34" charset="-122"/>
              </a:rPr>
              <a:t>产品技术栈组成</a:t>
            </a:r>
            <a:endParaRPr lang="id-ID"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206493" y="315588"/>
            <a:ext cx="815474" cy="523220"/>
            <a:chOff x="4353620" y="864629"/>
            <a:chExt cx="742365" cy="476312"/>
          </a:xfrm>
        </p:grpSpPr>
        <p:sp>
          <p:nvSpPr>
            <p:cNvPr id="139"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chemeClr val="bg1"/>
                </a:solidFill>
              </a:endParaRPr>
            </a:p>
          </p:txBody>
        </p:sp>
        <p:sp>
          <p:nvSpPr>
            <p:cNvPr id="140" name="文本框 139"/>
            <p:cNvSpPr txBox="1"/>
            <p:nvPr/>
          </p:nvSpPr>
          <p:spPr>
            <a:xfrm>
              <a:off x="4508346" y="864629"/>
              <a:ext cx="432912" cy="476312"/>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3</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129" name="Freeform 5"/>
          <p:cNvSpPr/>
          <p:nvPr/>
        </p:nvSpPr>
        <p:spPr bwMode="auto">
          <a:xfrm rot="6321300">
            <a:off x="1131280" y="3169574"/>
            <a:ext cx="634869" cy="7555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30" name="Freeform 5"/>
          <p:cNvSpPr/>
          <p:nvPr/>
        </p:nvSpPr>
        <p:spPr bwMode="auto">
          <a:xfrm rot="5400000">
            <a:off x="1363285" y="3785001"/>
            <a:ext cx="523323" cy="622825"/>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31" name="Freeform 5"/>
          <p:cNvSpPr/>
          <p:nvPr/>
        </p:nvSpPr>
        <p:spPr bwMode="auto">
          <a:xfrm rot="14305163">
            <a:off x="3576887" y="3595112"/>
            <a:ext cx="634869" cy="7555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32" name="Freeform 6"/>
          <p:cNvSpPr/>
          <p:nvPr/>
        </p:nvSpPr>
        <p:spPr bwMode="auto">
          <a:xfrm rot="12075584">
            <a:off x="2450821" y="2985812"/>
            <a:ext cx="482681" cy="574455"/>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33" name="Freeform 7"/>
          <p:cNvSpPr/>
          <p:nvPr/>
        </p:nvSpPr>
        <p:spPr bwMode="auto">
          <a:xfrm rot="9401162">
            <a:off x="1867770" y="3028782"/>
            <a:ext cx="482681" cy="574455"/>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34" name="Freeform 8"/>
          <p:cNvSpPr/>
          <p:nvPr/>
        </p:nvSpPr>
        <p:spPr bwMode="auto">
          <a:xfrm rot="12075584">
            <a:off x="2961361" y="2880703"/>
            <a:ext cx="575717" cy="6851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41" name="Freeform 9"/>
          <p:cNvSpPr/>
          <p:nvPr/>
        </p:nvSpPr>
        <p:spPr bwMode="auto">
          <a:xfrm rot="10525093">
            <a:off x="2075238" y="2470925"/>
            <a:ext cx="575717" cy="6851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pic>
        <p:nvPicPr>
          <p:cNvPr id="142"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9221" t="29398" r="17922" b="13718"/>
          <a:stretch>
            <a:fillRect/>
          </a:stretch>
        </p:blipFill>
        <p:spPr>
          <a:xfrm>
            <a:off x="1713332" y="3628229"/>
            <a:ext cx="2072220" cy="1250182"/>
          </a:xfrm>
          <a:prstGeom prst="rect">
            <a:avLst/>
          </a:prstGeom>
        </p:spPr>
      </p:pic>
      <p:sp>
        <p:nvSpPr>
          <p:cNvPr id="143" name="Rectangle 11"/>
          <p:cNvSpPr/>
          <p:nvPr/>
        </p:nvSpPr>
        <p:spPr>
          <a:xfrm>
            <a:off x="2014589" y="3780782"/>
            <a:ext cx="1435924" cy="892987"/>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3"/>
          <p:cNvSpPr/>
          <p:nvPr/>
        </p:nvSpPr>
        <p:spPr bwMode="auto">
          <a:xfrm rot="12887238">
            <a:off x="3550252" y="3000157"/>
            <a:ext cx="575717" cy="6851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45" name="Freeform 14"/>
          <p:cNvSpPr/>
          <p:nvPr/>
        </p:nvSpPr>
        <p:spPr bwMode="auto">
          <a:xfrm rot="13100585">
            <a:off x="3472405" y="2306984"/>
            <a:ext cx="634869" cy="7555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46" name="Freeform 15"/>
          <p:cNvSpPr/>
          <p:nvPr/>
        </p:nvSpPr>
        <p:spPr bwMode="auto">
          <a:xfrm rot="9634643">
            <a:off x="1337089" y="2635665"/>
            <a:ext cx="575717" cy="685180"/>
          </a:xfrm>
          <a:custGeom>
            <a:avLst/>
            <a:gdLst>
              <a:gd name="T0" fmla="*/ 339 w 596"/>
              <a:gd name="T1" fmla="*/ 115 h 709"/>
              <a:gd name="T2" fmla="*/ 596 w 596"/>
              <a:gd name="T3" fmla="*/ 410 h 709"/>
              <a:gd name="T4" fmla="*/ 298 w 596"/>
              <a:gd name="T5" fmla="*/ 709 h 709"/>
              <a:gd name="T6" fmla="*/ 0 w 596"/>
              <a:gd name="T7" fmla="*/ 410 h 709"/>
              <a:gd name="T8" fmla="*/ 255 w 596"/>
              <a:gd name="T9" fmla="*/ 115 h 709"/>
              <a:gd name="T10" fmla="*/ 296 w 596"/>
              <a:gd name="T11" fmla="*/ 0 h 709"/>
              <a:gd name="T12" fmla="*/ 339 w 596"/>
              <a:gd name="T13" fmla="*/ 115 h 709"/>
            </a:gdLst>
            <a:ahLst/>
            <a:cxnLst>
              <a:cxn ang="0">
                <a:pos x="T0" y="T1"/>
              </a:cxn>
              <a:cxn ang="0">
                <a:pos x="T2" y="T3"/>
              </a:cxn>
              <a:cxn ang="0">
                <a:pos x="T4" y="T5"/>
              </a:cxn>
              <a:cxn ang="0">
                <a:pos x="T6" y="T7"/>
              </a:cxn>
              <a:cxn ang="0">
                <a:pos x="T8" y="T9"/>
              </a:cxn>
              <a:cxn ang="0">
                <a:pos x="T10" y="T11"/>
              </a:cxn>
              <a:cxn ang="0">
                <a:pos x="T12" y="T13"/>
              </a:cxn>
            </a:cxnLst>
            <a:rect l="0" t="0" r="r" b="b"/>
            <a:pathLst>
              <a:path w="596" h="709">
                <a:moveTo>
                  <a:pt x="339" y="115"/>
                </a:moveTo>
                <a:cubicBezTo>
                  <a:pt x="484" y="135"/>
                  <a:pt x="596" y="259"/>
                  <a:pt x="596" y="410"/>
                </a:cubicBezTo>
                <a:cubicBezTo>
                  <a:pt x="596" y="575"/>
                  <a:pt x="463" y="709"/>
                  <a:pt x="298" y="709"/>
                </a:cubicBezTo>
                <a:cubicBezTo>
                  <a:pt x="133" y="709"/>
                  <a:pt x="0" y="575"/>
                  <a:pt x="0" y="410"/>
                </a:cubicBezTo>
                <a:cubicBezTo>
                  <a:pt x="0" y="260"/>
                  <a:pt x="111" y="136"/>
                  <a:pt x="255" y="115"/>
                </a:cubicBezTo>
                <a:cubicBezTo>
                  <a:pt x="296" y="0"/>
                  <a:pt x="296" y="0"/>
                  <a:pt x="296" y="0"/>
                </a:cubicBezTo>
                <a:lnTo>
                  <a:pt x="339" y="115"/>
                </a:lnTo>
                <a:close/>
              </a:path>
            </a:pathLst>
          </a:custGeom>
          <a:solidFill>
            <a:schemeClr val="bg1">
              <a:alpha val="40000"/>
            </a:schemeClr>
          </a:solidFill>
          <a:ln>
            <a:noFill/>
          </a:ln>
        </p:spPr>
        <p:txBody>
          <a:bodyPr vert="horz" wrap="square" lIns="91440" tIns="45720" rIns="91440" bIns="45720" numCol="1" anchor="t" anchorCtr="0" compatLnSpc="1"/>
          <a:lstStyle/>
          <a:p>
            <a:endParaRPr lang="en-US"/>
          </a:p>
        </p:txBody>
      </p:sp>
      <p:sp>
        <p:nvSpPr>
          <p:cNvPr id="147" name="Oval 16"/>
          <p:cNvSpPr/>
          <p:nvPr/>
        </p:nvSpPr>
        <p:spPr>
          <a:xfrm>
            <a:off x="4134311" y="2623622"/>
            <a:ext cx="645711" cy="64941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48" name="Oval 17"/>
          <p:cNvSpPr/>
          <p:nvPr/>
        </p:nvSpPr>
        <p:spPr>
          <a:xfrm>
            <a:off x="4269980" y="3286160"/>
            <a:ext cx="805631" cy="810253"/>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49" name="Oval 18"/>
          <p:cNvSpPr/>
          <p:nvPr/>
        </p:nvSpPr>
        <p:spPr>
          <a:xfrm>
            <a:off x="2669300" y="2043898"/>
            <a:ext cx="805631" cy="810253"/>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0" name="Oval 19"/>
          <p:cNvSpPr/>
          <p:nvPr/>
        </p:nvSpPr>
        <p:spPr>
          <a:xfrm>
            <a:off x="1433862" y="1822826"/>
            <a:ext cx="805631" cy="810253"/>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1" name="Oval 20"/>
          <p:cNvSpPr/>
          <p:nvPr/>
        </p:nvSpPr>
        <p:spPr>
          <a:xfrm>
            <a:off x="428426" y="2543204"/>
            <a:ext cx="805631" cy="810253"/>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2" name="Oval 21"/>
          <p:cNvSpPr/>
          <p:nvPr/>
        </p:nvSpPr>
        <p:spPr>
          <a:xfrm>
            <a:off x="588345" y="3718432"/>
            <a:ext cx="645711" cy="64941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3" name="Oval 22"/>
          <p:cNvSpPr/>
          <p:nvPr/>
        </p:nvSpPr>
        <p:spPr>
          <a:xfrm>
            <a:off x="4046054" y="1910022"/>
            <a:ext cx="645711" cy="64941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4" name="Oval 23"/>
          <p:cNvSpPr/>
          <p:nvPr/>
        </p:nvSpPr>
        <p:spPr>
          <a:xfrm>
            <a:off x="4848711" y="2747656"/>
            <a:ext cx="645711" cy="64941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5" name="Oval 24"/>
          <p:cNvSpPr/>
          <p:nvPr/>
        </p:nvSpPr>
        <p:spPr>
          <a:xfrm>
            <a:off x="3337552" y="1618811"/>
            <a:ext cx="645711" cy="64941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6" name="Oval 25"/>
          <p:cNvSpPr/>
          <p:nvPr/>
        </p:nvSpPr>
        <p:spPr>
          <a:xfrm>
            <a:off x="2289992" y="1847769"/>
            <a:ext cx="459450" cy="46208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7" name="Oval 27"/>
          <p:cNvSpPr/>
          <p:nvPr/>
        </p:nvSpPr>
        <p:spPr>
          <a:xfrm>
            <a:off x="933564" y="2097351"/>
            <a:ext cx="459450" cy="46208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8" name="Oval 28"/>
          <p:cNvSpPr/>
          <p:nvPr/>
        </p:nvSpPr>
        <p:spPr>
          <a:xfrm>
            <a:off x="371790" y="3326254"/>
            <a:ext cx="459450" cy="46208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59" name="Oval 29"/>
          <p:cNvSpPr/>
          <p:nvPr/>
        </p:nvSpPr>
        <p:spPr>
          <a:xfrm>
            <a:off x="2749442" y="1558299"/>
            <a:ext cx="459450" cy="46208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160" name="Oval 30"/>
          <p:cNvSpPr/>
          <p:nvPr/>
        </p:nvSpPr>
        <p:spPr>
          <a:xfrm>
            <a:off x="4672796" y="2303857"/>
            <a:ext cx="459450" cy="462087"/>
          </a:xfrm>
          <a:prstGeom prst="ellipse">
            <a:avLst/>
          </a:prstGeom>
          <a:solidFill>
            <a:schemeClr val="bg1">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grpSp>
        <p:nvGrpSpPr>
          <p:cNvPr id="161" name="Group 31"/>
          <p:cNvGrpSpPr/>
          <p:nvPr/>
        </p:nvGrpSpPr>
        <p:grpSpPr>
          <a:xfrm>
            <a:off x="2215357" y="2602250"/>
            <a:ext cx="289712" cy="279837"/>
            <a:chOff x="5099140" y="1309474"/>
            <a:chExt cx="439257" cy="424283"/>
          </a:xfrm>
          <a:solidFill>
            <a:schemeClr val="bg1"/>
          </a:solidFill>
        </p:grpSpPr>
        <p:sp>
          <p:nvSpPr>
            <p:cNvPr id="162" name="Rectangle 18"/>
            <p:cNvSpPr>
              <a:spLocks noChangeArrowheads="1"/>
            </p:cNvSpPr>
            <p:nvPr/>
          </p:nvSpPr>
          <p:spPr bwMode="auto">
            <a:xfrm>
              <a:off x="5256374" y="1479187"/>
              <a:ext cx="47421"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3" name="Rectangle 19"/>
            <p:cNvSpPr>
              <a:spLocks noChangeArrowheads="1"/>
            </p:cNvSpPr>
            <p:nvPr/>
          </p:nvSpPr>
          <p:spPr bwMode="auto">
            <a:xfrm>
              <a:off x="5331247" y="1479187"/>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4" name="Rectangle 20"/>
            <p:cNvSpPr>
              <a:spLocks noChangeArrowheads="1"/>
            </p:cNvSpPr>
            <p:nvPr/>
          </p:nvSpPr>
          <p:spPr bwMode="auto">
            <a:xfrm>
              <a:off x="5408617" y="1479187"/>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5" name="Rectangle 21"/>
            <p:cNvSpPr>
              <a:spLocks noChangeArrowheads="1"/>
            </p:cNvSpPr>
            <p:nvPr/>
          </p:nvSpPr>
          <p:spPr bwMode="auto">
            <a:xfrm>
              <a:off x="5256374" y="1546573"/>
              <a:ext cx="47421"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6" name="Rectangle 22"/>
            <p:cNvSpPr>
              <a:spLocks noChangeArrowheads="1"/>
            </p:cNvSpPr>
            <p:nvPr/>
          </p:nvSpPr>
          <p:spPr bwMode="auto">
            <a:xfrm>
              <a:off x="5331247" y="1546573"/>
              <a:ext cx="49916"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7" name="Rectangle 23"/>
            <p:cNvSpPr>
              <a:spLocks noChangeArrowheads="1"/>
            </p:cNvSpPr>
            <p:nvPr/>
          </p:nvSpPr>
          <p:spPr bwMode="auto">
            <a:xfrm>
              <a:off x="5408617" y="1546573"/>
              <a:ext cx="49916"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8" name="Rectangle 24"/>
            <p:cNvSpPr>
              <a:spLocks noChangeArrowheads="1"/>
            </p:cNvSpPr>
            <p:nvPr/>
          </p:nvSpPr>
          <p:spPr bwMode="auto">
            <a:xfrm>
              <a:off x="5256374" y="1618951"/>
              <a:ext cx="47421"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9" name="Rectangle 25"/>
            <p:cNvSpPr>
              <a:spLocks noChangeArrowheads="1"/>
            </p:cNvSpPr>
            <p:nvPr/>
          </p:nvSpPr>
          <p:spPr bwMode="auto">
            <a:xfrm>
              <a:off x="5179005" y="1546573"/>
              <a:ext cx="49916"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70" name="Rectangle 26"/>
            <p:cNvSpPr>
              <a:spLocks noChangeArrowheads="1"/>
            </p:cNvSpPr>
            <p:nvPr/>
          </p:nvSpPr>
          <p:spPr bwMode="auto">
            <a:xfrm>
              <a:off x="5179005" y="1618951"/>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71" name="Rectangle 27"/>
            <p:cNvSpPr>
              <a:spLocks noChangeArrowheads="1"/>
            </p:cNvSpPr>
            <p:nvPr/>
          </p:nvSpPr>
          <p:spPr bwMode="auto">
            <a:xfrm>
              <a:off x="5331247" y="1618951"/>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72" name="Rectangle 28"/>
            <p:cNvSpPr>
              <a:spLocks noChangeArrowheads="1"/>
            </p:cNvSpPr>
            <p:nvPr/>
          </p:nvSpPr>
          <p:spPr bwMode="auto">
            <a:xfrm>
              <a:off x="5408617" y="1618951"/>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73" name="Freeform 29"/>
            <p:cNvSpPr>
              <a:spLocks noEditPoints="1"/>
            </p:cNvSpPr>
            <p:nvPr/>
          </p:nvSpPr>
          <p:spPr bwMode="auto">
            <a:xfrm>
              <a:off x="5099140" y="1339424"/>
              <a:ext cx="439257" cy="394333"/>
            </a:xfrm>
            <a:custGeom>
              <a:avLst/>
              <a:gdLst>
                <a:gd name="T0" fmla="*/ 174 w 176"/>
                <a:gd name="T1" fmla="*/ 0 h 158"/>
                <a:gd name="T2" fmla="*/ 150 w 176"/>
                <a:gd name="T3" fmla="*/ 0 h 158"/>
                <a:gd name="T4" fmla="*/ 150 w 176"/>
                <a:gd name="T5" fmla="*/ 16 h 158"/>
                <a:gd name="T6" fmla="*/ 126 w 176"/>
                <a:gd name="T7" fmla="*/ 16 h 158"/>
                <a:gd name="T8" fmla="*/ 126 w 176"/>
                <a:gd name="T9" fmla="*/ 0 h 158"/>
                <a:gd name="T10" fmla="*/ 52 w 176"/>
                <a:gd name="T11" fmla="*/ 0 h 158"/>
                <a:gd name="T12" fmla="*/ 52 w 176"/>
                <a:gd name="T13" fmla="*/ 16 h 158"/>
                <a:gd name="T14" fmla="*/ 28 w 176"/>
                <a:gd name="T15" fmla="*/ 16 h 158"/>
                <a:gd name="T16" fmla="*/ 28 w 176"/>
                <a:gd name="T17" fmla="*/ 0 h 158"/>
                <a:gd name="T18" fmla="*/ 0 w 176"/>
                <a:gd name="T19" fmla="*/ 0 h 158"/>
                <a:gd name="T20" fmla="*/ 0 w 176"/>
                <a:gd name="T21" fmla="*/ 158 h 158"/>
                <a:gd name="T22" fmla="*/ 13 w 176"/>
                <a:gd name="T23" fmla="*/ 158 h 158"/>
                <a:gd name="T24" fmla="*/ 162 w 176"/>
                <a:gd name="T25" fmla="*/ 158 h 158"/>
                <a:gd name="T26" fmla="*/ 176 w 176"/>
                <a:gd name="T27" fmla="*/ 158 h 158"/>
                <a:gd name="T28" fmla="*/ 174 w 176"/>
                <a:gd name="T29" fmla="*/ 0 h 158"/>
                <a:gd name="T30" fmla="*/ 162 w 176"/>
                <a:gd name="T31" fmla="*/ 144 h 158"/>
                <a:gd name="T32" fmla="*/ 13 w 176"/>
                <a:gd name="T33" fmla="*/ 144 h 158"/>
                <a:gd name="T34" fmla="*/ 13 w 176"/>
                <a:gd name="T35" fmla="*/ 44 h 158"/>
                <a:gd name="T36" fmla="*/ 162 w 176"/>
                <a:gd name="T37" fmla="*/ 44 h 158"/>
                <a:gd name="T38" fmla="*/ 162 w 176"/>
                <a:gd name="T39"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4" name="Rectangle 30"/>
            <p:cNvSpPr>
              <a:spLocks noChangeArrowheads="1"/>
            </p:cNvSpPr>
            <p:nvPr/>
          </p:nvSpPr>
          <p:spPr bwMode="auto">
            <a:xfrm>
              <a:off x="5181500" y="1309474"/>
              <a:ext cx="37438" cy="59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75" name="Rectangle 31"/>
            <p:cNvSpPr>
              <a:spLocks noChangeArrowheads="1"/>
            </p:cNvSpPr>
            <p:nvPr/>
          </p:nvSpPr>
          <p:spPr bwMode="auto">
            <a:xfrm>
              <a:off x="5428583" y="1309474"/>
              <a:ext cx="34941" cy="59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sp>
        <p:nvSpPr>
          <p:cNvPr id="176" name="Freeform 35"/>
          <p:cNvSpPr>
            <a:spLocks noEditPoints="1"/>
          </p:cNvSpPr>
          <p:nvPr/>
        </p:nvSpPr>
        <p:spPr bwMode="auto">
          <a:xfrm>
            <a:off x="3406608" y="1787291"/>
            <a:ext cx="470203" cy="317219"/>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177" name="Group 47"/>
          <p:cNvGrpSpPr/>
          <p:nvPr/>
        </p:nvGrpSpPr>
        <p:grpSpPr>
          <a:xfrm>
            <a:off x="4298701" y="2772534"/>
            <a:ext cx="341966" cy="348715"/>
            <a:chOff x="7160655" y="2178006"/>
            <a:chExt cx="379359" cy="386846"/>
          </a:xfrm>
          <a:solidFill>
            <a:schemeClr val="bg1"/>
          </a:solidFill>
        </p:grpSpPr>
        <p:sp>
          <p:nvSpPr>
            <p:cNvPr id="178"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81" name="Group 51"/>
          <p:cNvGrpSpPr/>
          <p:nvPr/>
        </p:nvGrpSpPr>
        <p:grpSpPr>
          <a:xfrm>
            <a:off x="3081752" y="3005544"/>
            <a:ext cx="366713" cy="366713"/>
            <a:chOff x="6352022" y="2360197"/>
            <a:chExt cx="406813" cy="406813"/>
          </a:xfrm>
          <a:solidFill>
            <a:schemeClr val="bg1"/>
          </a:solidFill>
        </p:grpSpPr>
        <p:sp>
          <p:nvSpPr>
            <p:cNvPr id="182" name="Freeform 39"/>
            <p:cNvSpPr>
              <a:spLocks noEditPoints="1"/>
            </p:cNvSpPr>
            <p:nvPr/>
          </p:nvSpPr>
          <p:spPr bwMode="auto">
            <a:xfrm>
              <a:off x="6352022" y="2360197"/>
              <a:ext cx="406813" cy="406813"/>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5 w 122"/>
                <a:gd name="T11" fmla="*/ 109 h 122"/>
                <a:gd name="T12" fmla="*/ 65 w 122"/>
                <a:gd name="T13" fmla="*/ 102 h 122"/>
                <a:gd name="T14" fmla="*/ 58 w 122"/>
                <a:gd name="T15" fmla="*/ 102 h 122"/>
                <a:gd name="T16" fmla="*/ 58 w 122"/>
                <a:gd name="T17" fmla="*/ 109 h 122"/>
                <a:gd name="T18" fmla="*/ 30 w 122"/>
                <a:gd name="T19" fmla="*/ 97 h 122"/>
                <a:gd name="T20" fmla="*/ 29 w 122"/>
                <a:gd name="T21" fmla="*/ 97 h 122"/>
                <a:gd name="T22" fmla="*/ 27 w 122"/>
                <a:gd name="T23" fmla="*/ 95 h 122"/>
                <a:gd name="T24" fmla="*/ 25 w 122"/>
                <a:gd name="T25" fmla="*/ 93 h 122"/>
                <a:gd name="T26" fmla="*/ 25 w 122"/>
                <a:gd name="T27" fmla="*/ 92 h 122"/>
                <a:gd name="T28" fmla="*/ 13 w 122"/>
                <a:gd name="T29" fmla="*/ 64 h 122"/>
                <a:gd name="T30" fmla="*/ 20 w 122"/>
                <a:gd name="T31" fmla="*/ 64 h 122"/>
                <a:gd name="T32" fmla="*/ 20 w 122"/>
                <a:gd name="T33" fmla="*/ 57 h 122"/>
                <a:gd name="T34" fmla="*/ 13 w 122"/>
                <a:gd name="T35" fmla="*/ 57 h 122"/>
                <a:gd name="T36" fmla="*/ 58 w 122"/>
                <a:gd name="T37" fmla="*/ 13 h 122"/>
                <a:gd name="T38" fmla="*/ 58 w 122"/>
                <a:gd name="T39" fmla="*/ 20 h 122"/>
                <a:gd name="T40" fmla="*/ 65 w 122"/>
                <a:gd name="T41" fmla="*/ 20 h 122"/>
                <a:gd name="T42" fmla="*/ 65 w 122"/>
                <a:gd name="T43" fmla="*/ 13 h 122"/>
                <a:gd name="T44" fmla="*/ 83 w 122"/>
                <a:gd name="T45" fmla="*/ 18 h 122"/>
                <a:gd name="T46" fmla="*/ 83 w 122"/>
                <a:gd name="T47" fmla="*/ 18 h 122"/>
                <a:gd name="T48" fmla="*/ 87 w 122"/>
                <a:gd name="T49" fmla="*/ 20 h 122"/>
                <a:gd name="T50" fmla="*/ 88 w 122"/>
                <a:gd name="T51" fmla="*/ 21 h 122"/>
                <a:gd name="T52" fmla="*/ 90 w 122"/>
                <a:gd name="T53" fmla="*/ 23 h 122"/>
                <a:gd name="T54" fmla="*/ 91 w 122"/>
                <a:gd name="T55" fmla="*/ 24 h 122"/>
                <a:gd name="T56" fmla="*/ 94 w 122"/>
                <a:gd name="T57" fmla="*/ 25 h 122"/>
                <a:gd name="T58" fmla="*/ 95 w 122"/>
                <a:gd name="T59" fmla="*/ 27 h 122"/>
                <a:gd name="T60" fmla="*/ 97 w 122"/>
                <a:gd name="T61" fmla="*/ 28 h 122"/>
                <a:gd name="T62" fmla="*/ 98 w 122"/>
                <a:gd name="T63" fmla="*/ 31 h 122"/>
                <a:gd name="T64" fmla="*/ 99 w 122"/>
                <a:gd name="T65" fmla="*/ 32 h 122"/>
                <a:gd name="T66" fmla="*/ 101 w 122"/>
                <a:gd name="T67" fmla="*/ 34 h 122"/>
                <a:gd name="T68" fmla="*/ 102 w 122"/>
                <a:gd name="T69" fmla="*/ 35 h 122"/>
                <a:gd name="T70" fmla="*/ 104 w 122"/>
                <a:gd name="T71" fmla="*/ 39 h 122"/>
                <a:gd name="T72" fmla="*/ 104 w 122"/>
                <a:gd name="T73" fmla="*/ 39 h 122"/>
                <a:gd name="T74" fmla="*/ 109 w 122"/>
                <a:gd name="T75" fmla="*/ 57 h 122"/>
                <a:gd name="T76" fmla="*/ 102 w 122"/>
                <a:gd name="T77" fmla="*/ 57 h 122"/>
                <a:gd name="T78" fmla="*/ 102 w 122"/>
                <a:gd name="T79" fmla="*/ 64 h 122"/>
                <a:gd name="T80" fmla="*/ 109 w 122"/>
                <a:gd name="T81" fmla="*/ 64 h 122"/>
                <a:gd name="T82" fmla="*/ 65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5" y="122"/>
                    <a:pt x="122" y="95"/>
                    <a:pt x="122" y="61"/>
                  </a:cubicBezTo>
                  <a:cubicBezTo>
                    <a:pt x="122" y="27"/>
                    <a:pt x="95" y="0"/>
                    <a:pt x="61" y="0"/>
                  </a:cubicBezTo>
                  <a:close/>
                  <a:moveTo>
                    <a:pt x="65" y="109"/>
                  </a:moveTo>
                  <a:cubicBezTo>
                    <a:pt x="65" y="102"/>
                    <a:pt x="65" y="102"/>
                    <a:pt x="65" y="102"/>
                  </a:cubicBezTo>
                  <a:cubicBezTo>
                    <a:pt x="58" y="102"/>
                    <a:pt x="58" y="102"/>
                    <a:pt x="58" y="102"/>
                  </a:cubicBezTo>
                  <a:cubicBezTo>
                    <a:pt x="58" y="109"/>
                    <a:pt x="58" y="109"/>
                    <a:pt x="58" y="109"/>
                  </a:cubicBezTo>
                  <a:cubicBezTo>
                    <a:pt x="47" y="108"/>
                    <a:pt x="37" y="104"/>
                    <a:pt x="30" y="97"/>
                  </a:cubicBezTo>
                  <a:cubicBezTo>
                    <a:pt x="29" y="97"/>
                    <a:pt x="29" y="97"/>
                    <a:pt x="29" y="97"/>
                  </a:cubicBezTo>
                  <a:cubicBezTo>
                    <a:pt x="28" y="96"/>
                    <a:pt x="28" y="95"/>
                    <a:pt x="27" y="95"/>
                  </a:cubicBezTo>
                  <a:cubicBezTo>
                    <a:pt x="27" y="94"/>
                    <a:pt x="26" y="94"/>
                    <a:pt x="25" y="93"/>
                  </a:cubicBezTo>
                  <a:cubicBezTo>
                    <a:pt x="25" y="93"/>
                    <a:pt x="25" y="93"/>
                    <a:pt x="25" y="92"/>
                  </a:cubicBezTo>
                  <a:cubicBezTo>
                    <a:pt x="18" y="85"/>
                    <a:pt x="14" y="75"/>
                    <a:pt x="13" y="64"/>
                  </a:cubicBezTo>
                  <a:cubicBezTo>
                    <a:pt x="20" y="64"/>
                    <a:pt x="20" y="64"/>
                    <a:pt x="20" y="64"/>
                  </a:cubicBezTo>
                  <a:cubicBezTo>
                    <a:pt x="20" y="57"/>
                    <a:pt x="20" y="57"/>
                    <a:pt x="20" y="57"/>
                  </a:cubicBezTo>
                  <a:cubicBezTo>
                    <a:pt x="13" y="57"/>
                    <a:pt x="13" y="57"/>
                    <a:pt x="13" y="57"/>
                  </a:cubicBezTo>
                  <a:cubicBezTo>
                    <a:pt x="15" y="34"/>
                    <a:pt x="34" y="15"/>
                    <a:pt x="58" y="13"/>
                  </a:cubicBezTo>
                  <a:cubicBezTo>
                    <a:pt x="58" y="20"/>
                    <a:pt x="58" y="20"/>
                    <a:pt x="58" y="20"/>
                  </a:cubicBezTo>
                  <a:cubicBezTo>
                    <a:pt x="65" y="20"/>
                    <a:pt x="65" y="20"/>
                    <a:pt x="65" y="20"/>
                  </a:cubicBezTo>
                  <a:cubicBezTo>
                    <a:pt x="65" y="13"/>
                    <a:pt x="65" y="13"/>
                    <a:pt x="65" y="13"/>
                  </a:cubicBezTo>
                  <a:cubicBezTo>
                    <a:pt x="71" y="14"/>
                    <a:pt x="77" y="15"/>
                    <a:pt x="83" y="18"/>
                  </a:cubicBezTo>
                  <a:cubicBezTo>
                    <a:pt x="83" y="18"/>
                    <a:pt x="83" y="18"/>
                    <a:pt x="83" y="18"/>
                  </a:cubicBezTo>
                  <a:cubicBezTo>
                    <a:pt x="84" y="19"/>
                    <a:pt x="86" y="20"/>
                    <a:pt x="87" y="20"/>
                  </a:cubicBezTo>
                  <a:cubicBezTo>
                    <a:pt x="87" y="20"/>
                    <a:pt x="87" y="21"/>
                    <a:pt x="88" y="21"/>
                  </a:cubicBezTo>
                  <a:cubicBezTo>
                    <a:pt x="88" y="21"/>
                    <a:pt x="89" y="22"/>
                    <a:pt x="90" y="23"/>
                  </a:cubicBezTo>
                  <a:cubicBezTo>
                    <a:pt x="91" y="23"/>
                    <a:pt x="91" y="23"/>
                    <a:pt x="91" y="24"/>
                  </a:cubicBezTo>
                  <a:cubicBezTo>
                    <a:pt x="92" y="24"/>
                    <a:pt x="93" y="25"/>
                    <a:pt x="94" y="25"/>
                  </a:cubicBezTo>
                  <a:cubicBezTo>
                    <a:pt x="94" y="26"/>
                    <a:pt x="95" y="26"/>
                    <a:pt x="95" y="27"/>
                  </a:cubicBezTo>
                  <a:cubicBezTo>
                    <a:pt x="96" y="27"/>
                    <a:pt x="96" y="28"/>
                    <a:pt x="97" y="28"/>
                  </a:cubicBezTo>
                  <a:cubicBezTo>
                    <a:pt x="97" y="29"/>
                    <a:pt x="98" y="30"/>
                    <a:pt x="98" y="31"/>
                  </a:cubicBezTo>
                  <a:cubicBezTo>
                    <a:pt x="99" y="31"/>
                    <a:pt x="99" y="31"/>
                    <a:pt x="99" y="32"/>
                  </a:cubicBezTo>
                  <a:cubicBezTo>
                    <a:pt x="100" y="33"/>
                    <a:pt x="101" y="34"/>
                    <a:pt x="101" y="34"/>
                  </a:cubicBezTo>
                  <a:cubicBezTo>
                    <a:pt x="101" y="35"/>
                    <a:pt x="102" y="35"/>
                    <a:pt x="102" y="35"/>
                  </a:cubicBezTo>
                  <a:cubicBezTo>
                    <a:pt x="102" y="36"/>
                    <a:pt x="103" y="37"/>
                    <a:pt x="104" y="39"/>
                  </a:cubicBezTo>
                  <a:cubicBezTo>
                    <a:pt x="104" y="39"/>
                    <a:pt x="104" y="39"/>
                    <a:pt x="104" y="39"/>
                  </a:cubicBezTo>
                  <a:cubicBezTo>
                    <a:pt x="107" y="45"/>
                    <a:pt x="108" y="51"/>
                    <a:pt x="109" y="57"/>
                  </a:cubicBezTo>
                  <a:cubicBezTo>
                    <a:pt x="102" y="57"/>
                    <a:pt x="102" y="57"/>
                    <a:pt x="102" y="57"/>
                  </a:cubicBezTo>
                  <a:cubicBezTo>
                    <a:pt x="102" y="64"/>
                    <a:pt x="102" y="64"/>
                    <a:pt x="102" y="64"/>
                  </a:cubicBezTo>
                  <a:cubicBezTo>
                    <a:pt x="109" y="64"/>
                    <a:pt x="109" y="64"/>
                    <a:pt x="109" y="64"/>
                  </a:cubicBezTo>
                  <a:cubicBezTo>
                    <a:pt x="107" y="88"/>
                    <a:pt x="88" y="107"/>
                    <a:pt x="65"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40"/>
            <p:cNvSpPr>
              <a:spLocks noEditPoints="1"/>
            </p:cNvSpPr>
            <p:nvPr/>
          </p:nvSpPr>
          <p:spPr bwMode="auto">
            <a:xfrm>
              <a:off x="6506761" y="2460029"/>
              <a:ext cx="119797" cy="177201"/>
            </a:xfrm>
            <a:custGeom>
              <a:avLst/>
              <a:gdLst>
                <a:gd name="T0" fmla="*/ 8 w 36"/>
                <a:gd name="T1" fmla="*/ 29 h 53"/>
                <a:gd name="T2" fmla="*/ 8 w 36"/>
                <a:gd name="T3" fmla="*/ 29 h 53"/>
                <a:gd name="T4" fmla="*/ 0 w 36"/>
                <a:gd name="T5" fmla="*/ 53 h 53"/>
                <a:gd name="T6" fmla="*/ 19 w 36"/>
                <a:gd name="T7" fmla="*/ 36 h 53"/>
                <a:gd name="T8" fmla="*/ 19 w 36"/>
                <a:gd name="T9" fmla="*/ 36 h 53"/>
                <a:gd name="T10" fmla="*/ 22 w 36"/>
                <a:gd name="T11" fmla="*/ 33 h 53"/>
                <a:gd name="T12" fmla="*/ 36 w 36"/>
                <a:gd name="T13" fmla="*/ 0 h 53"/>
                <a:gd name="T14" fmla="*/ 11 w 36"/>
                <a:gd name="T15" fmla="*/ 25 h 53"/>
                <a:gd name="T16" fmla="*/ 8 w 36"/>
                <a:gd name="T17" fmla="*/ 29 h 53"/>
                <a:gd name="T18" fmla="*/ 15 w 36"/>
                <a:gd name="T19" fmla="*/ 28 h 53"/>
                <a:gd name="T20" fmla="*/ 18 w 36"/>
                <a:gd name="T21" fmla="*/ 31 h 53"/>
                <a:gd name="T22" fmla="*/ 15 w 36"/>
                <a:gd name="T23" fmla="*/ 34 h 53"/>
                <a:gd name="T24" fmla="*/ 12 w 36"/>
                <a:gd name="T25" fmla="*/ 31 h 53"/>
                <a:gd name="T26" fmla="*/ 15 w 36"/>
                <a:gd name="T2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3">
                  <a:moveTo>
                    <a:pt x="8" y="29"/>
                  </a:moveTo>
                  <a:cubicBezTo>
                    <a:pt x="8" y="29"/>
                    <a:pt x="8" y="29"/>
                    <a:pt x="8" y="29"/>
                  </a:cubicBezTo>
                  <a:cubicBezTo>
                    <a:pt x="0" y="53"/>
                    <a:pt x="0" y="53"/>
                    <a:pt x="0" y="53"/>
                  </a:cubicBezTo>
                  <a:cubicBezTo>
                    <a:pt x="19" y="36"/>
                    <a:pt x="19" y="36"/>
                    <a:pt x="19" y="36"/>
                  </a:cubicBezTo>
                  <a:cubicBezTo>
                    <a:pt x="19" y="36"/>
                    <a:pt x="19" y="36"/>
                    <a:pt x="19" y="36"/>
                  </a:cubicBezTo>
                  <a:cubicBezTo>
                    <a:pt x="21" y="35"/>
                    <a:pt x="22" y="33"/>
                    <a:pt x="22" y="33"/>
                  </a:cubicBezTo>
                  <a:cubicBezTo>
                    <a:pt x="36" y="0"/>
                    <a:pt x="36" y="0"/>
                    <a:pt x="36" y="0"/>
                  </a:cubicBezTo>
                  <a:cubicBezTo>
                    <a:pt x="11" y="25"/>
                    <a:pt x="11" y="25"/>
                    <a:pt x="11" y="25"/>
                  </a:cubicBezTo>
                  <a:cubicBezTo>
                    <a:pt x="10" y="26"/>
                    <a:pt x="9" y="28"/>
                    <a:pt x="8" y="29"/>
                  </a:cubicBezTo>
                  <a:close/>
                  <a:moveTo>
                    <a:pt x="15" y="28"/>
                  </a:moveTo>
                  <a:cubicBezTo>
                    <a:pt x="17" y="28"/>
                    <a:pt x="18" y="29"/>
                    <a:pt x="18" y="31"/>
                  </a:cubicBezTo>
                  <a:cubicBezTo>
                    <a:pt x="18" y="33"/>
                    <a:pt x="17" y="34"/>
                    <a:pt x="15" y="34"/>
                  </a:cubicBezTo>
                  <a:cubicBezTo>
                    <a:pt x="13" y="34"/>
                    <a:pt x="12" y="33"/>
                    <a:pt x="12" y="31"/>
                  </a:cubicBezTo>
                  <a:cubicBezTo>
                    <a:pt x="12" y="29"/>
                    <a:pt x="13" y="28"/>
                    <a:pt x="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Oval 41"/>
            <p:cNvSpPr>
              <a:spLocks noChangeArrowheads="1"/>
            </p:cNvSpPr>
            <p:nvPr/>
          </p:nvSpPr>
          <p:spPr bwMode="auto">
            <a:xfrm>
              <a:off x="6551685" y="2557365"/>
              <a:ext cx="9983" cy="998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85" name="Group 55"/>
          <p:cNvGrpSpPr/>
          <p:nvPr/>
        </p:nvGrpSpPr>
        <p:grpSpPr>
          <a:xfrm>
            <a:off x="3660407" y="2453765"/>
            <a:ext cx="371214" cy="339717"/>
            <a:chOff x="6726389" y="1486674"/>
            <a:chExt cx="411805" cy="376863"/>
          </a:xfrm>
          <a:solidFill>
            <a:schemeClr val="bg1"/>
          </a:solidFill>
        </p:grpSpPr>
        <p:sp>
          <p:nvSpPr>
            <p:cNvPr id="186"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8"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89" name="Freeform 55"/>
          <p:cNvSpPr>
            <a:spLocks noEditPoints="1"/>
          </p:cNvSpPr>
          <p:nvPr/>
        </p:nvSpPr>
        <p:spPr bwMode="auto">
          <a:xfrm>
            <a:off x="4982163" y="2882086"/>
            <a:ext cx="386961" cy="404960"/>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90" name="Freeform 61"/>
          <p:cNvSpPr/>
          <p:nvPr/>
        </p:nvSpPr>
        <p:spPr bwMode="auto">
          <a:xfrm>
            <a:off x="626510" y="2747656"/>
            <a:ext cx="409458" cy="425208"/>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91" name="Freeform 62"/>
          <p:cNvSpPr>
            <a:spLocks noEditPoints="1"/>
          </p:cNvSpPr>
          <p:nvPr/>
        </p:nvSpPr>
        <p:spPr bwMode="auto">
          <a:xfrm>
            <a:off x="4491469" y="3412754"/>
            <a:ext cx="323967" cy="436457"/>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192" name="Group 62"/>
          <p:cNvGrpSpPr/>
          <p:nvPr/>
        </p:nvGrpSpPr>
        <p:grpSpPr>
          <a:xfrm>
            <a:off x="2852241" y="2278659"/>
            <a:ext cx="427457" cy="317218"/>
            <a:chOff x="5129089" y="3156352"/>
            <a:chExt cx="474198" cy="351905"/>
          </a:xfrm>
          <a:solidFill>
            <a:schemeClr val="bg1"/>
          </a:solidFill>
        </p:grpSpPr>
        <p:sp>
          <p:nvSpPr>
            <p:cNvPr id="193"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194"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195" name="Group 65"/>
          <p:cNvGrpSpPr/>
          <p:nvPr/>
        </p:nvGrpSpPr>
        <p:grpSpPr>
          <a:xfrm>
            <a:off x="1402126" y="2763595"/>
            <a:ext cx="362419" cy="328900"/>
            <a:chOff x="5159039" y="3837700"/>
            <a:chExt cx="431771" cy="391838"/>
          </a:xfrm>
          <a:solidFill>
            <a:schemeClr val="bg1"/>
          </a:solidFill>
        </p:grpSpPr>
        <p:sp>
          <p:nvSpPr>
            <p:cNvPr id="196" name="Rectangle 72"/>
            <p:cNvSpPr>
              <a:spLocks noChangeArrowheads="1"/>
            </p:cNvSpPr>
            <p:nvPr/>
          </p:nvSpPr>
          <p:spPr bwMode="auto">
            <a:xfrm>
              <a:off x="5256374" y="3837700"/>
              <a:ext cx="242092" cy="698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97" name="Freeform 73"/>
            <p:cNvSpPr>
              <a:spLocks noEditPoints="1"/>
            </p:cNvSpPr>
            <p:nvPr/>
          </p:nvSpPr>
          <p:spPr bwMode="auto">
            <a:xfrm>
              <a:off x="5159039" y="3930044"/>
              <a:ext cx="431771" cy="177201"/>
            </a:xfrm>
            <a:custGeom>
              <a:avLst/>
              <a:gdLst>
                <a:gd name="T0" fmla="*/ 124 w 130"/>
                <a:gd name="T1" fmla="*/ 0 h 53"/>
                <a:gd name="T2" fmla="*/ 6 w 130"/>
                <a:gd name="T3" fmla="*/ 0 h 53"/>
                <a:gd name="T4" fmla="*/ 0 w 130"/>
                <a:gd name="T5" fmla="*/ 7 h 53"/>
                <a:gd name="T6" fmla="*/ 0 w 130"/>
                <a:gd name="T7" fmla="*/ 53 h 53"/>
                <a:gd name="T8" fmla="*/ 19 w 130"/>
                <a:gd name="T9" fmla="*/ 53 h 53"/>
                <a:gd name="T10" fmla="*/ 19 w 130"/>
                <a:gd name="T11" fmla="*/ 25 h 53"/>
                <a:gd name="T12" fmla="*/ 111 w 130"/>
                <a:gd name="T13" fmla="*/ 25 h 53"/>
                <a:gd name="T14" fmla="*/ 111 w 130"/>
                <a:gd name="T15" fmla="*/ 53 h 53"/>
                <a:gd name="T16" fmla="*/ 130 w 130"/>
                <a:gd name="T17" fmla="*/ 53 h 53"/>
                <a:gd name="T18" fmla="*/ 130 w 130"/>
                <a:gd name="T19" fmla="*/ 7 h 53"/>
                <a:gd name="T20" fmla="*/ 124 w 130"/>
                <a:gd name="T21" fmla="*/ 0 h 53"/>
                <a:gd name="T22" fmla="*/ 18 w 130"/>
                <a:gd name="T23" fmla="*/ 16 h 53"/>
                <a:gd name="T24" fmla="*/ 13 w 130"/>
                <a:gd name="T25" fmla="*/ 11 h 53"/>
                <a:gd name="T26" fmla="*/ 18 w 130"/>
                <a:gd name="T27" fmla="*/ 6 h 53"/>
                <a:gd name="T28" fmla="*/ 23 w 130"/>
                <a:gd name="T29" fmla="*/ 11 h 53"/>
                <a:gd name="T30" fmla="*/ 18 w 130"/>
                <a:gd name="T31" fmla="*/ 16 h 53"/>
                <a:gd name="T32" fmla="*/ 117 w 130"/>
                <a:gd name="T33" fmla="*/ 13 h 53"/>
                <a:gd name="T34" fmla="*/ 29 w 130"/>
                <a:gd name="T35" fmla="*/ 13 h 53"/>
                <a:gd name="T36" fmla="*/ 29 w 130"/>
                <a:gd name="T37" fmla="*/ 7 h 53"/>
                <a:gd name="T38" fmla="*/ 117 w 130"/>
                <a:gd name="T39" fmla="*/ 7 h 53"/>
                <a:gd name="T40" fmla="*/ 117 w 130"/>
                <a:gd name="T41"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53">
                  <a:moveTo>
                    <a:pt x="124" y="0"/>
                  </a:moveTo>
                  <a:cubicBezTo>
                    <a:pt x="6" y="0"/>
                    <a:pt x="6" y="0"/>
                    <a:pt x="6" y="0"/>
                  </a:cubicBezTo>
                  <a:cubicBezTo>
                    <a:pt x="3" y="0"/>
                    <a:pt x="0" y="3"/>
                    <a:pt x="0" y="7"/>
                  </a:cubicBezTo>
                  <a:cubicBezTo>
                    <a:pt x="0" y="53"/>
                    <a:pt x="0" y="53"/>
                    <a:pt x="0" y="53"/>
                  </a:cubicBezTo>
                  <a:cubicBezTo>
                    <a:pt x="19" y="53"/>
                    <a:pt x="19" y="53"/>
                    <a:pt x="19" y="53"/>
                  </a:cubicBezTo>
                  <a:cubicBezTo>
                    <a:pt x="19" y="25"/>
                    <a:pt x="19" y="25"/>
                    <a:pt x="19" y="25"/>
                  </a:cubicBezTo>
                  <a:cubicBezTo>
                    <a:pt x="111" y="25"/>
                    <a:pt x="111" y="25"/>
                    <a:pt x="111" y="25"/>
                  </a:cubicBezTo>
                  <a:cubicBezTo>
                    <a:pt x="111" y="53"/>
                    <a:pt x="111" y="53"/>
                    <a:pt x="111" y="53"/>
                  </a:cubicBezTo>
                  <a:cubicBezTo>
                    <a:pt x="130" y="53"/>
                    <a:pt x="130" y="53"/>
                    <a:pt x="130" y="53"/>
                  </a:cubicBezTo>
                  <a:cubicBezTo>
                    <a:pt x="130" y="7"/>
                    <a:pt x="130" y="7"/>
                    <a:pt x="130" y="7"/>
                  </a:cubicBezTo>
                  <a:cubicBezTo>
                    <a:pt x="130" y="3"/>
                    <a:pt x="127" y="0"/>
                    <a:pt x="124" y="0"/>
                  </a:cubicBezTo>
                  <a:close/>
                  <a:moveTo>
                    <a:pt x="18" y="16"/>
                  </a:moveTo>
                  <a:cubicBezTo>
                    <a:pt x="15" y="16"/>
                    <a:pt x="13" y="14"/>
                    <a:pt x="13" y="11"/>
                  </a:cubicBezTo>
                  <a:cubicBezTo>
                    <a:pt x="13" y="8"/>
                    <a:pt x="15" y="6"/>
                    <a:pt x="18" y="6"/>
                  </a:cubicBezTo>
                  <a:cubicBezTo>
                    <a:pt x="21" y="6"/>
                    <a:pt x="23" y="8"/>
                    <a:pt x="23" y="11"/>
                  </a:cubicBezTo>
                  <a:cubicBezTo>
                    <a:pt x="23" y="14"/>
                    <a:pt x="21" y="16"/>
                    <a:pt x="18" y="16"/>
                  </a:cubicBezTo>
                  <a:close/>
                  <a:moveTo>
                    <a:pt x="117" y="13"/>
                  </a:moveTo>
                  <a:cubicBezTo>
                    <a:pt x="29" y="13"/>
                    <a:pt x="29" y="13"/>
                    <a:pt x="29" y="13"/>
                  </a:cubicBezTo>
                  <a:cubicBezTo>
                    <a:pt x="29" y="7"/>
                    <a:pt x="29" y="7"/>
                    <a:pt x="29" y="7"/>
                  </a:cubicBezTo>
                  <a:cubicBezTo>
                    <a:pt x="117" y="7"/>
                    <a:pt x="117" y="7"/>
                    <a:pt x="117" y="7"/>
                  </a:cubicBezTo>
                  <a:lnTo>
                    <a:pt x="117"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74"/>
            <p:cNvSpPr/>
            <p:nvPr/>
          </p:nvSpPr>
          <p:spPr bwMode="auto">
            <a:xfrm>
              <a:off x="5248887" y="4039859"/>
              <a:ext cx="252075" cy="189679"/>
            </a:xfrm>
            <a:custGeom>
              <a:avLst/>
              <a:gdLst>
                <a:gd name="T0" fmla="*/ 66 w 76"/>
                <a:gd name="T1" fmla="*/ 49 h 57"/>
                <a:gd name="T2" fmla="*/ 25 w 76"/>
                <a:gd name="T3" fmla="*/ 49 h 57"/>
                <a:gd name="T4" fmla="*/ 10 w 76"/>
                <a:gd name="T5" fmla="*/ 49 h 57"/>
                <a:gd name="T6" fmla="*/ 10 w 76"/>
                <a:gd name="T7" fmla="*/ 0 h 57"/>
                <a:gd name="T8" fmla="*/ 1 w 76"/>
                <a:gd name="T9" fmla="*/ 0 h 57"/>
                <a:gd name="T10" fmla="*/ 1 w 76"/>
                <a:gd name="T11" fmla="*/ 50 h 57"/>
                <a:gd name="T12" fmla="*/ 8 w 76"/>
                <a:gd name="T13" fmla="*/ 57 h 57"/>
                <a:gd name="T14" fmla="*/ 69 w 76"/>
                <a:gd name="T15" fmla="*/ 57 h 57"/>
                <a:gd name="T16" fmla="*/ 76 w 76"/>
                <a:gd name="T17" fmla="*/ 48 h 57"/>
                <a:gd name="T18" fmla="*/ 76 w 76"/>
                <a:gd name="T19" fmla="*/ 0 h 57"/>
                <a:gd name="T20" fmla="*/ 66 w 76"/>
                <a:gd name="T21" fmla="*/ 0 h 57"/>
                <a:gd name="T22" fmla="*/ 66 w 76"/>
                <a:gd name="T23"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57">
                  <a:moveTo>
                    <a:pt x="66" y="49"/>
                  </a:moveTo>
                  <a:cubicBezTo>
                    <a:pt x="25" y="49"/>
                    <a:pt x="25" y="49"/>
                    <a:pt x="25" y="49"/>
                  </a:cubicBezTo>
                  <a:cubicBezTo>
                    <a:pt x="10" y="49"/>
                    <a:pt x="10" y="49"/>
                    <a:pt x="10" y="49"/>
                  </a:cubicBezTo>
                  <a:cubicBezTo>
                    <a:pt x="10" y="0"/>
                    <a:pt x="10" y="0"/>
                    <a:pt x="10" y="0"/>
                  </a:cubicBezTo>
                  <a:cubicBezTo>
                    <a:pt x="1" y="0"/>
                    <a:pt x="1" y="0"/>
                    <a:pt x="1" y="0"/>
                  </a:cubicBezTo>
                  <a:cubicBezTo>
                    <a:pt x="1" y="50"/>
                    <a:pt x="1" y="50"/>
                    <a:pt x="1" y="50"/>
                  </a:cubicBezTo>
                  <a:cubicBezTo>
                    <a:pt x="1" y="50"/>
                    <a:pt x="0" y="57"/>
                    <a:pt x="8" y="57"/>
                  </a:cubicBezTo>
                  <a:cubicBezTo>
                    <a:pt x="16" y="57"/>
                    <a:pt x="69" y="57"/>
                    <a:pt x="69" y="57"/>
                  </a:cubicBezTo>
                  <a:cubicBezTo>
                    <a:pt x="75" y="57"/>
                    <a:pt x="76" y="53"/>
                    <a:pt x="76" y="48"/>
                  </a:cubicBezTo>
                  <a:cubicBezTo>
                    <a:pt x="76" y="0"/>
                    <a:pt x="76" y="0"/>
                    <a:pt x="76" y="0"/>
                  </a:cubicBezTo>
                  <a:cubicBezTo>
                    <a:pt x="66" y="0"/>
                    <a:pt x="66" y="0"/>
                    <a:pt x="66" y="0"/>
                  </a:cubicBezTo>
                  <a:lnTo>
                    <a:pt x="6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Rectangle 75"/>
            <p:cNvSpPr>
              <a:spLocks noChangeArrowheads="1"/>
            </p:cNvSpPr>
            <p:nvPr/>
          </p:nvSpPr>
          <p:spPr bwMode="auto">
            <a:xfrm>
              <a:off x="5293811" y="4082286"/>
              <a:ext cx="157235" cy="27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00" name="Rectangle 76"/>
            <p:cNvSpPr>
              <a:spLocks noChangeArrowheads="1"/>
            </p:cNvSpPr>
            <p:nvPr/>
          </p:nvSpPr>
          <p:spPr bwMode="auto">
            <a:xfrm>
              <a:off x="5298803" y="4142185"/>
              <a:ext cx="152243" cy="27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grpSp>
        <p:nvGrpSpPr>
          <p:cNvPr id="201" name="Group 71"/>
          <p:cNvGrpSpPr/>
          <p:nvPr/>
        </p:nvGrpSpPr>
        <p:grpSpPr>
          <a:xfrm>
            <a:off x="1234055" y="3355384"/>
            <a:ext cx="292471" cy="366713"/>
            <a:chOff x="5106627" y="2260366"/>
            <a:chExt cx="324452" cy="406813"/>
          </a:xfrm>
          <a:solidFill>
            <a:schemeClr val="bg1"/>
          </a:solidFill>
        </p:grpSpPr>
        <p:sp>
          <p:nvSpPr>
            <p:cNvPr id="202"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4"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06" name="Group 76"/>
          <p:cNvGrpSpPr/>
          <p:nvPr/>
        </p:nvGrpSpPr>
        <p:grpSpPr>
          <a:xfrm>
            <a:off x="1624946" y="2020386"/>
            <a:ext cx="470203" cy="413959"/>
            <a:chOff x="6040049" y="4182118"/>
            <a:chExt cx="521619" cy="459224"/>
          </a:xfrm>
          <a:solidFill>
            <a:schemeClr val="bg1"/>
          </a:solidFill>
        </p:grpSpPr>
        <p:sp>
          <p:nvSpPr>
            <p:cNvPr id="207"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8"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0"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1"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12" name="Group 82"/>
          <p:cNvGrpSpPr/>
          <p:nvPr/>
        </p:nvGrpSpPr>
        <p:grpSpPr>
          <a:xfrm>
            <a:off x="3812445" y="3797420"/>
            <a:ext cx="275994" cy="298994"/>
            <a:chOff x="6941027" y="4788593"/>
            <a:chExt cx="359392" cy="389342"/>
          </a:xfrm>
          <a:solidFill>
            <a:schemeClr val="bg1"/>
          </a:solidFill>
        </p:grpSpPr>
        <p:sp>
          <p:nvSpPr>
            <p:cNvPr id="213" name="Freeform 132"/>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4" name="Freeform 133"/>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grpSp>
        <p:nvGrpSpPr>
          <p:cNvPr id="216" name="Group 86"/>
          <p:cNvGrpSpPr/>
          <p:nvPr/>
        </p:nvGrpSpPr>
        <p:grpSpPr>
          <a:xfrm>
            <a:off x="4218376" y="2062160"/>
            <a:ext cx="319837" cy="360747"/>
            <a:chOff x="5513440" y="1766202"/>
            <a:chExt cx="429274" cy="484183"/>
          </a:xfrm>
          <a:solidFill>
            <a:schemeClr val="bg1"/>
          </a:solidFill>
        </p:grpSpPr>
        <p:sp>
          <p:nvSpPr>
            <p:cNvPr id="217"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8"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9"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20" name="Group 90"/>
          <p:cNvGrpSpPr/>
          <p:nvPr/>
        </p:nvGrpSpPr>
        <p:grpSpPr>
          <a:xfrm>
            <a:off x="3686842" y="3121511"/>
            <a:ext cx="341966" cy="339717"/>
            <a:chOff x="6853673" y="3715407"/>
            <a:chExt cx="379359" cy="376864"/>
          </a:xfrm>
          <a:solidFill>
            <a:schemeClr val="bg1"/>
          </a:solidFill>
        </p:grpSpPr>
        <p:sp>
          <p:nvSpPr>
            <p:cNvPr id="221"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23"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24" name="Rectangle 153"/>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25"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8"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9"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0"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31"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2"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3"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4"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5"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6"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7"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38"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grpSp>
        <p:nvGrpSpPr>
          <p:cNvPr id="239" name="Group 109"/>
          <p:cNvGrpSpPr/>
          <p:nvPr/>
        </p:nvGrpSpPr>
        <p:grpSpPr>
          <a:xfrm>
            <a:off x="761154" y="3902356"/>
            <a:ext cx="269974" cy="350965"/>
            <a:chOff x="6421904" y="4798576"/>
            <a:chExt cx="299494" cy="389342"/>
          </a:xfrm>
          <a:solidFill>
            <a:schemeClr val="bg1"/>
          </a:solidFill>
        </p:grpSpPr>
        <p:sp>
          <p:nvSpPr>
            <p:cNvPr id="240"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1"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42" name="Group 112"/>
          <p:cNvGrpSpPr/>
          <p:nvPr/>
        </p:nvGrpSpPr>
        <p:grpSpPr>
          <a:xfrm>
            <a:off x="4731396" y="2394850"/>
            <a:ext cx="344214" cy="280097"/>
            <a:chOff x="1550139" y="1314466"/>
            <a:chExt cx="509139" cy="414300"/>
          </a:xfrm>
          <a:solidFill>
            <a:schemeClr val="bg1"/>
          </a:solidFill>
        </p:grpSpPr>
        <p:sp>
          <p:nvSpPr>
            <p:cNvPr id="243"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46" name="Group 116"/>
          <p:cNvGrpSpPr/>
          <p:nvPr/>
        </p:nvGrpSpPr>
        <p:grpSpPr>
          <a:xfrm>
            <a:off x="2861241" y="1679604"/>
            <a:ext cx="254225" cy="252763"/>
            <a:chOff x="2306360" y="1306978"/>
            <a:chExt cx="434268" cy="431771"/>
          </a:xfrm>
          <a:solidFill>
            <a:schemeClr val="bg1"/>
          </a:solidFill>
        </p:grpSpPr>
        <p:sp>
          <p:nvSpPr>
            <p:cNvPr id="247" name="Freeform 8"/>
            <p:cNvSpPr/>
            <p:nvPr/>
          </p:nvSpPr>
          <p:spPr bwMode="auto">
            <a:xfrm>
              <a:off x="2306360" y="1623943"/>
              <a:ext cx="114806" cy="114806"/>
            </a:xfrm>
            <a:custGeom>
              <a:avLst/>
              <a:gdLst>
                <a:gd name="T0" fmla="*/ 21 w 46"/>
                <a:gd name="T1" fmla="*/ 0 h 46"/>
                <a:gd name="T2" fmla="*/ 0 w 46"/>
                <a:gd name="T3" fmla="*/ 46 h 46"/>
                <a:gd name="T4" fmla="*/ 46 w 46"/>
                <a:gd name="T5" fmla="*/ 25 h 46"/>
                <a:gd name="T6" fmla="*/ 46 w 46"/>
                <a:gd name="T7" fmla="*/ 26 h 46"/>
                <a:gd name="T8" fmla="*/ 21 w 46"/>
                <a:gd name="T9" fmla="*/ 0 h 46"/>
                <a:gd name="T10" fmla="*/ 21 w 46"/>
                <a:gd name="T11" fmla="*/ 0 h 46"/>
              </a:gdLst>
              <a:ahLst/>
              <a:cxnLst>
                <a:cxn ang="0">
                  <a:pos x="T0" y="T1"/>
                </a:cxn>
                <a:cxn ang="0">
                  <a:pos x="T2" y="T3"/>
                </a:cxn>
                <a:cxn ang="0">
                  <a:pos x="T4" y="T5"/>
                </a:cxn>
                <a:cxn ang="0">
                  <a:pos x="T6" y="T7"/>
                </a:cxn>
                <a:cxn ang="0">
                  <a:pos x="T8" y="T9"/>
                </a:cxn>
                <a:cxn ang="0">
                  <a:pos x="T10" y="T11"/>
                </a:cxn>
              </a:cxnLst>
              <a:rect l="0" t="0" r="r" b="b"/>
              <a:pathLst>
                <a:path w="46" h="46">
                  <a:moveTo>
                    <a:pt x="21" y="0"/>
                  </a:moveTo>
                  <a:lnTo>
                    <a:pt x="0" y="46"/>
                  </a:lnTo>
                  <a:lnTo>
                    <a:pt x="46" y="25"/>
                  </a:lnTo>
                  <a:lnTo>
                    <a:pt x="46" y="26"/>
                  </a:lnTo>
                  <a:lnTo>
                    <a:pt x="21" y="0"/>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8" name="Freeform 9"/>
            <p:cNvSpPr/>
            <p:nvPr/>
          </p:nvSpPr>
          <p:spPr bwMode="auto">
            <a:xfrm>
              <a:off x="2371251" y="1344415"/>
              <a:ext cx="289511" cy="292007"/>
            </a:xfrm>
            <a:custGeom>
              <a:avLst/>
              <a:gdLst>
                <a:gd name="T0" fmla="*/ 105 w 116"/>
                <a:gd name="T1" fmla="*/ 0 h 117"/>
                <a:gd name="T2" fmla="*/ 0 w 116"/>
                <a:gd name="T3" fmla="*/ 106 h 117"/>
                <a:gd name="T4" fmla="*/ 11 w 116"/>
                <a:gd name="T5" fmla="*/ 117 h 117"/>
                <a:gd name="T6" fmla="*/ 116 w 116"/>
                <a:gd name="T7" fmla="*/ 10 h 117"/>
                <a:gd name="T8" fmla="*/ 105 w 116"/>
                <a:gd name="T9" fmla="*/ 0 h 117"/>
              </a:gdLst>
              <a:ahLst/>
              <a:cxnLst>
                <a:cxn ang="0">
                  <a:pos x="T0" y="T1"/>
                </a:cxn>
                <a:cxn ang="0">
                  <a:pos x="T2" y="T3"/>
                </a:cxn>
                <a:cxn ang="0">
                  <a:pos x="T4" y="T5"/>
                </a:cxn>
                <a:cxn ang="0">
                  <a:pos x="T6" y="T7"/>
                </a:cxn>
                <a:cxn ang="0">
                  <a:pos x="T8" y="T9"/>
                </a:cxn>
              </a:cxnLst>
              <a:rect l="0" t="0" r="r" b="b"/>
              <a:pathLst>
                <a:path w="116" h="117">
                  <a:moveTo>
                    <a:pt x="105" y="0"/>
                  </a:moveTo>
                  <a:lnTo>
                    <a:pt x="0" y="106"/>
                  </a:lnTo>
                  <a:lnTo>
                    <a:pt x="11" y="117"/>
                  </a:lnTo>
                  <a:lnTo>
                    <a:pt x="116" y="10"/>
                  </a:lnTo>
                  <a:lnTo>
                    <a:pt x="10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9" name="Freeform 10"/>
            <p:cNvSpPr/>
            <p:nvPr/>
          </p:nvSpPr>
          <p:spPr bwMode="auto">
            <a:xfrm>
              <a:off x="2411183" y="1384348"/>
              <a:ext cx="289511" cy="292007"/>
            </a:xfrm>
            <a:custGeom>
              <a:avLst/>
              <a:gdLst>
                <a:gd name="T0" fmla="*/ 107 w 116"/>
                <a:gd name="T1" fmla="*/ 0 h 117"/>
                <a:gd name="T2" fmla="*/ 0 w 116"/>
                <a:gd name="T3" fmla="*/ 106 h 117"/>
                <a:gd name="T4" fmla="*/ 11 w 116"/>
                <a:gd name="T5" fmla="*/ 117 h 117"/>
                <a:gd name="T6" fmla="*/ 116 w 116"/>
                <a:gd name="T7" fmla="*/ 10 h 117"/>
                <a:gd name="T8" fmla="*/ 107 w 116"/>
                <a:gd name="T9" fmla="*/ 0 h 117"/>
              </a:gdLst>
              <a:ahLst/>
              <a:cxnLst>
                <a:cxn ang="0">
                  <a:pos x="T0" y="T1"/>
                </a:cxn>
                <a:cxn ang="0">
                  <a:pos x="T2" y="T3"/>
                </a:cxn>
                <a:cxn ang="0">
                  <a:pos x="T4" y="T5"/>
                </a:cxn>
                <a:cxn ang="0">
                  <a:pos x="T6" y="T7"/>
                </a:cxn>
                <a:cxn ang="0">
                  <a:pos x="T8" y="T9"/>
                </a:cxn>
              </a:cxnLst>
              <a:rect l="0" t="0" r="r" b="b"/>
              <a:pathLst>
                <a:path w="116" h="117">
                  <a:moveTo>
                    <a:pt x="107" y="0"/>
                  </a:moveTo>
                  <a:lnTo>
                    <a:pt x="0" y="106"/>
                  </a:lnTo>
                  <a:lnTo>
                    <a:pt x="11" y="117"/>
                  </a:lnTo>
                  <a:lnTo>
                    <a:pt x="116" y="10"/>
                  </a:lnTo>
                  <a:lnTo>
                    <a:pt x="10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0" name="Freeform 11"/>
            <p:cNvSpPr/>
            <p:nvPr/>
          </p:nvSpPr>
          <p:spPr bwMode="auto">
            <a:xfrm>
              <a:off x="2653275" y="1306978"/>
              <a:ext cx="87353" cy="87353"/>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51" name="Group 121"/>
          <p:cNvGrpSpPr/>
          <p:nvPr/>
        </p:nvGrpSpPr>
        <p:grpSpPr>
          <a:xfrm>
            <a:off x="2405803" y="1968699"/>
            <a:ext cx="227827" cy="193481"/>
            <a:chOff x="2950272" y="1314466"/>
            <a:chExt cx="496661" cy="421788"/>
          </a:xfrm>
          <a:solidFill>
            <a:schemeClr val="bg1"/>
          </a:solidFill>
        </p:grpSpPr>
        <p:sp>
          <p:nvSpPr>
            <p:cNvPr id="252" name="Freeform 12"/>
            <p:cNvSpPr/>
            <p:nvPr/>
          </p:nvSpPr>
          <p:spPr bwMode="auto">
            <a:xfrm>
              <a:off x="3107507" y="1559052"/>
              <a:ext cx="89848" cy="89848"/>
            </a:xfrm>
            <a:custGeom>
              <a:avLst/>
              <a:gdLst>
                <a:gd name="T0" fmla="*/ 36 w 36"/>
                <a:gd name="T1" fmla="*/ 20 h 36"/>
                <a:gd name="T2" fmla="*/ 16 w 36"/>
                <a:gd name="T3" fmla="*/ 0 h 36"/>
                <a:gd name="T4" fmla="*/ 16 w 36"/>
                <a:gd name="T5" fmla="*/ 0 h 36"/>
                <a:gd name="T6" fmla="*/ 0 w 36"/>
                <a:gd name="T7" fmla="*/ 36 h 36"/>
                <a:gd name="T8" fmla="*/ 36 w 36"/>
                <a:gd name="T9" fmla="*/ 20 h 36"/>
              </a:gdLst>
              <a:ahLst/>
              <a:cxnLst>
                <a:cxn ang="0">
                  <a:pos x="T0" y="T1"/>
                </a:cxn>
                <a:cxn ang="0">
                  <a:pos x="T2" y="T3"/>
                </a:cxn>
                <a:cxn ang="0">
                  <a:pos x="T4" y="T5"/>
                </a:cxn>
                <a:cxn ang="0">
                  <a:pos x="T6" y="T7"/>
                </a:cxn>
                <a:cxn ang="0">
                  <a:pos x="T8" y="T9"/>
                </a:cxn>
              </a:cxnLst>
              <a:rect l="0" t="0" r="r" b="b"/>
              <a:pathLst>
                <a:path w="36" h="36">
                  <a:moveTo>
                    <a:pt x="36" y="20"/>
                  </a:moveTo>
                  <a:lnTo>
                    <a:pt x="16" y="0"/>
                  </a:lnTo>
                  <a:lnTo>
                    <a:pt x="16" y="0"/>
                  </a:lnTo>
                  <a:lnTo>
                    <a:pt x="0" y="36"/>
                  </a:ln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3" name="Rectangle 13"/>
            <p:cNvSpPr>
              <a:spLocks noChangeArrowheads="1"/>
            </p:cNvSpPr>
            <p:nvPr/>
          </p:nvSpPr>
          <p:spPr bwMode="auto">
            <a:xfrm>
              <a:off x="3197355" y="1608968"/>
              <a:ext cx="2497" cy="24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54" name="Freeform 14"/>
            <p:cNvSpPr/>
            <p:nvPr/>
          </p:nvSpPr>
          <p:spPr bwMode="auto">
            <a:xfrm>
              <a:off x="3159917" y="1344415"/>
              <a:ext cx="227117" cy="222125"/>
            </a:xfrm>
            <a:custGeom>
              <a:avLst/>
              <a:gdLst>
                <a:gd name="T0" fmla="*/ 81 w 91"/>
                <a:gd name="T1" fmla="*/ 0 h 89"/>
                <a:gd name="T2" fmla="*/ 0 w 91"/>
                <a:gd name="T3" fmla="*/ 81 h 89"/>
                <a:gd name="T4" fmla="*/ 8 w 91"/>
                <a:gd name="T5" fmla="*/ 89 h 89"/>
                <a:gd name="T6" fmla="*/ 91 w 91"/>
                <a:gd name="T7" fmla="*/ 8 h 89"/>
                <a:gd name="T8" fmla="*/ 81 w 91"/>
                <a:gd name="T9" fmla="*/ 0 h 89"/>
              </a:gdLst>
              <a:ahLst/>
              <a:cxnLst>
                <a:cxn ang="0">
                  <a:pos x="T0" y="T1"/>
                </a:cxn>
                <a:cxn ang="0">
                  <a:pos x="T2" y="T3"/>
                </a:cxn>
                <a:cxn ang="0">
                  <a:pos x="T4" y="T5"/>
                </a:cxn>
                <a:cxn ang="0">
                  <a:pos x="T6" y="T7"/>
                </a:cxn>
                <a:cxn ang="0">
                  <a:pos x="T8" y="T9"/>
                </a:cxn>
              </a:cxnLst>
              <a:rect l="0" t="0" r="r" b="b"/>
              <a:pathLst>
                <a:path w="91" h="89">
                  <a:moveTo>
                    <a:pt x="81" y="0"/>
                  </a:moveTo>
                  <a:lnTo>
                    <a:pt x="0" y="81"/>
                  </a:lnTo>
                  <a:lnTo>
                    <a:pt x="8" y="89"/>
                  </a:lnTo>
                  <a:lnTo>
                    <a:pt x="91" y="8"/>
                  </a:lnTo>
                  <a:lnTo>
                    <a:pt x="8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5" name="Freeform 15"/>
            <p:cNvSpPr/>
            <p:nvPr/>
          </p:nvSpPr>
          <p:spPr bwMode="auto">
            <a:xfrm>
              <a:off x="3189867" y="1374365"/>
              <a:ext cx="227117" cy="224620"/>
            </a:xfrm>
            <a:custGeom>
              <a:avLst/>
              <a:gdLst>
                <a:gd name="T0" fmla="*/ 0 w 91"/>
                <a:gd name="T1" fmla="*/ 82 h 90"/>
                <a:gd name="T2" fmla="*/ 8 w 91"/>
                <a:gd name="T3" fmla="*/ 90 h 90"/>
                <a:gd name="T4" fmla="*/ 91 w 91"/>
                <a:gd name="T5" fmla="*/ 8 h 90"/>
                <a:gd name="T6" fmla="*/ 83 w 91"/>
                <a:gd name="T7" fmla="*/ 0 h 90"/>
                <a:gd name="T8" fmla="*/ 0 w 91"/>
                <a:gd name="T9" fmla="*/ 82 h 90"/>
              </a:gdLst>
              <a:ahLst/>
              <a:cxnLst>
                <a:cxn ang="0">
                  <a:pos x="T0" y="T1"/>
                </a:cxn>
                <a:cxn ang="0">
                  <a:pos x="T2" y="T3"/>
                </a:cxn>
                <a:cxn ang="0">
                  <a:pos x="T4" y="T5"/>
                </a:cxn>
                <a:cxn ang="0">
                  <a:pos x="T6" y="T7"/>
                </a:cxn>
                <a:cxn ang="0">
                  <a:pos x="T8" y="T9"/>
                </a:cxn>
              </a:cxnLst>
              <a:rect l="0" t="0" r="r" b="b"/>
              <a:pathLst>
                <a:path w="91" h="90">
                  <a:moveTo>
                    <a:pt x="0" y="82"/>
                  </a:moveTo>
                  <a:lnTo>
                    <a:pt x="8" y="90"/>
                  </a:lnTo>
                  <a:lnTo>
                    <a:pt x="91" y="8"/>
                  </a:lnTo>
                  <a:lnTo>
                    <a:pt x="83" y="0"/>
                  </a:lnTo>
                  <a:lnTo>
                    <a:pt x="0"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6" name="Freeform 16"/>
            <p:cNvSpPr/>
            <p:nvPr/>
          </p:nvSpPr>
          <p:spPr bwMode="auto">
            <a:xfrm>
              <a:off x="3377051" y="1314466"/>
              <a:ext cx="69882" cy="64890"/>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3"/>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7" name="Freeform 17"/>
            <p:cNvSpPr/>
            <p:nvPr/>
          </p:nvSpPr>
          <p:spPr bwMode="auto">
            <a:xfrm>
              <a:off x="2950272" y="1324449"/>
              <a:ext cx="416796" cy="411805"/>
            </a:xfrm>
            <a:custGeom>
              <a:avLst/>
              <a:gdLst>
                <a:gd name="T0" fmla="*/ 147 w 167"/>
                <a:gd name="T1" fmla="*/ 145 h 165"/>
                <a:gd name="T2" fmla="*/ 20 w 167"/>
                <a:gd name="T3" fmla="*/ 145 h 165"/>
                <a:gd name="T4" fmla="*/ 20 w 167"/>
                <a:gd name="T5" fmla="*/ 20 h 165"/>
                <a:gd name="T6" fmla="*/ 139 w 167"/>
                <a:gd name="T7" fmla="*/ 20 h 165"/>
                <a:gd name="T8" fmla="*/ 160 w 167"/>
                <a:gd name="T9" fmla="*/ 0 h 165"/>
                <a:gd name="T10" fmla="*/ 0 w 167"/>
                <a:gd name="T11" fmla="*/ 0 h 165"/>
                <a:gd name="T12" fmla="*/ 0 w 167"/>
                <a:gd name="T13" fmla="*/ 165 h 165"/>
                <a:gd name="T14" fmla="*/ 167 w 167"/>
                <a:gd name="T15" fmla="*/ 165 h 165"/>
                <a:gd name="T16" fmla="*/ 167 w 167"/>
                <a:gd name="T17" fmla="*/ 61 h 165"/>
                <a:gd name="T18" fmla="*/ 147 w 167"/>
                <a:gd name="T19" fmla="*/ 81 h 165"/>
                <a:gd name="T20" fmla="*/ 147 w 167"/>
                <a:gd name="T21" fmla="*/ 14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65">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58" name="Freeform 45"/>
          <p:cNvSpPr>
            <a:spLocks noEditPoints="1"/>
          </p:cNvSpPr>
          <p:nvPr/>
        </p:nvSpPr>
        <p:spPr bwMode="auto">
          <a:xfrm>
            <a:off x="2583911" y="3087524"/>
            <a:ext cx="216501" cy="279212"/>
          </a:xfrm>
          <a:custGeom>
            <a:avLst/>
            <a:gdLst>
              <a:gd name="T0" fmla="*/ 104 w 109"/>
              <a:gd name="T1" fmla="*/ 67 h 141"/>
              <a:gd name="T2" fmla="*/ 96 w 109"/>
              <a:gd name="T3" fmla="*/ 67 h 141"/>
              <a:gd name="T4" fmla="*/ 96 w 109"/>
              <a:gd name="T5" fmla="*/ 44 h 141"/>
              <a:gd name="T6" fmla="*/ 84 w 109"/>
              <a:gd name="T7" fmla="*/ 13 h 141"/>
              <a:gd name="T8" fmla="*/ 55 w 109"/>
              <a:gd name="T9" fmla="*/ 0 h 141"/>
              <a:gd name="T10" fmla="*/ 25 w 109"/>
              <a:gd name="T11" fmla="*/ 13 h 141"/>
              <a:gd name="T12" fmla="*/ 13 w 109"/>
              <a:gd name="T13" fmla="*/ 44 h 141"/>
              <a:gd name="T14" fmla="*/ 13 w 109"/>
              <a:gd name="T15" fmla="*/ 67 h 141"/>
              <a:gd name="T16" fmla="*/ 6 w 109"/>
              <a:gd name="T17" fmla="*/ 67 h 141"/>
              <a:gd name="T18" fmla="*/ 0 w 109"/>
              <a:gd name="T19" fmla="*/ 73 h 141"/>
              <a:gd name="T20" fmla="*/ 0 w 109"/>
              <a:gd name="T21" fmla="*/ 136 h 141"/>
              <a:gd name="T22" fmla="*/ 6 w 109"/>
              <a:gd name="T23" fmla="*/ 141 h 141"/>
              <a:gd name="T24" fmla="*/ 104 w 109"/>
              <a:gd name="T25" fmla="*/ 141 h 141"/>
              <a:gd name="T26" fmla="*/ 109 w 109"/>
              <a:gd name="T27" fmla="*/ 136 h 141"/>
              <a:gd name="T28" fmla="*/ 109 w 109"/>
              <a:gd name="T29" fmla="*/ 73 h 141"/>
              <a:gd name="T30" fmla="*/ 104 w 109"/>
              <a:gd name="T31" fmla="*/ 67 h 141"/>
              <a:gd name="T32" fmla="*/ 67 w 109"/>
              <a:gd name="T33" fmla="*/ 124 h 141"/>
              <a:gd name="T34" fmla="*/ 55 w 109"/>
              <a:gd name="T35" fmla="*/ 136 h 141"/>
              <a:gd name="T36" fmla="*/ 43 w 109"/>
              <a:gd name="T37" fmla="*/ 124 h 141"/>
              <a:gd name="T38" fmla="*/ 43 w 109"/>
              <a:gd name="T39" fmla="*/ 102 h 141"/>
              <a:gd name="T40" fmla="*/ 55 w 109"/>
              <a:gd name="T41" fmla="*/ 90 h 141"/>
              <a:gd name="T42" fmla="*/ 67 w 109"/>
              <a:gd name="T43" fmla="*/ 102 h 141"/>
              <a:gd name="T44" fmla="*/ 67 w 109"/>
              <a:gd name="T45" fmla="*/ 124 h 141"/>
              <a:gd name="T46" fmla="*/ 77 w 109"/>
              <a:gd name="T47" fmla="*/ 67 h 141"/>
              <a:gd name="T48" fmla="*/ 33 w 109"/>
              <a:gd name="T49" fmla="*/ 67 h 141"/>
              <a:gd name="T50" fmla="*/ 33 w 109"/>
              <a:gd name="T51" fmla="*/ 44 h 141"/>
              <a:gd name="T52" fmla="*/ 39 w 109"/>
              <a:gd name="T53" fmla="*/ 26 h 141"/>
              <a:gd name="T54" fmla="*/ 55 w 109"/>
              <a:gd name="T55" fmla="*/ 19 h 141"/>
              <a:gd name="T56" fmla="*/ 70 w 109"/>
              <a:gd name="T57" fmla="*/ 26 h 141"/>
              <a:gd name="T58" fmla="*/ 77 w 109"/>
              <a:gd name="T59" fmla="*/ 44 h 141"/>
              <a:gd name="T60" fmla="*/ 77 w 109"/>
              <a:gd name="T61"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1">
                <a:moveTo>
                  <a:pt x="104" y="67"/>
                </a:moveTo>
                <a:cubicBezTo>
                  <a:pt x="96" y="67"/>
                  <a:pt x="96" y="67"/>
                  <a:pt x="96" y="67"/>
                </a:cubicBezTo>
                <a:cubicBezTo>
                  <a:pt x="96" y="44"/>
                  <a:pt x="96" y="44"/>
                  <a:pt x="96" y="44"/>
                </a:cubicBezTo>
                <a:cubicBezTo>
                  <a:pt x="96" y="32"/>
                  <a:pt x="92" y="21"/>
                  <a:pt x="84" y="13"/>
                </a:cubicBezTo>
                <a:cubicBezTo>
                  <a:pt x="77" y="5"/>
                  <a:pt x="66" y="0"/>
                  <a:pt x="55" y="0"/>
                </a:cubicBezTo>
                <a:cubicBezTo>
                  <a:pt x="43" y="0"/>
                  <a:pt x="32" y="5"/>
                  <a:pt x="25" y="13"/>
                </a:cubicBezTo>
                <a:cubicBezTo>
                  <a:pt x="18" y="21"/>
                  <a:pt x="13" y="32"/>
                  <a:pt x="13" y="44"/>
                </a:cubicBezTo>
                <a:cubicBezTo>
                  <a:pt x="13" y="67"/>
                  <a:pt x="13" y="67"/>
                  <a:pt x="13" y="67"/>
                </a:cubicBezTo>
                <a:cubicBezTo>
                  <a:pt x="6" y="67"/>
                  <a:pt x="6" y="67"/>
                  <a:pt x="6" y="67"/>
                </a:cubicBezTo>
                <a:cubicBezTo>
                  <a:pt x="3" y="67"/>
                  <a:pt x="0" y="70"/>
                  <a:pt x="0" y="73"/>
                </a:cubicBezTo>
                <a:cubicBezTo>
                  <a:pt x="0" y="136"/>
                  <a:pt x="0" y="136"/>
                  <a:pt x="0" y="136"/>
                </a:cubicBezTo>
                <a:cubicBezTo>
                  <a:pt x="0" y="139"/>
                  <a:pt x="3" y="141"/>
                  <a:pt x="6" y="141"/>
                </a:cubicBezTo>
                <a:cubicBezTo>
                  <a:pt x="104" y="141"/>
                  <a:pt x="104" y="141"/>
                  <a:pt x="104" y="141"/>
                </a:cubicBezTo>
                <a:cubicBezTo>
                  <a:pt x="107" y="141"/>
                  <a:pt x="109" y="139"/>
                  <a:pt x="109" y="136"/>
                </a:cubicBezTo>
                <a:cubicBezTo>
                  <a:pt x="109" y="73"/>
                  <a:pt x="109" y="73"/>
                  <a:pt x="109" y="73"/>
                </a:cubicBezTo>
                <a:cubicBezTo>
                  <a:pt x="109" y="70"/>
                  <a:pt x="107" y="67"/>
                  <a:pt x="104" y="67"/>
                </a:cubicBezTo>
                <a:close/>
                <a:moveTo>
                  <a:pt x="67" y="124"/>
                </a:moveTo>
                <a:cubicBezTo>
                  <a:pt x="67" y="130"/>
                  <a:pt x="61" y="136"/>
                  <a:pt x="55" y="136"/>
                </a:cubicBezTo>
                <a:cubicBezTo>
                  <a:pt x="48" y="136"/>
                  <a:pt x="43" y="130"/>
                  <a:pt x="43" y="124"/>
                </a:cubicBezTo>
                <a:cubicBezTo>
                  <a:pt x="43" y="102"/>
                  <a:pt x="43" y="102"/>
                  <a:pt x="43" y="102"/>
                </a:cubicBezTo>
                <a:cubicBezTo>
                  <a:pt x="43" y="95"/>
                  <a:pt x="48" y="90"/>
                  <a:pt x="55" y="90"/>
                </a:cubicBezTo>
                <a:cubicBezTo>
                  <a:pt x="61" y="90"/>
                  <a:pt x="67" y="95"/>
                  <a:pt x="67" y="102"/>
                </a:cubicBezTo>
                <a:lnTo>
                  <a:pt x="67" y="124"/>
                </a:lnTo>
                <a:close/>
                <a:moveTo>
                  <a:pt x="77" y="67"/>
                </a:moveTo>
                <a:cubicBezTo>
                  <a:pt x="33" y="67"/>
                  <a:pt x="33" y="67"/>
                  <a:pt x="33" y="67"/>
                </a:cubicBezTo>
                <a:cubicBezTo>
                  <a:pt x="33" y="44"/>
                  <a:pt x="33" y="44"/>
                  <a:pt x="33" y="44"/>
                </a:cubicBezTo>
                <a:cubicBezTo>
                  <a:pt x="33" y="37"/>
                  <a:pt x="35" y="31"/>
                  <a:pt x="39" y="26"/>
                </a:cubicBezTo>
                <a:cubicBezTo>
                  <a:pt x="44" y="22"/>
                  <a:pt x="49" y="19"/>
                  <a:pt x="55" y="19"/>
                </a:cubicBezTo>
                <a:cubicBezTo>
                  <a:pt x="61" y="19"/>
                  <a:pt x="66" y="22"/>
                  <a:pt x="70" y="26"/>
                </a:cubicBezTo>
                <a:cubicBezTo>
                  <a:pt x="74" y="31"/>
                  <a:pt x="77" y="37"/>
                  <a:pt x="77" y="44"/>
                </a:cubicBezTo>
                <a:lnTo>
                  <a:pt x="77" y="67"/>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259" name="Group 130"/>
          <p:cNvGrpSpPr/>
          <p:nvPr/>
        </p:nvGrpSpPr>
        <p:grpSpPr>
          <a:xfrm>
            <a:off x="440779" y="3404984"/>
            <a:ext cx="290920" cy="286303"/>
            <a:chOff x="1587575" y="2265358"/>
            <a:chExt cx="314468" cy="309477"/>
          </a:xfrm>
          <a:solidFill>
            <a:schemeClr val="bg1"/>
          </a:solidFill>
        </p:grpSpPr>
        <p:sp>
          <p:nvSpPr>
            <p:cNvPr id="260"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1"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62" name="Group 133"/>
          <p:cNvGrpSpPr/>
          <p:nvPr/>
        </p:nvGrpSpPr>
        <p:grpSpPr>
          <a:xfrm>
            <a:off x="1062458" y="2219252"/>
            <a:ext cx="201661" cy="229477"/>
            <a:chOff x="2927811" y="2108124"/>
            <a:chExt cx="361887" cy="411804"/>
          </a:xfrm>
          <a:solidFill>
            <a:schemeClr val="bg1"/>
          </a:solidFill>
        </p:grpSpPr>
        <p:sp>
          <p:nvSpPr>
            <p:cNvPr id="263" name="Freeform 68"/>
            <p:cNvSpPr>
              <a:spLocks noEditPoints="1"/>
            </p:cNvSpPr>
            <p:nvPr/>
          </p:nvSpPr>
          <p:spPr bwMode="auto">
            <a:xfrm>
              <a:off x="2927811" y="2108124"/>
              <a:ext cx="164722" cy="299494"/>
            </a:xfrm>
            <a:custGeom>
              <a:avLst/>
              <a:gdLst>
                <a:gd name="T0" fmla="*/ 50 w 50"/>
                <a:gd name="T1" fmla="*/ 83 h 90"/>
                <a:gd name="T2" fmla="*/ 50 w 50"/>
                <a:gd name="T3" fmla="*/ 7 h 90"/>
                <a:gd name="T4" fmla="*/ 44 w 50"/>
                <a:gd name="T5" fmla="*/ 0 h 90"/>
                <a:gd name="T6" fmla="*/ 6 w 50"/>
                <a:gd name="T7" fmla="*/ 0 h 90"/>
                <a:gd name="T8" fmla="*/ 0 w 50"/>
                <a:gd name="T9" fmla="*/ 7 h 90"/>
                <a:gd name="T10" fmla="*/ 0 w 50"/>
                <a:gd name="T11" fmla="*/ 83 h 90"/>
                <a:gd name="T12" fmla="*/ 6 w 50"/>
                <a:gd name="T13" fmla="*/ 90 h 90"/>
                <a:gd name="T14" fmla="*/ 44 w 50"/>
                <a:gd name="T15" fmla="*/ 90 h 90"/>
                <a:gd name="T16" fmla="*/ 50 w 50"/>
                <a:gd name="T17" fmla="*/ 83 h 90"/>
                <a:gd name="T18" fmla="*/ 39 w 50"/>
                <a:gd name="T19" fmla="*/ 5 h 90"/>
                <a:gd name="T20" fmla="*/ 41 w 50"/>
                <a:gd name="T21" fmla="*/ 6 h 90"/>
                <a:gd name="T22" fmla="*/ 39 w 50"/>
                <a:gd name="T23" fmla="*/ 8 h 90"/>
                <a:gd name="T24" fmla="*/ 38 w 50"/>
                <a:gd name="T25" fmla="*/ 6 h 90"/>
                <a:gd name="T26" fmla="*/ 39 w 50"/>
                <a:gd name="T27" fmla="*/ 5 h 90"/>
                <a:gd name="T28" fmla="*/ 16 w 50"/>
                <a:gd name="T29" fmla="*/ 5 h 90"/>
                <a:gd name="T30" fmla="*/ 34 w 50"/>
                <a:gd name="T31" fmla="*/ 5 h 90"/>
                <a:gd name="T32" fmla="*/ 34 w 50"/>
                <a:gd name="T33" fmla="*/ 7 h 90"/>
                <a:gd name="T34" fmla="*/ 16 w 50"/>
                <a:gd name="T35" fmla="*/ 7 h 90"/>
                <a:gd name="T36" fmla="*/ 16 w 50"/>
                <a:gd name="T37" fmla="*/ 5 h 90"/>
                <a:gd name="T38" fmla="*/ 5 w 50"/>
                <a:gd name="T39" fmla="*/ 69 h 90"/>
                <a:gd name="T40" fmla="*/ 5 w 50"/>
                <a:gd name="T41" fmla="*/ 11 h 90"/>
                <a:gd name="T42" fmla="*/ 45 w 50"/>
                <a:gd name="T43" fmla="*/ 11 h 90"/>
                <a:gd name="T44" fmla="*/ 45 w 50"/>
                <a:gd name="T45" fmla="*/ 69 h 90"/>
                <a:gd name="T46" fmla="*/ 5 w 50"/>
                <a:gd name="T47" fmla="*/ 69 h 90"/>
                <a:gd name="T48" fmla="*/ 25 w 50"/>
                <a:gd name="T49" fmla="*/ 83 h 90"/>
                <a:gd name="T50" fmla="*/ 21 w 50"/>
                <a:gd name="T51" fmla="*/ 79 h 90"/>
                <a:gd name="T52" fmla="*/ 25 w 50"/>
                <a:gd name="T53" fmla="*/ 75 h 90"/>
                <a:gd name="T54" fmla="*/ 29 w 50"/>
                <a:gd name="T55" fmla="*/ 79 h 90"/>
                <a:gd name="T56" fmla="*/ 25 w 50"/>
                <a:gd name="T57"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4" name="Freeform 69"/>
            <p:cNvSpPr>
              <a:spLocks noEditPoints="1"/>
            </p:cNvSpPr>
            <p:nvPr/>
          </p:nvSpPr>
          <p:spPr bwMode="auto">
            <a:xfrm>
              <a:off x="3119985" y="2220434"/>
              <a:ext cx="169713" cy="299494"/>
            </a:xfrm>
            <a:custGeom>
              <a:avLst/>
              <a:gdLst>
                <a:gd name="T0" fmla="*/ 44 w 51"/>
                <a:gd name="T1" fmla="*/ 0 h 90"/>
                <a:gd name="T2" fmla="*/ 7 w 51"/>
                <a:gd name="T3" fmla="*/ 0 h 90"/>
                <a:gd name="T4" fmla="*/ 0 w 51"/>
                <a:gd name="T5" fmla="*/ 7 h 90"/>
                <a:gd name="T6" fmla="*/ 0 w 51"/>
                <a:gd name="T7" fmla="*/ 83 h 90"/>
                <a:gd name="T8" fmla="*/ 7 w 51"/>
                <a:gd name="T9" fmla="*/ 90 h 90"/>
                <a:gd name="T10" fmla="*/ 44 w 51"/>
                <a:gd name="T11" fmla="*/ 90 h 90"/>
                <a:gd name="T12" fmla="*/ 51 w 51"/>
                <a:gd name="T13" fmla="*/ 83 h 90"/>
                <a:gd name="T14" fmla="*/ 51 w 51"/>
                <a:gd name="T15" fmla="*/ 7 h 90"/>
                <a:gd name="T16" fmla="*/ 44 w 51"/>
                <a:gd name="T17" fmla="*/ 0 h 90"/>
                <a:gd name="T18" fmla="*/ 40 w 51"/>
                <a:gd name="T19" fmla="*/ 5 h 90"/>
                <a:gd name="T20" fmla="*/ 42 w 51"/>
                <a:gd name="T21" fmla="*/ 6 h 90"/>
                <a:gd name="T22" fmla="*/ 40 w 51"/>
                <a:gd name="T23" fmla="*/ 8 h 90"/>
                <a:gd name="T24" fmla="*/ 38 w 51"/>
                <a:gd name="T25" fmla="*/ 6 h 90"/>
                <a:gd name="T26" fmla="*/ 40 w 51"/>
                <a:gd name="T27" fmla="*/ 5 h 90"/>
                <a:gd name="T28" fmla="*/ 17 w 51"/>
                <a:gd name="T29" fmla="*/ 5 h 90"/>
                <a:gd name="T30" fmla="*/ 34 w 51"/>
                <a:gd name="T31" fmla="*/ 5 h 90"/>
                <a:gd name="T32" fmla="*/ 34 w 51"/>
                <a:gd name="T33" fmla="*/ 7 h 90"/>
                <a:gd name="T34" fmla="*/ 17 w 51"/>
                <a:gd name="T35" fmla="*/ 7 h 90"/>
                <a:gd name="T36" fmla="*/ 17 w 51"/>
                <a:gd name="T37" fmla="*/ 5 h 90"/>
                <a:gd name="T38" fmla="*/ 26 w 51"/>
                <a:gd name="T39" fmla="*/ 83 h 90"/>
                <a:gd name="T40" fmla="*/ 21 w 51"/>
                <a:gd name="T41" fmla="*/ 79 h 90"/>
                <a:gd name="T42" fmla="*/ 26 w 51"/>
                <a:gd name="T43" fmla="*/ 75 h 90"/>
                <a:gd name="T44" fmla="*/ 30 w 51"/>
                <a:gd name="T45" fmla="*/ 79 h 90"/>
                <a:gd name="T46" fmla="*/ 26 w 51"/>
                <a:gd name="T47" fmla="*/ 83 h 90"/>
                <a:gd name="T48" fmla="*/ 46 w 51"/>
                <a:gd name="T49" fmla="*/ 69 h 90"/>
                <a:gd name="T50" fmla="*/ 5 w 51"/>
                <a:gd name="T51" fmla="*/ 69 h 90"/>
                <a:gd name="T52" fmla="*/ 5 w 51"/>
                <a:gd name="T53" fmla="*/ 11 h 90"/>
                <a:gd name="T54" fmla="*/ 46 w 51"/>
                <a:gd name="T55" fmla="*/ 11 h 90"/>
                <a:gd name="T56" fmla="*/ 46 w 51"/>
                <a:gd name="T5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5" name="Freeform 70"/>
            <p:cNvSpPr/>
            <p:nvPr/>
          </p:nvSpPr>
          <p:spPr bwMode="auto">
            <a:xfrm>
              <a:off x="3107507" y="2125594"/>
              <a:ext cx="99831" cy="82362"/>
            </a:xfrm>
            <a:custGeom>
              <a:avLst/>
              <a:gdLst>
                <a:gd name="T0" fmla="*/ 32 w 40"/>
                <a:gd name="T1" fmla="*/ 33 h 33"/>
                <a:gd name="T2" fmla="*/ 40 w 40"/>
                <a:gd name="T3" fmla="*/ 33 h 33"/>
                <a:gd name="T4" fmla="*/ 40 w 40"/>
                <a:gd name="T5" fmla="*/ 8 h 33"/>
                <a:gd name="T6" fmla="*/ 40 w 40"/>
                <a:gd name="T7" fmla="*/ 0 h 33"/>
                <a:gd name="T8" fmla="*/ 32 w 40"/>
                <a:gd name="T9" fmla="*/ 0 h 33"/>
                <a:gd name="T10" fmla="*/ 0 w 40"/>
                <a:gd name="T11" fmla="*/ 0 h 33"/>
                <a:gd name="T12" fmla="*/ 0 w 40"/>
                <a:gd name="T13" fmla="*/ 8 h 33"/>
                <a:gd name="T14" fmla="*/ 32 w 40"/>
                <a:gd name="T15" fmla="*/ 8 h 33"/>
                <a:gd name="T16" fmla="*/ 32 w 40"/>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6" name="Freeform 71"/>
            <p:cNvSpPr/>
            <p:nvPr/>
          </p:nvSpPr>
          <p:spPr bwMode="auto">
            <a:xfrm>
              <a:off x="3017659" y="2425088"/>
              <a:ext cx="82362" cy="82362"/>
            </a:xfrm>
            <a:custGeom>
              <a:avLst/>
              <a:gdLst>
                <a:gd name="T0" fmla="*/ 8 w 33"/>
                <a:gd name="T1" fmla="*/ 0 h 33"/>
                <a:gd name="T2" fmla="*/ 0 w 33"/>
                <a:gd name="T3" fmla="*/ 0 h 33"/>
                <a:gd name="T4" fmla="*/ 0 w 33"/>
                <a:gd name="T5" fmla="*/ 25 h 33"/>
                <a:gd name="T6" fmla="*/ 0 w 33"/>
                <a:gd name="T7" fmla="*/ 33 h 33"/>
                <a:gd name="T8" fmla="*/ 8 w 33"/>
                <a:gd name="T9" fmla="*/ 33 h 33"/>
                <a:gd name="T10" fmla="*/ 33 w 33"/>
                <a:gd name="T11" fmla="*/ 33 h 33"/>
                <a:gd name="T12" fmla="*/ 33 w 33"/>
                <a:gd name="T13" fmla="*/ 25 h 33"/>
                <a:gd name="T14" fmla="*/ 8 w 33"/>
                <a:gd name="T15" fmla="*/ 25 h 33"/>
                <a:gd name="T16" fmla="*/ 8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0"/>
                  </a:moveTo>
                  <a:lnTo>
                    <a:pt x="0" y="0"/>
                  </a:lnTo>
                  <a:lnTo>
                    <a:pt x="0" y="25"/>
                  </a:lnTo>
                  <a:lnTo>
                    <a:pt x="0" y="33"/>
                  </a:lnTo>
                  <a:lnTo>
                    <a:pt x="8" y="33"/>
                  </a:lnTo>
                  <a:lnTo>
                    <a:pt x="33" y="33"/>
                  </a:lnTo>
                  <a:lnTo>
                    <a:pt x="33" y="25"/>
                  </a:lnTo>
                  <a:lnTo>
                    <a:pt x="8" y="25"/>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67" name="Group 138"/>
          <p:cNvGrpSpPr/>
          <p:nvPr/>
        </p:nvGrpSpPr>
        <p:grpSpPr>
          <a:xfrm>
            <a:off x="1404203" y="3987846"/>
            <a:ext cx="350927" cy="259207"/>
            <a:chOff x="2563427" y="3717902"/>
            <a:chExt cx="439257" cy="324452"/>
          </a:xfrm>
          <a:solidFill>
            <a:schemeClr val="bg1"/>
          </a:solidFill>
        </p:grpSpPr>
        <p:sp>
          <p:nvSpPr>
            <p:cNvPr id="268" name="Freeform 92"/>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93"/>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94"/>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71" name="Freeform 145"/>
          <p:cNvSpPr/>
          <p:nvPr/>
        </p:nvSpPr>
        <p:spPr bwMode="auto">
          <a:xfrm>
            <a:off x="1960411" y="3150926"/>
            <a:ext cx="279083" cy="219279"/>
          </a:xfrm>
          <a:custGeom>
            <a:avLst/>
            <a:gdLst>
              <a:gd name="T0" fmla="*/ 145 w 147"/>
              <a:gd name="T1" fmla="*/ 47 h 116"/>
              <a:gd name="T2" fmla="*/ 118 w 147"/>
              <a:gd name="T3" fmla="*/ 30 h 116"/>
              <a:gd name="T4" fmla="*/ 114 w 147"/>
              <a:gd name="T5" fmla="*/ 31 h 116"/>
              <a:gd name="T6" fmla="*/ 114 w 147"/>
              <a:gd name="T7" fmla="*/ 38 h 116"/>
              <a:gd name="T8" fmla="*/ 110 w 147"/>
              <a:gd name="T9" fmla="*/ 38 h 116"/>
              <a:gd name="T10" fmla="*/ 81 w 147"/>
              <a:gd name="T11" fmla="*/ 38 h 116"/>
              <a:gd name="T12" fmla="*/ 81 w 147"/>
              <a:gd name="T13" fmla="*/ 11 h 116"/>
              <a:gd name="T14" fmla="*/ 84 w 147"/>
              <a:gd name="T15" fmla="*/ 6 h 116"/>
              <a:gd name="T16" fmla="*/ 79 w 147"/>
              <a:gd name="T17" fmla="*/ 0 h 116"/>
              <a:gd name="T18" fmla="*/ 70 w 147"/>
              <a:gd name="T19" fmla="*/ 0 h 116"/>
              <a:gd name="T20" fmla="*/ 65 w 147"/>
              <a:gd name="T21" fmla="*/ 6 h 116"/>
              <a:gd name="T22" fmla="*/ 68 w 147"/>
              <a:gd name="T23" fmla="*/ 11 h 116"/>
              <a:gd name="T24" fmla="*/ 68 w 147"/>
              <a:gd name="T25" fmla="*/ 17 h 116"/>
              <a:gd name="T26" fmla="*/ 37 w 147"/>
              <a:gd name="T27" fmla="*/ 17 h 116"/>
              <a:gd name="T28" fmla="*/ 32 w 147"/>
              <a:gd name="T29" fmla="*/ 17 h 116"/>
              <a:gd name="T30" fmla="*/ 32 w 147"/>
              <a:gd name="T31" fmla="*/ 9 h 116"/>
              <a:gd name="T32" fmla="*/ 28 w 147"/>
              <a:gd name="T33" fmla="*/ 9 h 116"/>
              <a:gd name="T34" fmla="*/ 2 w 147"/>
              <a:gd name="T35" fmla="*/ 27 h 116"/>
              <a:gd name="T36" fmla="*/ 1 w 147"/>
              <a:gd name="T37" fmla="*/ 29 h 116"/>
              <a:gd name="T38" fmla="*/ 29 w 147"/>
              <a:gd name="T39" fmla="*/ 47 h 116"/>
              <a:gd name="T40" fmla="*/ 32 w 147"/>
              <a:gd name="T41" fmla="*/ 46 h 116"/>
              <a:gd name="T42" fmla="*/ 32 w 147"/>
              <a:gd name="T43" fmla="*/ 39 h 116"/>
              <a:gd name="T44" fmla="*/ 37 w 147"/>
              <a:gd name="T45" fmla="*/ 39 h 116"/>
              <a:gd name="T46" fmla="*/ 68 w 147"/>
              <a:gd name="T47" fmla="*/ 39 h 116"/>
              <a:gd name="T48" fmla="*/ 68 w 147"/>
              <a:gd name="T49" fmla="*/ 109 h 116"/>
              <a:gd name="T50" fmla="*/ 65 w 147"/>
              <a:gd name="T51" fmla="*/ 108 h 116"/>
              <a:gd name="T52" fmla="*/ 68 w 147"/>
              <a:gd name="T53" fmla="*/ 115 h 116"/>
              <a:gd name="T54" fmla="*/ 63 w 147"/>
              <a:gd name="T55" fmla="*/ 111 h 116"/>
              <a:gd name="T56" fmla="*/ 65 w 147"/>
              <a:gd name="T57" fmla="*/ 116 h 116"/>
              <a:gd name="T58" fmla="*/ 68 w 147"/>
              <a:gd name="T59" fmla="*/ 116 h 116"/>
              <a:gd name="T60" fmla="*/ 68 w 147"/>
              <a:gd name="T61" fmla="*/ 116 h 116"/>
              <a:gd name="T62" fmla="*/ 68 w 147"/>
              <a:gd name="T63" fmla="*/ 116 h 116"/>
              <a:gd name="T64" fmla="*/ 73 w 147"/>
              <a:gd name="T65" fmla="*/ 116 h 116"/>
              <a:gd name="T66" fmla="*/ 78 w 147"/>
              <a:gd name="T67" fmla="*/ 116 h 116"/>
              <a:gd name="T68" fmla="*/ 81 w 147"/>
              <a:gd name="T69" fmla="*/ 116 h 116"/>
              <a:gd name="T70" fmla="*/ 83 w 147"/>
              <a:gd name="T71" fmla="*/ 116 h 116"/>
              <a:gd name="T72" fmla="*/ 83 w 147"/>
              <a:gd name="T73" fmla="*/ 116 h 116"/>
              <a:gd name="T74" fmla="*/ 86 w 147"/>
              <a:gd name="T75" fmla="*/ 116 h 116"/>
              <a:gd name="T76" fmla="*/ 88 w 147"/>
              <a:gd name="T77" fmla="*/ 111 h 116"/>
              <a:gd name="T78" fmla="*/ 83 w 147"/>
              <a:gd name="T79" fmla="*/ 115 h 116"/>
              <a:gd name="T80" fmla="*/ 87 w 147"/>
              <a:gd name="T81" fmla="*/ 108 h 116"/>
              <a:gd name="T82" fmla="*/ 81 w 147"/>
              <a:gd name="T83" fmla="*/ 111 h 116"/>
              <a:gd name="T84" fmla="*/ 81 w 147"/>
              <a:gd name="T85" fmla="*/ 59 h 116"/>
              <a:gd name="T86" fmla="*/ 110 w 147"/>
              <a:gd name="T87" fmla="*/ 59 h 116"/>
              <a:gd name="T88" fmla="*/ 115 w 147"/>
              <a:gd name="T89" fmla="*/ 59 h 116"/>
              <a:gd name="T90" fmla="*/ 115 w 147"/>
              <a:gd name="T91" fmla="*/ 68 h 116"/>
              <a:gd name="T92" fmla="*/ 118 w 147"/>
              <a:gd name="T93" fmla="*/ 68 h 116"/>
              <a:gd name="T94" fmla="*/ 145 w 147"/>
              <a:gd name="T95" fmla="*/ 50 h 116"/>
              <a:gd name="T96" fmla="*/ 145 w 147"/>
              <a:gd name="T9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7" h="116">
                <a:moveTo>
                  <a:pt x="145" y="47"/>
                </a:moveTo>
                <a:cubicBezTo>
                  <a:pt x="143" y="46"/>
                  <a:pt x="118" y="30"/>
                  <a:pt x="118" y="30"/>
                </a:cubicBezTo>
                <a:cubicBezTo>
                  <a:pt x="118" y="30"/>
                  <a:pt x="114" y="28"/>
                  <a:pt x="114" y="31"/>
                </a:cubicBezTo>
                <a:cubicBezTo>
                  <a:pt x="114" y="33"/>
                  <a:pt x="114" y="38"/>
                  <a:pt x="114" y="38"/>
                </a:cubicBezTo>
                <a:cubicBezTo>
                  <a:pt x="114" y="38"/>
                  <a:pt x="112" y="38"/>
                  <a:pt x="110" y="38"/>
                </a:cubicBezTo>
                <a:cubicBezTo>
                  <a:pt x="102" y="38"/>
                  <a:pt x="89" y="38"/>
                  <a:pt x="81" y="38"/>
                </a:cubicBezTo>
                <a:cubicBezTo>
                  <a:pt x="81" y="11"/>
                  <a:pt x="81" y="11"/>
                  <a:pt x="81" y="11"/>
                </a:cubicBezTo>
                <a:cubicBezTo>
                  <a:pt x="83" y="10"/>
                  <a:pt x="84" y="8"/>
                  <a:pt x="84" y="6"/>
                </a:cubicBezTo>
                <a:cubicBezTo>
                  <a:pt x="84" y="3"/>
                  <a:pt x="82" y="0"/>
                  <a:pt x="79" y="0"/>
                </a:cubicBezTo>
                <a:cubicBezTo>
                  <a:pt x="70" y="0"/>
                  <a:pt x="70" y="0"/>
                  <a:pt x="70" y="0"/>
                </a:cubicBezTo>
                <a:cubicBezTo>
                  <a:pt x="67" y="0"/>
                  <a:pt x="65" y="3"/>
                  <a:pt x="65" y="6"/>
                </a:cubicBezTo>
                <a:cubicBezTo>
                  <a:pt x="65" y="8"/>
                  <a:pt x="66" y="10"/>
                  <a:pt x="68" y="11"/>
                </a:cubicBezTo>
                <a:cubicBezTo>
                  <a:pt x="68" y="17"/>
                  <a:pt x="68" y="17"/>
                  <a:pt x="68" y="17"/>
                </a:cubicBezTo>
                <a:cubicBezTo>
                  <a:pt x="60" y="17"/>
                  <a:pt x="45" y="17"/>
                  <a:pt x="37" y="17"/>
                </a:cubicBezTo>
                <a:cubicBezTo>
                  <a:pt x="34" y="17"/>
                  <a:pt x="32" y="17"/>
                  <a:pt x="32" y="17"/>
                </a:cubicBezTo>
                <a:cubicBezTo>
                  <a:pt x="32" y="17"/>
                  <a:pt x="32" y="12"/>
                  <a:pt x="32" y="9"/>
                </a:cubicBezTo>
                <a:cubicBezTo>
                  <a:pt x="32" y="7"/>
                  <a:pt x="28" y="9"/>
                  <a:pt x="28" y="9"/>
                </a:cubicBezTo>
                <a:cubicBezTo>
                  <a:pt x="2" y="27"/>
                  <a:pt x="2" y="27"/>
                  <a:pt x="2" y="27"/>
                </a:cubicBezTo>
                <a:cubicBezTo>
                  <a:pt x="2" y="27"/>
                  <a:pt x="0" y="28"/>
                  <a:pt x="1" y="29"/>
                </a:cubicBezTo>
                <a:cubicBezTo>
                  <a:pt x="4" y="31"/>
                  <a:pt x="29" y="47"/>
                  <a:pt x="29" y="47"/>
                </a:cubicBezTo>
                <a:cubicBezTo>
                  <a:pt x="29" y="47"/>
                  <a:pt x="32" y="49"/>
                  <a:pt x="32" y="46"/>
                </a:cubicBezTo>
                <a:cubicBezTo>
                  <a:pt x="32" y="43"/>
                  <a:pt x="32" y="39"/>
                  <a:pt x="32" y="39"/>
                </a:cubicBezTo>
                <a:cubicBezTo>
                  <a:pt x="32" y="39"/>
                  <a:pt x="34" y="39"/>
                  <a:pt x="37" y="39"/>
                </a:cubicBezTo>
                <a:cubicBezTo>
                  <a:pt x="45" y="39"/>
                  <a:pt x="60" y="39"/>
                  <a:pt x="68" y="39"/>
                </a:cubicBezTo>
                <a:cubicBezTo>
                  <a:pt x="68" y="109"/>
                  <a:pt x="68" y="109"/>
                  <a:pt x="68" y="109"/>
                </a:cubicBezTo>
                <a:cubicBezTo>
                  <a:pt x="66" y="108"/>
                  <a:pt x="65" y="108"/>
                  <a:pt x="65" y="108"/>
                </a:cubicBezTo>
                <a:cubicBezTo>
                  <a:pt x="68" y="110"/>
                  <a:pt x="68" y="114"/>
                  <a:pt x="68" y="115"/>
                </a:cubicBezTo>
                <a:cubicBezTo>
                  <a:pt x="66" y="111"/>
                  <a:pt x="63" y="111"/>
                  <a:pt x="63" y="111"/>
                </a:cubicBezTo>
                <a:cubicBezTo>
                  <a:pt x="65" y="113"/>
                  <a:pt x="65" y="116"/>
                  <a:pt x="65" y="116"/>
                </a:cubicBezTo>
                <a:cubicBezTo>
                  <a:pt x="68" y="116"/>
                  <a:pt x="68" y="116"/>
                  <a:pt x="68" y="116"/>
                </a:cubicBezTo>
                <a:cubicBezTo>
                  <a:pt x="68" y="116"/>
                  <a:pt x="68" y="116"/>
                  <a:pt x="68" y="116"/>
                </a:cubicBezTo>
                <a:cubicBezTo>
                  <a:pt x="68" y="116"/>
                  <a:pt x="68" y="116"/>
                  <a:pt x="68" y="116"/>
                </a:cubicBezTo>
                <a:cubicBezTo>
                  <a:pt x="73" y="116"/>
                  <a:pt x="73" y="116"/>
                  <a:pt x="73" y="116"/>
                </a:cubicBezTo>
                <a:cubicBezTo>
                  <a:pt x="78" y="116"/>
                  <a:pt x="78" y="116"/>
                  <a:pt x="78" y="116"/>
                </a:cubicBezTo>
                <a:cubicBezTo>
                  <a:pt x="81" y="116"/>
                  <a:pt x="81" y="116"/>
                  <a:pt x="81" y="116"/>
                </a:cubicBezTo>
                <a:cubicBezTo>
                  <a:pt x="83" y="116"/>
                  <a:pt x="83" y="116"/>
                  <a:pt x="83" y="116"/>
                </a:cubicBezTo>
                <a:cubicBezTo>
                  <a:pt x="83" y="116"/>
                  <a:pt x="83" y="116"/>
                  <a:pt x="83" y="116"/>
                </a:cubicBezTo>
                <a:cubicBezTo>
                  <a:pt x="86" y="116"/>
                  <a:pt x="86" y="116"/>
                  <a:pt x="86" y="116"/>
                </a:cubicBezTo>
                <a:cubicBezTo>
                  <a:pt x="86" y="116"/>
                  <a:pt x="86" y="113"/>
                  <a:pt x="88" y="111"/>
                </a:cubicBezTo>
                <a:cubicBezTo>
                  <a:pt x="88" y="111"/>
                  <a:pt x="85" y="111"/>
                  <a:pt x="83" y="115"/>
                </a:cubicBezTo>
                <a:cubicBezTo>
                  <a:pt x="83" y="114"/>
                  <a:pt x="84" y="110"/>
                  <a:pt x="87" y="108"/>
                </a:cubicBezTo>
                <a:cubicBezTo>
                  <a:pt x="87" y="108"/>
                  <a:pt x="84" y="107"/>
                  <a:pt x="81" y="111"/>
                </a:cubicBezTo>
                <a:cubicBezTo>
                  <a:pt x="81" y="59"/>
                  <a:pt x="81" y="59"/>
                  <a:pt x="81" y="59"/>
                </a:cubicBezTo>
                <a:cubicBezTo>
                  <a:pt x="89" y="59"/>
                  <a:pt x="102" y="59"/>
                  <a:pt x="110" y="59"/>
                </a:cubicBezTo>
                <a:cubicBezTo>
                  <a:pt x="113" y="59"/>
                  <a:pt x="115" y="59"/>
                  <a:pt x="115" y="59"/>
                </a:cubicBezTo>
                <a:cubicBezTo>
                  <a:pt x="115" y="59"/>
                  <a:pt x="115" y="65"/>
                  <a:pt x="115" y="68"/>
                </a:cubicBezTo>
                <a:cubicBezTo>
                  <a:pt x="115" y="70"/>
                  <a:pt x="118" y="68"/>
                  <a:pt x="118" y="68"/>
                </a:cubicBezTo>
                <a:cubicBezTo>
                  <a:pt x="145" y="50"/>
                  <a:pt x="145" y="50"/>
                  <a:pt x="145" y="50"/>
                </a:cubicBezTo>
                <a:cubicBezTo>
                  <a:pt x="145" y="50"/>
                  <a:pt x="147" y="49"/>
                  <a:pt x="145" y="4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75" name="文本框 274"/>
          <p:cNvSpPr txBox="1"/>
          <p:nvPr/>
        </p:nvSpPr>
        <p:spPr>
          <a:xfrm>
            <a:off x="5586475" y="541691"/>
            <a:ext cx="3177441" cy="830997"/>
          </a:xfrm>
          <a:prstGeom prst="rect">
            <a:avLst/>
          </a:prstGeom>
          <a:noFill/>
        </p:spPr>
        <p:txBody>
          <a:bodyPr wrap="square" rtlCol="0">
            <a:spAutoFit/>
          </a:bodyPr>
          <a:lstStyle/>
          <a:p>
            <a:r>
              <a:rPr lang="zh-CN" altLang="en-US" sz="1200" dirty="0" smtClean="0">
                <a:solidFill>
                  <a:schemeClr val="bg1"/>
                </a:solidFill>
              </a:rPr>
              <a:t>我们将采用</a:t>
            </a:r>
            <a:r>
              <a:rPr lang="en-US" altLang="zh-CN" sz="1200" dirty="0" smtClean="0">
                <a:solidFill>
                  <a:schemeClr val="bg1"/>
                </a:solidFill>
              </a:rPr>
              <a:t>spring</a:t>
            </a:r>
            <a:r>
              <a:rPr lang="zh-CN" altLang="en-US" sz="1200" dirty="0" smtClean="0">
                <a:solidFill>
                  <a:schemeClr val="bg1"/>
                </a:solidFill>
              </a:rPr>
              <a:t>全家桶作为后台框架开发，该框架主要解决了软件开发的复杂度问题，同时提供了非常多不同业务场景需要的解决方案，非常方便扩展。</a:t>
            </a:r>
            <a:endParaRPr lang="zh-CN" altLang="en-US" sz="1200" dirty="0">
              <a:solidFill>
                <a:schemeClr val="bg1"/>
              </a:solidFill>
            </a:endParaRPr>
          </a:p>
        </p:txBody>
      </p:sp>
      <p:sp>
        <p:nvSpPr>
          <p:cNvPr id="276" name="文本框 275"/>
          <p:cNvSpPr txBox="1"/>
          <p:nvPr/>
        </p:nvSpPr>
        <p:spPr>
          <a:xfrm>
            <a:off x="5586474" y="1634287"/>
            <a:ext cx="3177441" cy="1015663"/>
          </a:xfrm>
          <a:prstGeom prst="rect">
            <a:avLst/>
          </a:prstGeom>
          <a:noFill/>
        </p:spPr>
        <p:txBody>
          <a:bodyPr wrap="square" rtlCol="0">
            <a:spAutoFit/>
          </a:bodyPr>
          <a:lstStyle/>
          <a:p>
            <a:r>
              <a:rPr lang="zh-CN" altLang="en-US" sz="1200" dirty="0" smtClean="0">
                <a:solidFill>
                  <a:schemeClr val="bg1"/>
                </a:solidFill>
              </a:rPr>
              <a:t>前端是使用单位非常看重的部分，因此，经过互联网产品的对比筛选，我们选择了最受欢迎的</a:t>
            </a:r>
            <a:r>
              <a:rPr lang="en-US" altLang="zh-CN" sz="1200" dirty="0" err="1" smtClean="0">
                <a:solidFill>
                  <a:schemeClr val="bg1"/>
                </a:solidFill>
              </a:rPr>
              <a:t>Vue</a:t>
            </a:r>
            <a:r>
              <a:rPr lang="zh-CN" altLang="en-US" sz="1200" dirty="0" smtClean="0">
                <a:solidFill>
                  <a:schemeClr val="bg1"/>
                </a:solidFill>
              </a:rPr>
              <a:t>作为前台</a:t>
            </a:r>
            <a:r>
              <a:rPr lang="zh-CN" altLang="en-US" sz="1200" dirty="0" smtClean="0">
                <a:solidFill>
                  <a:schemeClr val="bg1"/>
                </a:solidFill>
              </a:rPr>
              <a:t>框架，该框架遵循一致、反馈、效率、可控的设计理念，势必会给人资单位带来不一样的操作体验。</a:t>
            </a:r>
            <a:endParaRPr lang="zh-CN" altLang="en-US" sz="1200" dirty="0">
              <a:solidFill>
                <a:schemeClr val="bg1"/>
              </a:solidFill>
            </a:endParaRPr>
          </a:p>
        </p:txBody>
      </p:sp>
      <p:sp>
        <p:nvSpPr>
          <p:cNvPr id="277" name="文本框 276"/>
          <p:cNvSpPr txBox="1"/>
          <p:nvPr/>
        </p:nvSpPr>
        <p:spPr>
          <a:xfrm>
            <a:off x="5638269" y="2909171"/>
            <a:ext cx="3177441" cy="1384995"/>
          </a:xfrm>
          <a:prstGeom prst="rect">
            <a:avLst/>
          </a:prstGeom>
          <a:noFill/>
        </p:spPr>
        <p:txBody>
          <a:bodyPr wrap="square" rtlCol="0">
            <a:spAutoFit/>
          </a:bodyPr>
          <a:lstStyle/>
          <a:p>
            <a:r>
              <a:rPr lang="zh-CN" altLang="en-US" sz="1200" dirty="0">
                <a:solidFill>
                  <a:schemeClr val="bg1"/>
                </a:solidFill>
              </a:rPr>
              <a:t>前后端分离已成为互联网项目开发的业界标准使用</a:t>
            </a:r>
            <a:r>
              <a:rPr lang="zh-CN" altLang="en-US" sz="1200" dirty="0" smtClean="0">
                <a:solidFill>
                  <a:schemeClr val="bg1"/>
                </a:solidFill>
              </a:rPr>
              <a:t>方式，采用这种开发方式带来了如下好处：</a:t>
            </a:r>
            <a:endParaRPr lang="en-US" altLang="zh-CN" sz="1200" dirty="0" smtClean="0">
              <a:solidFill>
                <a:schemeClr val="bg1"/>
              </a:solidFill>
            </a:endParaRPr>
          </a:p>
          <a:p>
            <a:r>
              <a:rPr lang="en-US" altLang="zh-CN" sz="1200" dirty="0" smtClean="0">
                <a:solidFill>
                  <a:schemeClr val="bg1"/>
                </a:solidFill>
              </a:rPr>
              <a:t>1</a:t>
            </a:r>
            <a:r>
              <a:rPr lang="zh-CN" altLang="en-US" sz="1200" dirty="0" smtClean="0">
                <a:solidFill>
                  <a:schemeClr val="bg1"/>
                </a:solidFill>
              </a:rPr>
              <a:t>、适配性提升</a:t>
            </a:r>
            <a:endParaRPr lang="en-US" altLang="zh-CN" sz="1200" dirty="0" smtClean="0">
              <a:solidFill>
                <a:schemeClr val="bg1"/>
              </a:solidFill>
            </a:endParaRPr>
          </a:p>
          <a:p>
            <a:r>
              <a:rPr lang="en-US" altLang="zh-CN" sz="1200" dirty="0" smtClean="0">
                <a:solidFill>
                  <a:schemeClr val="bg1"/>
                </a:solidFill>
              </a:rPr>
              <a:t>2</a:t>
            </a:r>
            <a:r>
              <a:rPr lang="zh-CN" altLang="en-US" sz="1200" dirty="0" smtClean="0">
                <a:solidFill>
                  <a:schemeClr val="bg1"/>
                </a:solidFill>
              </a:rPr>
              <a:t>、响应速度提升</a:t>
            </a:r>
            <a:endParaRPr lang="en-US" altLang="zh-CN" sz="1200" dirty="0" smtClean="0">
              <a:solidFill>
                <a:schemeClr val="bg1"/>
              </a:solidFill>
            </a:endParaRPr>
          </a:p>
          <a:p>
            <a:r>
              <a:rPr lang="en-US" altLang="zh-CN" sz="1200" dirty="0" smtClean="0">
                <a:solidFill>
                  <a:schemeClr val="bg1"/>
                </a:solidFill>
              </a:rPr>
              <a:t>3</a:t>
            </a:r>
            <a:r>
              <a:rPr lang="zh-CN" altLang="en-US" sz="1200" dirty="0" smtClean="0">
                <a:solidFill>
                  <a:schemeClr val="bg1"/>
                </a:solidFill>
              </a:rPr>
              <a:t>、性能提升</a:t>
            </a:r>
            <a:endParaRPr lang="en-US" altLang="zh-CN" sz="1200" dirty="0" smtClean="0">
              <a:solidFill>
                <a:schemeClr val="bg1"/>
              </a:solidFill>
            </a:endParaRPr>
          </a:p>
          <a:p>
            <a:r>
              <a:rPr lang="en-US" altLang="zh-CN" sz="1200" dirty="0" smtClean="0">
                <a:solidFill>
                  <a:schemeClr val="bg1"/>
                </a:solidFill>
              </a:rPr>
              <a:t>4</a:t>
            </a:r>
            <a:r>
              <a:rPr lang="zh-CN" altLang="en-US" sz="1200" dirty="0" smtClean="0">
                <a:solidFill>
                  <a:schemeClr val="bg1"/>
                </a:solidFill>
              </a:rPr>
              <a:t>、异步与模板统一</a:t>
            </a:r>
            <a:endParaRPr lang="zh-CN" altLang="en-US" sz="120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3" name="文本框 42"/>
          <p:cNvSpPr txBox="1"/>
          <p:nvPr/>
        </p:nvSpPr>
        <p:spPr>
          <a:xfrm>
            <a:off x="1021967" y="269923"/>
            <a:ext cx="3438932" cy="400110"/>
          </a:xfrm>
          <a:prstGeom prst="rect">
            <a:avLst/>
          </a:prstGeom>
          <a:noFill/>
        </p:spPr>
        <p:txBody>
          <a:bodyPr wrap="square" rtlCol="0">
            <a:spAutoFit/>
          </a:bodyPr>
          <a:lstStyle/>
          <a:p>
            <a:pPr>
              <a:defRPr/>
            </a:pPr>
            <a:r>
              <a:rPr lang="zh-CN" altLang="en-US" sz="2000" b="1" dirty="0" smtClean="0">
                <a:solidFill>
                  <a:schemeClr val="bg1"/>
                </a:solidFill>
                <a:latin typeface="微软雅黑" panose="020B0503020204020204" pitchFamily="34" charset="-122"/>
                <a:ea typeface="微软雅黑" panose="020B0503020204020204" pitchFamily="34" charset="-122"/>
              </a:rPr>
              <a:t>产品业务功能介绍</a:t>
            </a:r>
            <a:endParaRPr lang="id-ID"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06493" y="315588"/>
            <a:ext cx="815474" cy="523220"/>
            <a:chOff x="4353620" y="864629"/>
            <a:chExt cx="742365" cy="476312"/>
          </a:xfrm>
        </p:grpSpPr>
        <p:sp>
          <p:nvSpPr>
            <p:cNvPr id="46"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chemeClr val="bg1"/>
                </a:solidFill>
              </a:endParaRPr>
            </a:p>
          </p:txBody>
        </p:sp>
        <p:sp>
          <p:nvSpPr>
            <p:cNvPr id="47" name="文本框 46"/>
            <p:cNvSpPr txBox="1"/>
            <p:nvPr/>
          </p:nvSpPr>
          <p:spPr>
            <a:xfrm>
              <a:off x="4508346" y="864629"/>
              <a:ext cx="432912" cy="476312"/>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3</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26" name="文本框 25"/>
          <p:cNvSpPr txBox="1"/>
          <p:nvPr/>
        </p:nvSpPr>
        <p:spPr>
          <a:xfrm>
            <a:off x="1133606" y="1196236"/>
            <a:ext cx="6532323" cy="300082"/>
          </a:xfrm>
          <a:prstGeom prst="rect">
            <a:avLst/>
          </a:prstGeom>
          <a:noFill/>
        </p:spPr>
        <p:txBody>
          <a:bodyPr wrap="square" rtlCol="0">
            <a:spAutoFit/>
          </a:bodyPr>
          <a:lstStyle/>
          <a:p>
            <a:r>
              <a:rPr lang="zh-CN" altLang="en-US" dirty="0" smtClean="0">
                <a:solidFill>
                  <a:schemeClr val="bg1"/>
                </a:solidFill>
              </a:rPr>
              <a:t>产品的功能结构如以下所示：</a:t>
            </a:r>
            <a:endParaRPr lang="zh-CN" altLang="en-US" dirty="0">
              <a:solidFill>
                <a:schemeClr val="bg1"/>
              </a:solidFill>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291768630"/>
              </p:ext>
            </p:extLst>
          </p:nvPr>
        </p:nvGraphicFramePr>
        <p:xfrm>
          <a:off x="3671898" y="3593099"/>
          <a:ext cx="1455738" cy="460375"/>
        </p:xfrm>
        <a:graphic>
          <a:graphicData uri="http://schemas.openxmlformats.org/presentationml/2006/ole">
            <mc:AlternateContent xmlns:mc="http://schemas.openxmlformats.org/markup-compatibility/2006">
              <mc:Choice xmlns:v="urn:schemas-microsoft-com:vml" Requires="v">
                <p:oleObj spid="_x0000_s1066" name="包装程序外壳对象" showAsIcon="1" r:id="rId4" imgW="1456200" imgH="461160" progId="Package">
                  <p:embed/>
                </p:oleObj>
              </mc:Choice>
              <mc:Fallback>
                <p:oleObj name="包装程序外壳对象" showAsIcon="1" r:id="rId4" imgW="1456200" imgH="461160" progId="Package">
                  <p:embed/>
                  <p:pic>
                    <p:nvPicPr>
                      <p:cNvPr id="0" name=""/>
                      <p:cNvPicPr/>
                      <p:nvPr/>
                    </p:nvPicPr>
                    <p:blipFill>
                      <a:blip r:embed="rId5"/>
                      <a:stretch>
                        <a:fillRect/>
                      </a:stretch>
                    </p:blipFill>
                    <p:spPr>
                      <a:xfrm>
                        <a:off x="3671898" y="3593099"/>
                        <a:ext cx="1455738" cy="4603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906529909"/>
              </p:ext>
            </p:extLst>
          </p:nvPr>
        </p:nvGraphicFramePr>
        <p:xfrm>
          <a:off x="3646498" y="2165132"/>
          <a:ext cx="1481138" cy="460375"/>
        </p:xfrm>
        <a:graphic>
          <a:graphicData uri="http://schemas.openxmlformats.org/presentationml/2006/ole">
            <mc:AlternateContent xmlns:mc="http://schemas.openxmlformats.org/markup-compatibility/2006">
              <mc:Choice xmlns:v="urn:schemas-microsoft-com:vml" Requires="v">
                <p:oleObj spid="_x0000_s1067" name="包装程序外壳对象" showAsIcon="1" r:id="rId6" imgW="1480680" imgH="461160" progId="Package">
                  <p:embed/>
                </p:oleObj>
              </mc:Choice>
              <mc:Fallback>
                <p:oleObj name="包装程序外壳对象" showAsIcon="1" r:id="rId6" imgW="1480680" imgH="461160" progId="Package">
                  <p:embed/>
                  <p:pic>
                    <p:nvPicPr>
                      <p:cNvPr id="0" name=""/>
                      <p:cNvPicPr/>
                      <p:nvPr/>
                    </p:nvPicPr>
                    <p:blipFill>
                      <a:blip r:embed="rId7"/>
                      <a:stretch>
                        <a:fillRect/>
                      </a:stretch>
                    </p:blipFill>
                    <p:spPr>
                      <a:xfrm>
                        <a:off x="3646498" y="2165132"/>
                        <a:ext cx="1481138" cy="460375"/>
                      </a:xfrm>
                      <a:prstGeom prst="rect">
                        <a:avLst/>
                      </a:prstGeom>
                    </p:spPr>
                  </p:pic>
                </p:oleObj>
              </mc:Fallback>
            </mc:AlternateContent>
          </a:graphicData>
        </a:graphic>
      </p:graphicFrame>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486" y="2497689"/>
            <a:ext cx="4489847" cy="2432210"/>
            <a:chOff x="956142" y="2949495"/>
            <a:chExt cx="5986463" cy="3242947"/>
          </a:xfrm>
          <a:effectLst>
            <a:outerShdw blurRad="215900" dist="76200" dir="5400000" sx="99000" sy="99000" algn="t" rotWithShape="0">
              <a:prstClr val="black">
                <a:alpha val="22000"/>
              </a:prstClr>
            </a:outerShdw>
          </a:effectLst>
        </p:grpSpPr>
        <p:grpSp>
          <p:nvGrpSpPr>
            <p:cNvPr id="3" name="Group 4"/>
            <p:cNvGrpSpPr/>
            <p:nvPr/>
          </p:nvGrpSpPr>
          <p:grpSpPr>
            <a:xfrm>
              <a:off x="956142" y="2949495"/>
              <a:ext cx="5986463" cy="3242947"/>
              <a:chOff x="1993901" y="2549526"/>
              <a:chExt cx="7270750" cy="3795713"/>
            </a:xfrm>
          </p:grpSpPr>
          <p:sp>
            <p:nvSpPr>
              <p:cNvPr id="5" name="Freeform 20"/>
              <p:cNvSpPr/>
              <p:nvPr/>
            </p:nvSpPr>
            <p:spPr bwMode="auto">
              <a:xfrm>
                <a:off x="2036764" y="2870201"/>
                <a:ext cx="7189788" cy="3475038"/>
              </a:xfrm>
              <a:custGeom>
                <a:avLst/>
                <a:gdLst>
                  <a:gd name="T0" fmla="*/ 3030 w 3032"/>
                  <a:gd name="T1" fmla="*/ 502 h 1465"/>
                  <a:gd name="T2" fmla="*/ 3031 w 3032"/>
                  <a:gd name="T3" fmla="*/ 502 h 1465"/>
                  <a:gd name="T4" fmla="*/ 3031 w 3032"/>
                  <a:gd name="T5" fmla="*/ 366 h 1465"/>
                  <a:gd name="T6" fmla="*/ 2860 w 3032"/>
                  <a:gd name="T7" fmla="*/ 366 h 1465"/>
                  <a:gd name="T8" fmla="*/ 2860 w 3032"/>
                  <a:gd name="T9" fmla="*/ 388 h 1465"/>
                  <a:gd name="T10" fmla="*/ 2119 w 3032"/>
                  <a:gd name="T11" fmla="*/ 33 h 1465"/>
                  <a:gd name="T12" fmla="*/ 1866 w 3032"/>
                  <a:gd name="T13" fmla="*/ 33 h 1465"/>
                  <a:gd name="T14" fmla="*/ 170 w 3032"/>
                  <a:gd name="T15" fmla="*/ 844 h 1465"/>
                  <a:gd name="T16" fmla="*/ 170 w 3032"/>
                  <a:gd name="T17" fmla="*/ 824 h 1465"/>
                  <a:gd name="T18" fmla="*/ 0 w 3032"/>
                  <a:gd name="T19" fmla="*/ 824 h 1465"/>
                  <a:gd name="T20" fmla="*/ 0 w 3032"/>
                  <a:gd name="T21" fmla="*/ 961 h 1465"/>
                  <a:gd name="T22" fmla="*/ 52 w 3032"/>
                  <a:gd name="T23" fmla="*/ 1021 h 1465"/>
                  <a:gd name="T24" fmla="*/ 911 w 3032"/>
                  <a:gd name="T25" fmla="*/ 1432 h 1465"/>
                  <a:gd name="T26" fmla="*/ 1164 w 3032"/>
                  <a:gd name="T27" fmla="*/ 1432 h 1465"/>
                  <a:gd name="T28" fmla="*/ 2978 w 3032"/>
                  <a:gd name="T29" fmla="*/ 565 h 1465"/>
                  <a:gd name="T30" fmla="*/ 3030 w 3032"/>
                  <a:gd name="T31" fmla="*/ 502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2" h="1465">
                    <a:moveTo>
                      <a:pt x="3030" y="502"/>
                    </a:moveTo>
                    <a:cubicBezTo>
                      <a:pt x="3031" y="502"/>
                      <a:pt x="3031" y="502"/>
                      <a:pt x="3031" y="502"/>
                    </a:cubicBezTo>
                    <a:cubicBezTo>
                      <a:pt x="3031" y="366"/>
                      <a:pt x="3031" y="366"/>
                      <a:pt x="3031" y="366"/>
                    </a:cubicBezTo>
                    <a:cubicBezTo>
                      <a:pt x="2860" y="366"/>
                      <a:pt x="2860" y="366"/>
                      <a:pt x="2860" y="366"/>
                    </a:cubicBezTo>
                    <a:cubicBezTo>
                      <a:pt x="2860" y="388"/>
                      <a:pt x="2860" y="388"/>
                      <a:pt x="2860" y="388"/>
                    </a:cubicBezTo>
                    <a:cubicBezTo>
                      <a:pt x="2119" y="33"/>
                      <a:pt x="2119" y="33"/>
                      <a:pt x="2119" y="33"/>
                    </a:cubicBezTo>
                    <a:cubicBezTo>
                      <a:pt x="2049" y="0"/>
                      <a:pt x="1936" y="0"/>
                      <a:pt x="1866" y="33"/>
                    </a:cubicBezTo>
                    <a:cubicBezTo>
                      <a:pt x="170" y="844"/>
                      <a:pt x="170" y="844"/>
                      <a:pt x="170" y="844"/>
                    </a:cubicBezTo>
                    <a:cubicBezTo>
                      <a:pt x="170" y="824"/>
                      <a:pt x="170" y="824"/>
                      <a:pt x="170" y="824"/>
                    </a:cubicBezTo>
                    <a:cubicBezTo>
                      <a:pt x="0" y="824"/>
                      <a:pt x="0" y="824"/>
                      <a:pt x="0" y="824"/>
                    </a:cubicBezTo>
                    <a:cubicBezTo>
                      <a:pt x="0" y="961"/>
                      <a:pt x="0" y="961"/>
                      <a:pt x="0" y="961"/>
                    </a:cubicBezTo>
                    <a:cubicBezTo>
                      <a:pt x="0" y="983"/>
                      <a:pt x="17" y="1005"/>
                      <a:pt x="52" y="1021"/>
                    </a:cubicBezTo>
                    <a:cubicBezTo>
                      <a:pt x="911" y="1432"/>
                      <a:pt x="911" y="1432"/>
                      <a:pt x="911" y="1432"/>
                    </a:cubicBezTo>
                    <a:cubicBezTo>
                      <a:pt x="981" y="1465"/>
                      <a:pt x="1095" y="1465"/>
                      <a:pt x="1164" y="1432"/>
                    </a:cubicBezTo>
                    <a:cubicBezTo>
                      <a:pt x="2978" y="565"/>
                      <a:pt x="2978" y="565"/>
                      <a:pt x="2978" y="565"/>
                    </a:cubicBezTo>
                    <a:cubicBezTo>
                      <a:pt x="3014" y="548"/>
                      <a:pt x="3032" y="525"/>
                      <a:pt x="3030" y="502"/>
                    </a:cubicBezTo>
                  </a:path>
                </a:pathLst>
              </a:custGeom>
              <a:solidFill>
                <a:srgbClr val="BCBAB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6" name="Freeform 23"/>
              <p:cNvSpPr/>
              <p:nvPr/>
            </p:nvSpPr>
            <p:spPr bwMode="auto">
              <a:xfrm>
                <a:off x="1993901" y="2549526"/>
                <a:ext cx="7270750" cy="3476625"/>
              </a:xfrm>
              <a:custGeom>
                <a:avLst/>
                <a:gdLst>
                  <a:gd name="T0" fmla="*/ 2137 w 3066"/>
                  <a:gd name="T1" fmla="*/ 34 h 1466"/>
                  <a:gd name="T2" fmla="*/ 1884 w 3066"/>
                  <a:gd name="T3" fmla="*/ 34 h 1466"/>
                  <a:gd name="T4" fmla="*/ 70 w 3066"/>
                  <a:gd name="T5" fmla="*/ 901 h 1466"/>
                  <a:gd name="T6" fmla="*/ 70 w 3066"/>
                  <a:gd name="T7" fmla="*/ 1022 h 1466"/>
                  <a:gd name="T8" fmla="*/ 929 w 3066"/>
                  <a:gd name="T9" fmla="*/ 1432 h 1466"/>
                  <a:gd name="T10" fmla="*/ 1182 w 3066"/>
                  <a:gd name="T11" fmla="*/ 1432 h 1466"/>
                  <a:gd name="T12" fmla="*/ 2996 w 3066"/>
                  <a:gd name="T13" fmla="*/ 565 h 1466"/>
                  <a:gd name="T14" fmla="*/ 2996 w 3066"/>
                  <a:gd name="T15" fmla="*/ 444 h 1466"/>
                  <a:gd name="T16" fmla="*/ 2137 w 3066"/>
                  <a:gd name="T17" fmla="*/ 34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6" h="1466">
                    <a:moveTo>
                      <a:pt x="2137" y="34"/>
                    </a:moveTo>
                    <a:cubicBezTo>
                      <a:pt x="2067" y="0"/>
                      <a:pt x="1954" y="0"/>
                      <a:pt x="1884" y="34"/>
                    </a:cubicBezTo>
                    <a:cubicBezTo>
                      <a:pt x="70" y="901"/>
                      <a:pt x="70" y="901"/>
                      <a:pt x="70" y="901"/>
                    </a:cubicBezTo>
                    <a:cubicBezTo>
                      <a:pt x="0" y="934"/>
                      <a:pt x="0" y="988"/>
                      <a:pt x="70" y="1022"/>
                    </a:cubicBezTo>
                    <a:cubicBezTo>
                      <a:pt x="929" y="1432"/>
                      <a:pt x="929" y="1432"/>
                      <a:pt x="929" y="1432"/>
                    </a:cubicBezTo>
                    <a:cubicBezTo>
                      <a:pt x="999" y="1466"/>
                      <a:pt x="1113" y="1466"/>
                      <a:pt x="1182" y="1432"/>
                    </a:cubicBezTo>
                    <a:cubicBezTo>
                      <a:pt x="2996" y="565"/>
                      <a:pt x="2996" y="565"/>
                      <a:pt x="2996" y="565"/>
                    </a:cubicBezTo>
                    <a:cubicBezTo>
                      <a:pt x="3066" y="532"/>
                      <a:pt x="3066" y="478"/>
                      <a:pt x="2996" y="444"/>
                    </a:cubicBezTo>
                    <a:cubicBezTo>
                      <a:pt x="2137" y="34"/>
                      <a:pt x="2137" y="34"/>
                      <a:pt x="2137" y="34"/>
                    </a:cubicBezTo>
                  </a:path>
                </a:pathLst>
              </a:custGeom>
              <a:solidFill>
                <a:srgbClr val="BFC6D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7" name="Freeform 24"/>
              <p:cNvSpPr/>
              <p:nvPr/>
            </p:nvSpPr>
            <p:spPr bwMode="auto">
              <a:xfrm>
                <a:off x="2476501" y="2760663"/>
                <a:ext cx="6350000" cy="3033713"/>
              </a:xfrm>
              <a:custGeom>
                <a:avLst/>
                <a:gdLst>
                  <a:gd name="T0" fmla="*/ 0 w 4000"/>
                  <a:gd name="T1" fmla="*/ 1117 h 1911"/>
                  <a:gd name="T2" fmla="*/ 1662 w 4000"/>
                  <a:gd name="T3" fmla="*/ 1911 h 1911"/>
                  <a:gd name="T4" fmla="*/ 4000 w 4000"/>
                  <a:gd name="T5" fmla="*/ 795 h 1911"/>
                  <a:gd name="T6" fmla="*/ 2337 w 4000"/>
                  <a:gd name="T7" fmla="*/ 0 h 1911"/>
                  <a:gd name="T8" fmla="*/ 0 w 4000"/>
                  <a:gd name="T9" fmla="*/ 1117 h 1911"/>
                </a:gdLst>
                <a:ahLst/>
                <a:cxnLst>
                  <a:cxn ang="0">
                    <a:pos x="T0" y="T1"/>
                  </a:cxn>
                  <a:cxn ang="0">
                    <a:pos x="T2" y="T3"/>
                  </a:cxn>
                  <a:cxn ang="0">
                    <a:pos x="T4" y="T5"/>
                  </a:cxn>
                  <a:cxn ang="0">
                    <a:pos x="T6" y="T7"/>
                  </a:cxn>
                  <a:cxn ang="0">
                    <a:pos x="T8" y="T9"/>
                  </a:cxn>
                </a:cxnLst>
                <a:rect l="0" t="0" r="r" b="b"/>
                <a:pathLst>
                  <a:path w="4000" h="1911">
                    <a:moveTo>
                      <a:pt x="0" y="1117"/>
                    </a:moveTo>
                    <a:lnTo>
                      <a:pt x="1662" y="1911"/>
                    </a:lnTo>
                    <a:lnTo>
                      <a:pt x="4000" y="795"/>
                    </a:lnTo>
                    <a:lnTo>
                      <a:pt x="2337" y="0"/>
                    </a:lnTo>
                    <a:lnTo>
                      <a:pt x="0" y="1117"/>
                    </a:lnTo>
                    <a:close/>
                  </a:path>
                </a:pathLst>
              </a:custGeom>
              <a:blipFill>
                <a:blip r:embed="rId3" cstate="print"/>
                <a:stretch>
                  <a:fillRect l="-25000" r="-25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8" name="Freeform 25"/>
              <p:cNvSpPr/>
              <p:nvPr/>
            </p:nvSpPr>
            <p:spPr bwMode="auto">
              <a:xfrm>
                <a:off x="2476501" y="2760663"/>
                <a:ext cx="6350000" cy="3033713"/>
              </a:xfrm>
              <a:custGeom>
                <a:avLst/>
                <a:gdLst>
                  <a:gd name="T0" fmla="*/ 0 w 4000"/>
                  <a:gd name="T1" fmla="*/ 1117 h 1911"/>
                  <a:gd name="T2" fmla="*/ 1662 w 4000"/>
                  <a:gd name="T3" fmla="*/ 1911 h 1911"/>
                  <a:gd name="T4" fmla="*/ 4000 w 4000"/>
                  <a:gd name="T5" fmla="*/ 795 h 1911"/>
                  <a:gd name="T6" fmla="*/ 2337 w 4000"/>
                  <a:gd name="T7" fmla="*/ 0 h 1911"/>
                  <a:gd name="T8" fmla="*/ 0 w 4000"/>
                  <a:gd name="T9" fmla="*/ 1117 h 1911"/>
                </a:gdLst>
                <a:ahLst/>
                <a:cxnLst>
                  <a:cxn ang="0">
                    <a:pos x="T0" y="T1"/>
                  </a:cxn>
                  <a:cxn ang="0">
                    <a:pos x="T2" y="T3"/>
                  </a:cxn>
                  <a:cxn ang="0">
                    <a:pos x="T4" y="T5"/>
                  </a:cxn>
                  <a:cxn ang="0">
                    <a:pos x="T6" y="T7"/>
                  </a:cxn>
                  <a:cxn ang="0">
                    <a:pos x="T8" y="T9"/>
                  </a:cxn>
                </a:cxnLst>
                <a:rect l="0" t="0" r="r" b="b"/>
                <a:pathLst>
                  <a:path w="4000" h="1911">
                    <a:moveTo>
                      <a:pt x="0" y="1117"/>
                    </a:moveTo>
                    <a:lnTo>
                      <a:pt x="1662" y="1911"/>
                    </a:lnTo>
                    <a:lnTo>
                      <a:pt x="4000" y="795"/>
                    </a:lnTo>
                    <a:lnTo>
                      <a:pt x="2337" y="0"/>
                    </a:lnTo>
                    <a:lnTo>
                      <a:pt x="0" y="1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9" name="Freeform 27"/>
              <p:cNvSpPr/>
              <p:nvPr/>
            </p:nvSpPr>
            <p:spPr bwMode="auto">
              <a:xfrm>
                <a:off x="2728914" y="5357813"/>
                <a:ext cx="923925" cy="541338"/>
              </a:xfrm>
              <a:custGeom>
                <a:avLst/>
                <a:gdLst>
                  <a:gd name="T0" fmla="*/ 0 w 390"/>
                  <a:gd name="T1" fmla="*/ 21 h 228"/>
                  <a:gd name="T2" fmla="*/ 40 w 390"/>
                  <a:gd name="T3" fmla="*/ 69 h 228"/>
                  <a:gd name="T4" fmla="*/ 350 w 390"/>
                  <a:gd name="T5" fmla="*/ 218 h 228"/>
                  <a:gd name="T6" fmla="*/ 390 w 390"/>
                  <a:gd name="T7" fmla="*/ 207 h 228"/>
                  <a:gd name="T8" fmla="*/ 350 w 390"/>
                  <a:gd name="T9" fmla="*/ 159 h 228"/>
                  <a:gd name="T10" fmla="*/ 40 w 390"/>
                  <a:gd name="T11" fmla="*/ 10 h 228"/>
                  <a:gd name="T12" fmla="*/ 0 w 390"/>
                  <a:gd name="T13" fmla="*/ 21 h 228"/>
                </a:gdLst>
                <a:ahLst/>
                <a:cxnLst>
                  <a:cxn ang="0">
                    <a:pos x="T0" y="T1"/>
                  </a:cxn>
                  <a:cxn ang="0">
                    <a:pos x="T2" y="T3"/>
                  </a:cxn>
                  <a:cxn ang="0">
                    <a:pos x="T4" y="T5"/>
                  </a:cxn>
                  <a:cxn ang="0">
                    <a:pos x="T6" y="T7"/>
                  </a:cxn>
                  <a:cxn ang="0">
                    <a:pos x="T8" y="T9"/>
                  </a:cxn>
                  <a:cxn ang="0">
                    <a:pos x="T10" y="T11"/>
                  </a:cxn>
                  <a:cxn ang="0">
                    <a:pos x="T12" y="T13"/>
                  </a:cxn>
                </a:cxnLst>
                <a:rect l="0" t="0" r="r" b="b"/>
                <a:pathLst>
                  <a:path w="390" h="228">
                    <a:moveTo>
                      <a:pt x="0" y="21"/>
                    </a:moveTo>
                    <a:cubicBezTo>
                      <a:pt x="0" y="37"/>
                      <a:pt x="18" y="59"/>
                      <a:pt x="40" y="69"/>
                    </a:cubicBezTo>
                    <a:cubicBezTo>
                      <a:pt x="350" y="218"/>
                      <a:pt x="350" y="218"/>
                      <a:pt x="350" y="218"/>
                    </a:cubicBezTo>
                    <a:cubicBezTo>
                      <a:pt x="372" y="228"/>
                      <a:pt x="390" y="223"/>
                      <a:pt x="390" y="207"/>
                    </a:cubicBezTo>
                    <a:cubicBezTo>
                      <a:pt x="390" y="191"/>
                      <a:pt x="372" y="169"/>
                      <a:pt x="350" y="159"/>
                    </a:cubicBezTo>
                    <a:cubicBezTo>
                      <a:pt x="40" y="10"/>
                      <a:pt x="40" y="10"/>
                      <a:pt x="40" y="10"/>
                    </a:cubicBezTo>
                    <a:cubicBezTo>
                      <a:pt x="18" y="0"/>
                      <a:pt x="0" y="5"/>
                      <a:pt x="0" y="21"/>
                    </a:cubicBezTo>
                    <a:close/>
                  </a:path>
                </a:pathLst>
              </a:custGeom>
              <a:solidFill>
                <a:srgbClr val="31313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grpSp>
        <p:sp>
          <p:nvSpPr>
            <p:cNvPr id="4" name="Freeform 82"/>
            <p:cNvSpPr/>
            <p:nvPr/>
          </p:nvSpPr>
          <p:spPr bwMode="auto">
            <a:xfrm>
              <a:off x="4249271" y="3119719"/>
              <a:ext cx="2324193" cy="1177378"/>
            </a:xfrm>
            <a:custGeom>
              <a:avLst/>
              <a:gdLst>
                <a:gd name="T0" fmla="*/ 0 w 1811"/>
                <a:gd name="T1" fmla="*/ 70 h 865"/>
                <a:gd name="T2" fmla="*/ 1661 w 1811"/>
                <a:gd name="T3" fmla="*/ 865 h 865"/>
                <a:gd name="T4" fmla="*/ 1811 w 1811"/>
                <a:gd name="T5" fmla="*/ 794 h 865"/>
                <a:gd name="T6" fmla="*/ 148 w 1811"/>
                <a:gd name="T7" fmla="*/ 0 h 865"/>
                <a:gd name="T8" fmla="*/ 0 w 1811"/>
                <a:gd name="T9" fmla="*/ 70 h 865"/>
              </a:gdLst>
              <a:ahLst/>
              <a:cxnLst>
                <a:cxn ang="0">
                  <a:pos x="T0" y="T1"/>
                </a:cxn>
                <a:cxn ang="0">
                  <a:pos x="T2" y="T3"/>
                </a:cxn>
                <a:cxn ang="0">
                  <a:pos x="T4" y="T5"/>
                </a:cxn>
                <a:cxn ang="0">
                  <a:pos x="T6" y="T7"/>
                </a:cxn>
                <a:cxn ang="0">
                  <a:pos x="T8" y="T9"/>
                </a:cxn>
              </a:cxnLst>
              <a:rect l="0" t="0" r="r" b="b"/>
              <a:pathLst>
                <a:path w="1811" h="865">
                  <a:moveTo>
                    <a:pt x="0" y="70"/>
                  </a:moveTo>
                  <a:lnTo>
                    <a:pt x="1661" y="865"/>
                  </a:lnTo>
                  <a:lnTo>
                    <a:pt x="1811" y="794"/>
                  </a:lnTo>
                  <a:lnTo>
                    <a:pt x="148" y="0"/>
                  </a:lnTo>
                  <a:lnTo>
                    <a:pt x="0" y="70"/>
                  </a:lnTo>
                  <a:close/>
                </a:path>
              </a:pathLst>
            </a:custGeom>
            <a:solidFill>
              <a:srgbClr val="81838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grpSp>
      <p:grpSp>
        <p:nvGrpSpPr>
          <p:cNvPr id="10" name="Group 12"/>
          <p:cNvGrpSpPr>
            <a:grpSpLocks noChangeAspect="1"/>
          </p:cNvGrpSpPr>
          <p:nvPr/>
        </p:nvGrpSpPr>
        <p:grpSpPr>
          <a:xfrm>
            <a:off x="998275" y="1548267"/>
            <a:ext cx="2418743" cy="1941806"/>
            <a:chOff x="5599580" y="500139"/>
            <a:chExt cx="5497171" cy="4413216"/>
          </a:xfrm>
        </p:grpSpPr>
        <p:sp>
          <p:nvSpPr>
            <p:cNvPr id="11" name="Oval Callout 13"/>
            <p:cNvSpPr/>
            <p:nvPr/>
          </p:nvSpPr>
          <p:spPr>
            <a:xfrm>
              <a:off x="8125286" y="3612091"/>
              <a:ext cx="1766523" cy="1183570"/>
            </a:xfrm>
            <a:prstGeom prst="wedgeEllipseCallout">
              <a:avLst/>
            </a:prstGeom>
            <a:solidFill>
              <a:schemeClr val="bg1">
                <a:alpha val="4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2" name="Oval Callout 14"/>
            <p:cNvSpPr/>
            <p:nvPr/>
          </p:nvSpPr>
          <p:spPr>
            <a:xfrm>
              <a:off x="6682697" y="3199846"/>
              <a:ext cx="1339661" cy="897573"/>
            </a:xfrm>
            <a:prstGeom prst="wedgeEllipseCallout">
              <a:avLst>
                <a:gd name="adj1" fmla="val 26187"/>
                <a:gd name="adj2" fmla="val 6250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3" name="Oval Callout 15"/>
            <p:cNvSpPr/>
            <p:nvPr/>
          </p:nvSpPr>
          <p:spPr>
            <a:xfrm>
              <a:off x="9546511" y="2526076"/>
              <a:ext cx="1541166" cy="1032581"/>
            </a:xfrm>
            <a:prstGeom prst="wedgeEllipseCallout">
              <a:avLst>
                <a:gd name="adj1" fmla="val 23309"/>
                <a:gd name="adj2" fmla="val 5762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4" name="Oval Callout 16"/>
            <p:cNvSpPr/>
            <p:nvPr/>
          </p:nvSpPr>
          <p:spPr>
            <a:xfrm>
              <a:off x="8125285" y="2622836"/>
              <a:ext cx="1176236" cy="788078"/>
            </a:xfrm>
            <a:prstGeom prst="wedgeEllipseCallout">
              <a:avLst>
                <a:gd name="adj1" fmla="val 11299"/>
                <a:gd name="adj2" fmla="val 667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5" name="Oval Callout 17"/>
            <p:cNvSpPr/>
            <p:nvPr/>
          </p:nvSpPr>
          <p:spPr>
            <a:xfrm>
              <a:off x="10101753" y="1703586"/>
              <a:ext cx="994998" cy="666649"/>
            </a:xfrm>
            <a:prstGeom prst="wedgeEllipseCallout">
              <a:avLst>
                <a:gd name="adj1" fmla="val 39098"/>
                <a:gd name="adj2" fmla="val 6502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6" name="Oval Callout 18"/>
            <p:cNvSpPr/>
            <p:nvPr/>
          </p:nvSpPr>
          <p:spPr>
            <a:xfrm>
              <a:off x="5599580" y="2370235"/>
              <a:ext cx="1288995" cy="863627"/>
            </a:xfrm>
            <a:prstGeom prst="wedgeEllipseCallout">
              <a:avLst>
                <a:gd name="adj1" fmla="val 8488"/>
                <a:gd name="adj2" fmla="val 7028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7" name="Oval Callout 19"/>
            <p:cNvSpPr/>
            <p:nvPr/>
          </p:nvSpPr>
          <p:spPr>
            <a:xfrm>
              <a:off x="6726376" y="1545194"/>
              <a:ext cx="1562483" cy="1046863"/>
            </a:xfrm>
            <a:prstGeom prst="wedgeEllipseCallout">
              <a:avLst>
                <a:gd name="adj1" fmla="val 6540"/>
                <a:gd name="adj2" fmla="val 7518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8" name="Oval Callout 20"/>
            <p:cNvSpPr/>
            <p:nvPr/>
          </p:nvSpPr>
          <p:spPr>
            <a:xfrm>
              <a:off x="8666179" y="1527426"/>
              <a:ext cx="1176236" cy="788078"/>
            </a:xfrm>
            <a:prstGeom prst="wedgeEllipseCallo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19" name="Oval Callout 21"/>
            <p:cNvSpPr/>
            <p:nvPr/>
          </p:nvSpPr>
          <p:spPr>
            <a:xfrm>
              <a:off x="9954290" y="3867860"/>
              <a:ext cx="994998" cy="666649"/>
            </a:xfrm>
            <a:prstGeom prst="wedgeEllipseCallout">
              <a:avLst>
                <a:gd name="adj1" fmla="val -5639"/>
                <a:gd name="adj2" fmla="val 66280"/>
              </a:avLst>
            </a:prstGeom>
            <a:solidFill>
              <a:schemeClr val="accent1">
                <a:lumMod val="75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20" name="Oval Callout 22"/>
            <p:cNvSpPr/>
            <p:nvPr/>
          </p:nvSpPr>
          <p:spPr>
            <a:xfrm>
              <a:off x="7108430" y="4246706"/>
              <a:ext cx="994998" cy="666649"/>
            </a:xfrm>
            <a:prstGeom prst="wedgeEllipseCallout">
              <a:avLst>
                <a:gd name="adj1" fmla="val 39098"/>
                <a:gd name="adj2" fmla="val 65020"/>
              </a:avLst>
            </a:prstGeom>
            <a:solidFill>
              <a:schemeClr val="bg1">
                <a:alpha val="4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21" name="Oval Callout 23"/>
            <p:cNvSpPr/>
            <p:nvPr/>
          </p:nvSpPr>
          <p:spPr>
            <a:xfrm>
              <a:off x="9538676" y="500139"/>
              <a:ext cx="1339661" cy="897573"/>
            </a:xfrm>
            <a:prstGeom prst="wedgeEllipseCallout">
              <a:avLst>
                <a:gd name="adj1" fmla="val -12056"/>
                <a:gd name="adj2" fmla="val 6905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22" name="Oval Callout 24"/>
            <p:cNvSpPr/>
            <p:nvPr/>
          </p:nvSpPr>
          <p:spPr>
            <a:xfrm>
              <a:off x="8086794" y="688766"/>
              <a:ext cx="994998" cy="666649"/>
            </a:xfrm>
            <a:prstGeom prst="wedgeEllipseCallout">
              <a:avLst>
                <a:gd name="adj1" fmla="val -5639"/>
                <a:gd name="adj2" fmla="val 66280"/>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p>
          </p:txBody>
        </p:sp>
        <p:sp>
          <p:nvSpPr>
            <p:cNvPr id="23" name="Freeform 45"/>
            <p:cNvSpPr>
              <a:spLocks noEditPoints="1"/>
            </p:cNvSpPr>
            <p:nvPr/>
          </p:nvSpPr>
          <p:spPr bwMode="auto">
            <a:xfrm>
              <a:off x="8480834" y="2795897"/>
              <a:ext cx="465137" cy="466725"/>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vert="horz" wrap="square" lIns="68580" tIns="34290" rIns="68580" bIns="34290" numCol="1" anchor="t" anchorCtr="0" compatLnSpc="1"/>
            <a:lstStyle/>
            <a:p>
              <a:endParaRPr lang="id-ID" sz="1015"/>
            </a:p>
          </p:txBody>
        </p:sp>
        <p:grpSp>
          <p:nvGrpSpPr>
            <p:cNvPr id="24" name="Group 26"/>
            <p:cNvGrpSpPr/>
            <p:nvPr/>
          </p:nvGrpSpPr>
          <p:grpSpPr>
            <a:xfrm>
              <a:off x="7366971" y="4407847"/>
              <a:ext cx="482600" cy="392113"/>
              <a:chOff x="2974975" y="5006976"/>
              <a:chExt cx="482600" cy="392113"/>
            </a:xfrm>
            <a:solidFill>
              <a:schemeClr val="bg1"/>
            </a:solidFill>
          </p:grpSpPr>
          <p:sp>
            <p:nvSpPr>
              <p:cNvPr id="77" name="Freeform 46"/>
              <p:cNvSpPr>
                <a:spLocks noEditPoints="1"/>
              </p:cNvSpPr>
              <p:nvPr/>
            </p:nvSpPr>
            <p:spPr bwMode="auto">
              <a:xfrm>
                <a:off x="3306763" y="5127626"/>
                <a:ext cx="90487" cy="120650"/>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8" name="Freeform 47"/>
              <p:cNvSpPr>
                <a:spLocks noEditPoints="1"/>
              </p:cNvSpPr>
              <p:nvPr/>
            </p:nvSpPr>
            <p:spPr bwMode="auto">
              <a:xfrm>
                <a:off x="2974975" y="5006976"/>
                <a:ext cx="482600" cy="392113"/>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25" name="Group 27"/>
            <p:cNvGrpSpPr/>
            <p:nvPr/>
          </p:nvGrpSpPr>
          <p:grpSpPr>
            <a:xfrm>
              <a:off x="7210457" y="1807833"/>
              <a:ext cx="549275" cy="549275"/>
              <a:chOff x="1978025" y="4927601"/>
              <a:chExt cx="549275" cy="549275"/>
            </a:xfrm>
            <a:solidFill>
              <a:schemeClr val="bg1"/>
            </a:solidFill>
          </p:grpSpPr>
          <p:sp>
            <p:nvSpPr>
              <p:cNvPr id="68" name="Freeform 48"/>
              <p:cNvSpPr>
                <a:spLocks noEditPoints="1"/>
              </p:cNvSpPr>
              <p:nvPr/>
            </p:nvSpPr>
            <p:spPr bwMode="auto">
              <a:xfrm>
                <a:off x="1978025" y="4927601"/>
                <a:ext cx="549275" cy="549275"/>
              </a:xfrm>
              <a:custGeom>
                <a:avLst/>
                <a:gdLst>
                  <a:gd name="T0" fmla="*/ 97 w 146"/>
                  <a:gd name="T1" fmla="*/ 14 h 146"/>
                  <a:gd name="T2" fmla="*/ 14 w 146"/>
                  <a:gd name="T3" fmla="*/ 49 h 146"/>
                  <a:gd name="T4" fmla="*/ 49 w 146"/>
                  <a:gd name="T5" fmla="*/ 132 h 146"/>
                  <a:gd name="T6" fmla="*/ 132 w 146"/>
                  <a:gd name="T7" fmla="*/ 97 h 146"/>
                  <a:gd name="T8" fmla="*/ 97 w 146"/>
                  <a:gd name="T9" fmla="*/ 14 h 146"/>
                  <a:gd name="T10" fmla="*/ 52 w 146"/>
                  <a:gd name="T11" fmla="*/ 125 h 146"/>
                  <a:gd name="T12" fmla="*/ 21 w 146"/>
                  <a:gd name="T13" fmla="*/ 52 h 146"/>
                  <a:gd name="T14" fmla="*/ 94 w 146"/>
                  <a:gd name="T15" fmla="*/ 21 h 146"/>
                  <a:gd name="T16" fmla="*/ 125 w 146"/>
                  <a:gd name="T17" fmla="*/ 94 h 146"/>
                  <a:gd name="T18" fmla="*/ 52 w 146"/>
                  <a:gd name="T19" fmla="*/ 1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6">
                    <a:moveTo>
                      <a:pt x="97" y="14"/>
                    </a:moveTo>
                    <a:cubicBezTo>
                      <a:pt x="64" y="0"/>
                      <a:pt x="27" y="16"/>
                      <a:pt x="14" y="49"/>
                    </a:cubicBezTo>
                    <a:cubicBezTo>
                      <a:pt x="0" y="82"/>
                      <a:pt x="16" y="119"/>
                      <a:pt x="49" y="132"/>
                    </a:cubicBezTo>
                    <a:cubicBezTo>
                      <a:pt x="82" y="146"/>
                      <a:pt x="119" y="130"/>
                      <a:pt x="132" y="97"/>
                    </a:cubicBezTo>
                    <a:cubicBezTo>
                      <a:pt x="146" y="64"/>
                      <a:pt x="130" y="27"/>
                      <a:pt x="97" y="14"/>
                    </a:cubicBezTo>
                    <a:close/>
                    <a:moveTo>
                      <a:pt x="52" y="125"/>
                    </a:moveTo>
                    <a:cubicBezTo>
                      <a:pt x="24" y="114"/>
                      <a:pt x="10" y="81"/>
                      <a:pt x="21" y="52"/>
                    </a:cubicBezTo>
                    <a:cubicBezTo>
                      <a:pt x="33" y="24"/>
                      <a:pt x="65" y="10"/>
                      <a:pt x="94" y="21"/>
                    </a:cubicBezTo>
                    <a:cubicBezTo>
                      <a:pt x="123" y="33"/>
                      <a:pt x="136" y="65"/>
                      <a:pt x="125" y="94"/>
                    </a:cubicBezTo>
                    <a:cubicBezTo>
                      <a:pt x="114" y="123"/>
                      <a:pt x="81" y="136"/>
                      <a:pt x="52"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9" name="Freeform 49"/>
              <p:cNvSpPr>
                <a:spLocks noEditPoints="1"/>
              </p:cNvSpPr>
              <p:nvPr/>
            </p:nvSpPr>
            <p:spPr bwMode="auto">
              <a:xfrm>
                <a:off x="2219325" y="5168901"/>
                <a:ext cx="66675" cy="68263"/>
              </a:xfrm>
              <a:custGeom>
                <a:avLst/>
                <a:gdLst>
                  <a:gd name="T0" fmla="*/ 12 w 18"/>
                  <a:gd name="T1" fmla="*/ 2 h 18"/>
                  <a:gd name="T2" fmla="*/ 2 w 18"/>
                  <a:gd name="T3" fmla="*/ 6 h 18"/>
                  <a:gd name="T4" fmla="*/ 6 w 18"/>
                  <a:gd name="T5" fmla="*/ 16 h 18"/>
                  <a:gd name="T6" fmla="*/ 16 w 18"/>
                  <a:gd name="T7" fmla="*/ 12 h 18"/>
                  <a:gd name="T8" fmla="*/ 12 w 18"/>
                  <a:gd name="T9" fmla="*/ 2 h 18"/>
                  <a:gd name="T10" fmla="*/ 8 w 18"/>
                  <a:gd name="T11" fmla="*/ 13 h 18"/>
                  <a:gd name="T12" fmla="*/ 5 w 18"/>
                  <a:gd name="T13" fmla="*/ 8 h 18"/>
                  <a:gd name="T14" fmla="*/ 11 w 18"/>
                  <a:gd name="T15" fmla="*/ 5 h 18"/>
                  <a:gd name="T16" fmla="*/ 13 w 18"/>
                  <a:gd name="T17" fmla="*/ 11 h 18"/>
                  <a:gd name="T18" fmla="*/ 8 w 18"/>
                  <a:gd name="T1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12" y="2"/>
                    </a:moveTo>
                    <a:cubicBezTo>
                      <a:pt x="8" y="0"/>
                      <a:pt x="3" y="2"/>
                      <a:pt x="2" y="6"/>
                    </a:cubicBezTo>
                    <a:cubicBezTo>
                      <a:pt x="0" y="10"/>
                      <a:pt x="2" y="15"/>
                      <a:pt x="6" y="16"/>
                    </a:cubicBezTo>
                    <a:cubicBezTo>
                      <a:pt x="10" y="18"/>
                      <a:pt x="15" y="16"/>
                      <a:pt x="16" y="12"/>
                    </a:cubicBezTo>
                    <a:cubicBezTo>
                      <a:pt x="18" y="8"/>
                      <a:pt x="16" y="3"/>
                      <a:pt x="12" y="2"/>
                    </a:cubicBezTo>
                    <a:close/>
                    <a:moveTo>
                      <a:pt x="8" y="13"/>
                    </a:moveTo>
                    <a:cubicBezTo>
                      <a:pt x="5" y="12"/>
                      <a:pt x="4" y="10"/>
                      <a:pt x="5" y="8"/>
                    </a:cubicBezTo>
                    <a:cubicBezTo>
                      <a:pt x="6" y="5"/>
                      <a:pt x="8" y="4"/>
                      <a:pt x="11" y="5"/>
                    </a:cubicBezTo>
                    <a:cubicBezTo>
                      <a:pt x="13" y="6"/>
                      <a:pt x="14" y="8"/>
                      <a:pt x="13" y="11"/>
                    </a:cubicBezTo>
                    <a:cubicBezTo>
                      <a:pt x="12" y="13"/>
                      <a:pt x="10" y="14"/>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0" name="Freeform 50"/>
              <p:cNvSpPr>
                <a:spLocks noEditPoints="1"/>
              </p:cNvSpPr>
              <p:nvPr/>
            </p:nvSpPr>
            <p:spPr bwMode="auto">
              <a:xfrm>
                <a:off x="2151063" y="5100638"/>
                <a:ext cx="203200" cy="203200"/>
              </a:xfrm>
              <a:custGeom>
                <a:avLst/>
                <a:gdLst>
                  <a:gd name="T0" fmla="*/ 36 w 54"/>
                  <a:gd name="T1" fmla="*/ 5 h 54"/>
                  <a:gd name="T2" fmla="*/ 5 w 54"/>
                  <a:gd name="T3" fmla="*/ 18 h 54"/>
                  <a:gd name="T4" fmla="*/ 18 w 54"/>
                  <a:gd name="T5" fmla="*/ 49 h 54"/>
                  <a:gd name="T6" fmla="*/ 49 w 54"/>
                  <a:gd name="T7" fmla="*/ 36 h 54"/>
                  <a:gd name="T8" fmla="*/ 36 w 54"/>
                  <a:gd name="T9" fmla="*/ 5 h 54"/>
                  <a:gd name="T10" fmla="*/ 21 w 54"/>
                  <a:gd name="T11" fmla="*/ 42 h 54"/>
                  <a:gd name="T12" fmla="*/ 12 w 54"/>
                  <a:gd name="T13" fmla="*/ 21 h 54"/>
                  <a:gd name="T14" fmla="*/ 33 w 54"/>
                  <a:gd name="T15" fmla="*/ 12 h 54"/>
                  <a:gd name="T16" fmla="*/ 42 w 54"/>
                  <a:gd name="T17" fmla="*/ 33 h 54"/>
                  <a:gd name="T18" fmla="*/ 21 w 54"/>
                  <a:gd name="T1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36" y="5"/>
                    </a:moveTo>
                    <a:cubicBezTo>
                      <a:pt x="24" y="0"/>
                      <a:pt x="10" y="6"/>
                      <a:pt x="5" y="18"/>
                    </a:cubicBezTo>
                    <a:cubicBezTo>
                      <a:pt x="0" y="30"/>
                      <a:pt x="6" y="44"/>
                      <a:pt x="18" y="49"/>
                    </a:cubicBezTo>
                    <a:cubicBezTo>
                      <a:pt x="30" y="54"/>
                      <a:pt x="44" y="48"/>
                      <a:pt x="49" y="36"/>
                    </a:cubicBezTo>
                    <a:cubicBezTo>
                      <a:pt x="54" y="24"/>
                      <a:pt x="48" y="10"/>
                      <a:pt x="36" y="5"/>
                    </a:cubicBezTo>
                    <a:close/>
                    <a:moveTo>
                      <a:pt x="21" y="42"/>
                    </a:moveTo>
                    <a:cubicBezTo>
                      <a:pt x="13" y="39"/>
                      <a:pt x="9" y="29"/>
                      <a:pt x="12" y="21"/>
                    </a:cubicBezTo>
                    <a:cubicBezTo>
                      <a:pt x="15" y="13"/>
                      <a:pt x="25" y="9"/>
                      <a:pt x="33" y="12"/>
                    </a:cubicBezTo>
                    <a:cubicBezTo>
                      <a:pt x="41" y="15"/>
                      <a:pt x="45" y="25"/>
                      <a:pt x="42" y="33"/>
                    </a:cubicBezTo>
                    <a:cubicBezTo>
                      <a:pt x="39" y="41"/>
                      <a:pt x="29" y="45"/>
                      <a:pt x="2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1" name="Freeform 51"/>
              <p:cNvSpPr/>
              <p:nvPr/>
            </p:nvSpPr>
            <p:spPr bwMode="auto">
              <a:xfrm>
                <a:off x="2290763" y="5237163"/>
                <a:ext cx="74612" cy="77788"/>
              </a:xfrm>
              <a:custGeom>
                <a:avLst/>
                <a:gdLst>
                  <a:gd name="T0" fmla="*/ 20 w 20"/>
                  <a:gd name="T1" fmla="*/ 3 h 21"/>
                  <a:gd name="T2" fmla="*/ 19 w 20"/>
                  <a:gd name="T3" fmla="*/ 0 h 21"/>
                  <a:gd name="T4" fmla="*/ 16 w 20"/>
                  <a:gd name="T5" fmla="*/ 1 h 21"/>
                  <a:gd name="T6" fmla="*/ 16 w 20"/>
                  <a:gd name="T7" fmla="*/ 1 h 21"/>
                  <a:gd name="T8" fmla="*/ 1 w 20"/>
                  <a:gd name="T9" fmla="*/ 17 h 21"/>
                  <a:gd name="T10" fmla="*/ 0 w 20"/>
                  <a:gd name="T11" fmla="*/ 19 h 21"/>
                  <a:gd name="T12" fmla="*/ 3 w 20"/>
                  <a:gd name="T13" fmla="*/ 20 h 21"/>
                  <a:gd name="T14" fmla="*/ 3 w 20"/>
                  <a:gd name="T15" fmla="*/ 20 h 21"/>
                  <a:gd name="T16" fmla="*/ 20 w 20"/>
                  <a:gd name="T17"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3"/>
                    </a:moveTo>
                    <a:cubicBezTo>
                      <a:pt x="20" y="2"/>
                      <a:pt x="20" y="1"/>
                      <a:pt x="19" y="0"/>
                    </a:cubicBezTo>
                    <a:cubicBezTo>
                      <a:pt x="18" y="0"/>
                      <a:pt x="16" y="0"/>
                      <a:pt x="16" y="1"/>
                    </a:cubicBezTo>
                    <a:cubicBezTo>
                      <a:pt x="16" y="1"/>
                      <a:pt x="16" y="1"/>
                      <a:pt x="16" y="1"/>
                    </a:cubicBezTo>
                    <a:cubicBezTo>
                      <a:pt x="13" y="9"/>
                      <a:pt x="8" y="14"/>
                      <a:pt x="1" y="17"/>
                    </a:cubicBezTo>
                    <a:cubicBezTo>
                      <a:pt x="0" y="17"/>
                      <a:pt x="0" y="18"/>
                      <a:pt x="0" y="19"/>
                    </a:cubicBezTo>
                    <a:cubicBezTo>
                      <a:pt x="0" y="20"/>
                      <a:pt x="2" y="21"/>
                      <a:pt x="3" y="20"/>
                    </a:cubicBezTo>
                    <a:cubicBezTo>
                      <a:pt x="3" y="20"/>
                      <a:pt x="3" y="20"/>
                      <a:pt x="3" y="20"/>
                    </a:cubicBezTo>
                    <a:cubicBezTo>
                      <a:pt x="10" y="17"/>
                      <a:pt x="16" y="11"/>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2" name="Freeform 52"/>
              <p:cNvSpPr/>
              <p:nvPr/>
            </p:nvSpPr>
            <p:spPr bwMode="auto">
              <a:xfrm>
                <a:off x="2312988" y="5259388"/>
                <a:ext cx="109537" cy="112713"/>
              </a:xfrm>
              <a:custGeom>
                <a:avLst/>
                <a:gdLst>
                  <a:gd name="T0" fmla="*/ 27 w 29"/>
                  <a:gd name="T1" fmla="*/ 0 h 30"/>
                  <a:gd name="T2" fmla="*/ 25 w 29"/>
                  <a:gd name="T3" fmla="*/ 1 h 30"/>
                  <a:gd name="T4" fmla="*/ 1 w 29"/>
                  <a:gd name="T5" fmla="*/ 25 h 30"/>
                  <a:gd name="T6" fmla="*/ 0 w 29"/>
                  <a:gd name="T7" fmla="*/ 28 h 30"/>
                  <a:gd name="T8" fmla="*/ 3 w 29"/>
                  <a:gd name="T9" fmla="*/ 29 h 30"/>
                  <a:gd name="T10" fmla="*/ 3 w 29"/>
                  <a:gd name="T11" fmla="*/ 29 h 30"/>
                  <a:gd name="T12" fmla="*/ 29 w 29"/>
                  <a:gd name="T13" fmla="*/ 3 h 30"/>
                  <a:gd name="T14" fmla="*/ 27 w 29"/>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0">
                    <a:moveTo>
                      <a:pt x="27" y="0"/>
                    </a:moveTo>
                    <a:cubicBezTo>
                      <a:pt x="26" y="0"/>
                      <a:pt x="25" y="0"/>
                      <a:pt x="25" y="1"/>
                    </a:cubicBezTo>
                    <a:cubicBezTo>
                      <a:pt x="20" y="13"/>
                      <a:pt x="12" y="21"/>
                      <a:pt x="1" y="25"/>
                    </a:cubicBezTo>
                    <a:cubicBezTo>
                      <a:pt x="0" y="26"/>
                      <a:pt x="0" y="27"/>
                      <a:pt x="0" y="28"/>
                    </a:cubicBezTo>
                    <a:cubicBezTo>
                      <a:pt x="1" y="29"/>
                      <a:pt x="2" y="30"/>
                      <a:pt x="3" y="29"/>
                    </a:cubicBezTo>
                    <a:cubicBezTo>
                      <a:pt x="3" y="29"/>
                      <a:pt x="3" y="29"/>
                      <a:pt x="3" y="29"/>
                    </a:cubicBezTo>
                    <a:cubicBezTo>
                      <a:pt x="14" y="24"/>
                      <a:pt x="24" y="15"/>
                      <a:pt x="29" y="3"/>
                    </a:cubicBezTo>
                    <a:cubicBezTo>
                      <a:pt x="29" y="2"/>
                      <a:pt x="28" y="1"/>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3" name="Freeform 53"/>
              <p:cNvSpPr/>
              <p:nvPr/>
            </p:nvSpPr>
            <p:spPr bwMode="auto">
              <a:xfrm>
                <a:off x="2301875" y="5248276"/>
                <a:ext cx="93662" cy="93663"/>
              </a:xfrm>
              <a:custGeom>
                <a:avLst/>
                <a:gdLst>
                  <a:gd name="T0" fmla="*/ 23 w 25"/>
                  <a:gd name="T1" fmla="*/ 0 h 25"/>
                  <a:gd name="T2" fmla="*/ 20 w 25"/>
                  <a:gd name="T3" fmla="*/ 1 h 25"/>
                  <a:gd name="T4" fmla="*/ 1 w 25"/>
                  <a:gd name="T5" fmla="*/ 21 h 25"/>
                  <a:gd name="T6" fmla="*/ 1 w 25"/>
                  <a:gd name="T7" fmla="*/ 21 h 25"/>
                  <a:gd name="T8" fmla="*/ 0 w 25"/>
                  <a:gd name="T9" fmla="*/ 24 h 25"/>
                  <a:gd name="T10" fmla="*/ 3 w 25"/>
                  <a:gd name="T11" fmla="*/ 25 h 25"/>
                  <a:gd name="T12" fmla="*/ 3 w 25"/>
                  <a:gd name="T13" fmla="*/ 25 h 25"/>
                  <a:gd name="T14" fmla="*/ 24 w 25"/>
                  <a:gd name="T15" fmla="*/ 3 h 25"/>
                  <a:gd name="T16" fmla="*/ 2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3" y="0"/>
                    </a:moveTo>
                    <a:cubicBezTo>
                      <a:pt x="22" y="0"/>
                      <a:pt x="21" y="0"/>
                      <a:pt x="20" y="1"/>
                    </a:cubicBezTo>
                    <a:cubicBezTo>
                      <a:pt x="17" y="11"/>
                      <a:pt x="10" y="17"/>
                      <a:pt x="1" y="21"/>
                    </a:cubicBezTo>
                    <a:cubicBezTo>
                      <a:pt x="1" y="21"/>
                      <a:pt x="1" y="21"/>
                      <a:pt x="1" y="21"/>
                    </a:cubicBezTo>
                    <a:cubicBezTo>
                      <a:pt x="0" y="22"/>
                      <a:pt x="0" y="23"/>
                      <a:pt x="0" y="24"/>
                    </a:cubicBezTo>
                    <a:cubicBezTo>
                      <a:pt x="1" y="25"/>
                      <a:pt x="2" y="25"/>
                      <a:pt x="3" y="25"/>
                    </a:cubicBezTo>
                    <a:cubicBezTo>
                      <a:pt x="3" y="25"/>
                      <a:pt x="3" y="25"/>
                      <a:pt x="3" y="25"/>
                    </a:cubicBezTo>
                    <a:cubicBezTo>
                      <a:pt x="12" y="21"/>
                      <a:pt x="20" y="13"/>
                      <a:pt x="24" y="3"/>
                    </a:cubicBezTo>
                    <a:cubicBezTo>
                      <a:pt x="25" y="2"/>
                      <a:pt x="24" y="1"/>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4" name="Freeform 54"/>
              <p:cNvSpPr/>
              <p:nvPr/>
            </p:nvSpPr>
            <p:spPr bwMode="auto">
              <a:xfrm>
                <a:off x="2139950" y="5089526"/>
                <a:ext cx="74612" cy="79375"/>
              </a:xfrm>
              <a:custGeom>
                <a:avLst/>
                <a:gdLst>
                  <a:gd name="T0" fmla="*/ 20 w 20"/>
                  <a:gd name="T1" fmla="*/ 2 h 21"/>
                  <a:gd name="T2" fmla="*/ 17 w 20"/>
                  <a:gd name="T3" fmla="*/ 1 h 21"/>
                  <a:gd name="T4" fmla="*/ 17 w 20"/>
                  <a:gd name="T5" fmla="*/ 1 h 21"/>
                  <a:gd name="T6" fmla="*/ 0 w 20"/>
                  <a:gd name="T7" fmla="*/ 18 h 21"/>
                  <a:gd name="T8" fmla="*/ 0 w 20"/>
                  <a:gd name="T9" fmla="*/ 18 h 21"/>
                  <a:gd name="T10" fmla="*/ 1 w 20"/>
                  <a:gd name="T11" fmla="*/ 21 h 21"/>
                  <a:gd name="T12" fmla="*/ 4 w 20"/>
                  <a:gd name="T13" fmla="*/ 20 h 21"/>
                  <a:gd name="T14" fmla="*/ 4 w 20"/>
                  <a:gd name="T15" fmla="*/ 20 h 21"/>
                  <a:gd name="T16" fmla="*/ 19 w 20"/>
                  <a:gd name="T17" fmla="*/ 4 h 21"/>
                  <a:gd name="T18" fmla="*/ 20 w 20"/>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1">
                    <a:moveTo>
                      <a:pt x="20" y="2"/>
                    </a:moveTo>
                    <a:cubicBezTo>
                      <a:pt x="20" y="1"/>
                      <a:pt x="18" y="0"/>
                      <a:pt x="17" y="1"/>
                    </a:cubicBezTo>
                    <a:cubicBezTo>
                      <a:pt x="17" y="1"/>
                      <a:pt x="17" y="1"/>
                      <a:pt x="17" y="1"/>
                    </a:cubicBezTo>
                    <a:cubicBezTo>
                      <a:pt x="10" y="4"/>
                      <a:pt x="4" y="10"/>
                      <a:pt x="0" y="18"/>
                    </a:cubicBezTo>
                    <a:cubicBezTo>
                      <a:pt x="0" y="18"/>
                      <a:pt x="0" y="18"/>
                      <a:pt x="0" y="18"/>
                    </a:cubicBezTo>
                    <a:cubicBezTo>
                      <a:pt x="0" y="19"/>
                      <a:pt x="0" y="20"/>
                      <a:pt x="1" y="21"/>
                    </a:cubicBezTo>
                    <a:cubicBezTo>
                      <a:pt x="2" y="21"/>
                      <a:pt x="4" y="21"/>
                      <a:pt x="4" y="20"/>
                    </a:cubicBezTo>
                    <a:cubicBezTo>
                      <a:pt x="4" y="20"/>
                      <a:pt x="4" y="20"/>
                      <a:pt x="4" y="20"/>
                    </a:cubicBezTo>
                    <a:cubicBezTo>
                      <a:pt x="7" y="12"/>
                      <a:pt x="12" y="7"/>
                      <a:pt x="19" y="4"/>
                    </a:cubicBezTo>
                    <a:cubicBezTo>
                      <a:pt x="20"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5" name="Freeform 55"/>
              <p:cNvSpPr/>
              <p:nvPr/>
            </p:nvSpPr>
            <p:spPr bwMode="auto">
              <a:xfrm>
                <a:off x="2082800" y="5033963"/>
                <a:ext cx="109537" cy="112713"/>
              </a:xfrm>
              <a:custGeom>
                <a:avLst/>
                <a:gdLst>
                  <a:gd name="T0" fmla="*/ 29 w 29"/>
                  <a:gd name="T1" fmla="*/ 2 h 30"/>
                  <a:gd name="T2" fmla="*/ 26 w 29"/>
                  <a:gd name="T3" fmla="*/ 1 h 30"/>
                  <a:gd name="T4" fmla="*/ 26 w 29"/>
                  <a:gd name="T5" fmla="*/ 1 h 30"/>
                  <a:gd name="T6" fmla="*/ 0 w 29"/>
                  <a:gd name="T7" fmla="*/ 27 h 30"/>
                  <a:gd name="T8" fmla="*/ 2 w 29"/>
                  <a:gd name="T9" fmla="*/ 30 h 30"/>
                  <a:gd name="T10" fmla="*/ 4 w 29"/>
                  <a:gd name="T11" fmla="*/ 29 h 30"/>
                  <a:gd name="T12" fmla="*/ 28 w 29"/>
                  <a:gd name="T13" fmla="*/ 5 h 30"/>
                  <a:gd name="T14" fmla="*/ 29 w 29"/>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0">
                    <a:moveTo>
                      <a:pt x="29" y="2"/>
                    </a:moveTo>
                    <a:cubicBezTo>
                      <a:pt x="28" y="1"/>
                      <a:pt x="27" y="0"/>
                      <a:pt x="26" y="1"/>
                    </a:cubicBezTo>
                    <a:cubicBezTo>
                      <a:pt x="26" y="1"/>
                      <a:pt x="26" y="1"/>
                      <a:pt x="26" y="1"/>
                    </a:cubicBezTo>
                    <a:cubicBezTo>
                      <a:pt x="15" y="6"/>
                      <a:pt x="5" y="15"/>
                      <a:pt x="0" y="27"/>
                    </a:cubicBezTo>
                    <a:cubicBezTo>
                      <a:pt x="0" y="28"/>
                      <a:pt x="1" y="29"/>
                      <a:pt x="2" y="30"/>
                    </a:cubicBezTo>
                    <a:cubicBezTo>
                      <a:pt x="3" y="30"/>
                      <a:pt x="4" y="30"/>
                      <a:pt x="4" y="29"/>
                    </a:cubicBezTo>
                    <a:cubicBezTo>
                      <a:pt x="9" y="17"/>
                      <a:pt x="17" y="9"/>
                      <a:pt x="28" y="5"/>
                    </a:cubicBezTo>
                    <a:cubicBezTo>
                      <a:pt x="29" y="4"/>
                      <a:pt x="29" y="3"/>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76" name="Freeform 56"/>
              <p:cNvSpPr/>
              <p:nvPr/>
            </p:nvSpPr>
            <p:spPr bwMode="auto">
              <a:xfrm>
                <a:off x="2109788" y="5064126"/>
                <a:ext cx="93662" cy="93663"/>
              </a:xfrm>
              <a:custGeom>
                <a:avLst/>
                <a:gdLst>
                  <a:gd name="T0" fmla="*/ 24 w 25"/>
                  <a:gd name="T1" fmla="*/ 4 h 25"/>
                  <a:gd name="T2" fmla="*/ 25 w 25"/>
                  <a:gd name="T3" fmla="*/ 1 h 25"/>
                  <a:gd name="T4" fmla="*/ 22 w 25"/>
                  <a:gd name="T5" fmla="*/ 0 h 25"/>
                  <a:gd name="T6" fmla="*/ 22 w 25"/>
                  <a:gd name="T7" fmla="*/ 0 h 25"/>
                  <a:gd name="T8" fmla="*/ 1 w 25"/>
                  <a:gd name="T9" fmla="*/ 22 h 25"/>
                  <a:gd name="T10" fmla="*/ 2 w 25"/>
                  <a:gd name="T11" fmla="*/ 25 h 25"/>
                  <a:gd name="T12" fmla="*/ 5 w 25"/>
                  <a:gd name="T13" fmla="*/ 24 h 25"/>
                  <a:gd name="T14" fmla="*/ 24 w 25"/>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24" y="4"/>
                    </a:moveTo>
                    <a:cubicBezTo>
                      <a:pt x="25" y="3"/>
                      <a:pt x="25" y="2"/>
                      <a:pt x="25" y="1"/>
                    </a:cubicBezTo>
                    <a:cubicBezTo>
                      <a:pt x="24" y="0"/>
                      <a:pt x="23" y="0"/>
                      <a:pt x="22" y="0"/>
                    </a:cubicBezTo>
                    <a:cubicBezTo>
                      <a:pt x="22" y="0"/>
                      <a:pt x="22" y="0"/>
                      <a:pt x="22" y="0"/>
                    </a:cubicBezTo>
                    <a:cubicBezTo>
                      <a:pt x="13" y="4"/>
                      <a:pt x="5" y="12"/>
                      <a:pt x="1" y="22"/>
                    </a:cubicBezTo>
                    <a:cubicBezTo>
                      <a:pt x="0" y="23"/>
                      <a:pt x="1" y="24"/>
                      <a:pt x="2" y="25"/>
                    </a:cubicBezTo>
                    <a:cubicBezTo>
                      <a:pt x="3" y="25"/>
                      <a:pt x="4" y="25"/>
                      <a:pt x="5" y="24"/>
                    </a:cubicBezTo>
                    <a:cubicBezTo>
                      <a:pt x="8" y="14"/>
                      <a:pt x="15" y="8"/>
                      <a:pt x="2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26" name="Group 28"/>
            <p:cNvGrpSpPr/>
            <p:nvPr/>
          </p:nvGrpSpPr>
          <p:grpSpPr>
            <a:xfrm>
              <a:off x="8806221" y="3987764"/>
              <a:ext cx="495300" cy="466725"/>
              <a:chOff x="1049338" y="4976813"/>
              <a:chExt cx="495300" cy="466725"/>
            </a:xfrm>
            <a:solidFill>
              <a:schemeClr val="bg1"/>
            </a:solidFill>
          </p:grpSpPr>
          <p:sp>
            <p:nvSpPr>
              <p:cNvPr id="66" name="Oval 57"/>
              <p:cNvSpPr>
                <a:spLocks noChangeArrowheads="1"/>
              </p:cNvSpPr>
              <p:nvPr/>
            </p:nvSpPr>
            <p:spPr bwMode="auto">
              <a:xfrm>
                <a:off x="1289050" y="5232401"/>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7" name="Freeform 58"/>
              <p:cNvSpPr>
                <a:spLocks noEditPoints="1"/>
              </p:cNvSpPr>
              <p:nvPr/>
            </p:nvSpPr>
            <p:spPr bwMode="auto">
              <a:xfrm>
                <a:off x="1049338" y="4976813"/>
                <a:ext cx="495300"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sp>
          <p:nvSpPr>
            <p:cNvPr id="27" name="Freeform 59"/>
            <p:cNvSpPr>
              <a:spLocks noEditPoints="1"/>
            </p:cNvSpPr>
            <p:nvPr/>
          </p:nvSpPr>
          <p:spPr bwMode="auto">
            <a:xfrm>
              <a:off x="10358746" y="1778001"/>
              <a:ext cx="481012" cy="48260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1"/>
            </a:solidFill>
            <a:ln>
              <a:noFill/>
            </a:ln>
          </p:spPr>
          <p:txBody>
            <a:bodyPr vert="horz" wrap="square" lIns="68580" tIns="34290" rIns="68580" bIns="34290" numCol="1" anchor="t" anchorCtr="0" compatLnSpc="1"/>
            <a:lstStyle/>
            <a:p>
              <a:endParaRPr lang="id-ID" sz="1015"/>
            </a:p>
          </p:txBody>
        </p:sp>
        <p:sp>
          <p:nvSpPr>
            <p:cNvPr id="28" name="Freeform 60"/>
            <p:cNvSpPr>
              <a:spLocks noEditPoints="1"/>
            </p:cNvSpPr>
            <p:nvPr/>
          </p:nvSpPr>
          <p:spPr bwMode="auto">
            <a:xfrm>
              <a:off x="5920091" y="2565323"/>
              <a:ext cx="485775" cy="482600"/>
            </a:xfrm>
            <a:custGeom>
              <a:avLst/>
              <a:gdLst>
                <a:gd name="T0" fmla="*/ 126 w 129"/>
                <a:gd name="T1" fmla="*/ 2 h 128"/>
                <a:gd name="T2" fmla="*/ 121 w 129"/>
                <a:gd name="T3" fmla="*/ 0 h 128"/>
                <a:gd name="T4" fmla="*/ 120 w 129"/>
                <a:gd name="T5" fmla="*/ 0 h 128"/>
                <a:gd name="T6" fmla="*/ 52 w 129"/>
                <a:gd name="T7" fmla="*/ 12 h 128"/>
                <a:gd name="T8" fmla="*/ 45 w 129"/>
                <a:gd name="T9" fmla="*/ 20 h 128"/>
                <a:gd name="T10" fmla="*/ 45 w 129"/>
                <a:gd name="T11" fmla="*/ 28 h 128"/>
                <a:gd name="T12" fmla="*/ 45 w 129"/>
                <a:gd name="T13" fmla="*/ 32 h 128"/>
                <a:gd name="T14" fmla="*/ 45 w 129"/>
                <a:gd name="T15" fmla="*/ 89 h 128"/>
                <a:gd name="T16" fmla="*/ 30 w 129"/>
                <a:gd name="T17" fmla="*/ 84 h 128"/>
                <a:gd name="T18" fmla="*/ 20 w 129"/>
                <a:gd name="T19" fmla="*/ 86 h 128"/>
                <a:gd name="T20" fmla="*/ 3 w 129"/>
                <a:gd name="T21" fmla="*/ 100 h 128"/>
                <a:gd name="T22" fmla="*/ 2 w 129"/>
                <a:gd name="T23" fmla="*/ 115 h 128"/>
                <a:gd name="T24" fmla="*/ 24 w 129"/>
                <a:gd name="T25" fmla="*/ 128 h 128"/>
                <a:gd name="T26" fmla="*/ 34 w 129"/>
                <a:gd name="T27" fmla="*/ 126 h 128"/>
                <a:gd name="T28" fmla="*/ 51 w 129"/>
                <a:gd name="T29" fmla="*/ 112 h 128"/>
                <a:gd name="T30" fmla="*/ 53 w 129"/>
                <a:gd name="T31" fmla="*/ 104 h 128"/>
                <a:gd name="T32" fmla="*/ 53 w 129"/>
                <a:gd name="T33" fmla="*/ 104 h 128"/>
                <a:gd name="T34" fmla="*/ 53 w 129"/>
                <a:gd name="T35" fmla="*/ 40 h 128"/>
                <a:gd name="T36" fmla="*/ 54 w 129"/>
                <a:gd name="T37" fmla="*/ 40 h 128"/>
                <a:gd name="T38" fmla="*/ 121 w 129"/>
                <a:gd name="T39" fmla="*/ 28 h 128"/>
                <a:gd name="T40" fmla="*/ 121 w 129"/>
                <a:gd name="T41" fmla="*/ 77 h 128"/>
                <a:gd name="T42" fmla="*/ 106 w 129"/>
                <a:gd name="T43" fmla="*/ 72 h 128"/>
                <a:gd name="T44" fmla="*/ 96 w 129"/>
                <a:gd name="T45" fmla="*/ 74 h 128"/>
                <a:gd name="T46" fmla="*/ 79 w 129"/>
                <a:gd name="T47" fmla="*/ 88 h 128"/>
                <a:gd name="T48" fmla="*/ 78 w 129"/>
                <a:gd name="T49" fmla="*/ 103 h 128"/>
                <a:gd name="T50" fmla="*/ 100 w 129"/>
                <a:gd name="T51" fmla="*/ 116 h 128"/>
                <a:gd name="T52" fmla="*/ 110 w 129"/>
                <a:gd name="T53" fmla="*/ 114 h 128"/>
                <a:gd name="T54" fmla="*/ 127 w 129"/>
                <a:gd name="T55" fmla="*/ 100 h 128"/>
                <a:gd name="T56" fmla="*/ 129 w 129"/>
                <a:gd name="T57" fmla="*/ 92 h 128"/>
                <a:gd name="T58" fmla="*/ 129 w 129"/>
                <a:gd name="T59" fmla="*/ 92 h 128"/>
                <a:gd name="T60" fmla="*/ 129 w 129"/>
                <a:gd name="T61" fmla="*/ 20 h 128"/>
                <a:gd name="T62" fmla="*/ 129 w 129"/>
                <a:gd name="T63" fmla="*/ 16 h 128"/>
                <a:gd name="T64" fmla="*/ 129 w 129"/>
                <a:gd name="T65" fmla="*/ 8 h 128"/>
                <a:gd name="T66" fmla="*/ 126 w 129"/>
                <a:gd name="T67" fmla="*/ 2 h 128"/>
                <a:gd name="T68" fmla="*/ 32 w 129"/>
                <a:gd name="T69" fmla="*/ 119 h 128"/>
                <a:gd name="T70" fmla="*/ 10 w 129"/>
                <a:gd name="T71" fmla="*/ 112 h 128"/>
                <a:gd name="T72" fmla="*/ 22 w 129"/>
                <a:gd name="T73" fmla="*/ 93 h 128"/>
                <a:gd name="T74" fmla="*/ 44 w 129"/>
                <a:gd name="T75" fmla="*/ 100 h 128"/>
                <a:gd name="T76" fmla="*/ 32 w 129"/>
                <a:gd name="T77" fmla="*/ 119 h 128"/>
                <a:gd name="T78" fmla="*/ 108 w 129"/>
                <a:gd name="T79" fmla="*/ 107 h 128"/>
                <a:gd name="T80" fmla="*/ 85 w 129"/>
                <a:gd name="T81" fmla="*/ 100 h 128"/>
                <a:gd name="T82" fmla="*/ 98 w 129"/>
                <a:gd name="T83" fmla="*/ 81 h 128"/>
                <a:gd name="T84" fmla="*/ 120 w 129"/>
                <a:gd name="T85" fmla="*/ 88 h 128"/>
                <a:gd name="T86" fmla="*/ 108 w 129"/>
                <a:gd name="T87" fmla="*/ 107 h 128"/>
                <a:gd name="T88" fmla="*/ 121 w 129"/>
                <a:gd name="T89" fmla="*/ 20 h 128"/>
                <a:gd name="T90" fmla="*/ 53 w 129"/>
                <a:gd name="T91" fmla="*/ 32 h 128"/>
                <a:gd name="T92" fmla="*/ 53 w 129"/>
                <a:gd name="T93" fmla="*/ 28 h 128"/>
                <a:gd name="T94" fmla="*/ 53 w 129"/>
                <a:gd name="T95" fmla="*/ 20 h 128"/>
                <a:gd name="T96" fmla="*/ 121 w 129"/>
                <a:gd name="T97" fmla="*/ 8 h 128"/>
                <a:gd name="T98" fmla="*/ 121 w 129"/>
                <a:gd name="T99" fmla="*/ 16 h 128"/>
                <a:gd name="T100" fmla="*/ 121 w 129"/>
                <a:gd name="T101"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 h="128">
                  <a:moveTo>
                    <a:pt x="126" y="2"/>
                  </a:moveTo>
                  <a:cubicBezTo>
                    <a:pt x="125" y="1"/>
                    <a:pt x="123" y="0"/>
                    <a:pt x="121" y="0"/>
                  </a:cubicBezTo>
                  <a:cubicBezTo>
                    <a:pt x="121" y="0"/>
                    <a:pt x="120" y="0"/>
                    <a:pt x="120" y="0"/>
                  </a:cubicBezTo>
                  <a:cubicBezTo>
                    <a:pt x="52" y="12"/>
                    <a:pt x="52" y="12"/>
                    <a:pt x="52" y="12"/>
                  </a:cubicBezTo>
                  <a:cubicBezTo>
                    <a:pt x="48" y="13"/>
                    <a:pt x="45" y="16"/>
                    <a:pt x="45" y="20"/>
                  </a:cubicBezTo>
                  <a:cubicBezTo>
                    <a:pt x="45" y="28"/>
                    <a:pt x="45" y="28"/>
                    <a:pt x="45" y="28"/>
                  </a:cubicBezTo>
                  <a:cubicBezTo>
                    <a:pt x="45" y="32"/>
                    <a:pt x="45" y="32"/>
                    <a:pt x="45" y="32"/>
                  </a:cubicBezTo>
                  <a:cubicBezTo>
                    <a:pt x="45" y="89"/>
                    <a:pt x="45" y="89"/>
                    <a:pt x="45" y="89"/>
                  </a:cubicBezTo>
                  <a:cubicBezTo>
                    <a:pt x="41" y="86"/>
                    <a:pt x="36" y="84"/>
                    <a:pt x="30" y="84"/>
                  </a:cubicBezTo>
                  <a:cubicBezTo>
                    <a:pt x="26" y="84"/>
                    <a:pt x="23" y="85"/>
                    <a:pt x="20" y="86"/>
                  </a:cubicBezTo>
                  <a:cubicBezTo>
                    <a:pt x="12" y="88"/>
                    <a:pt x="6" y="93"/>
                    <a:pt x="3" y="100"/>
                  </a:cubicBezTo>
                  <a:cubicBezTo>
                    <a:pt x="1" y="104"/>
                    <a:pt x="0" y="110"/>
                    <a:pt x="2" y="115"/>
                  </a:cubicBezTo>
                  <a:cubicBezTo>
                    <a:pt x="5" y="123"/>
                    <a:pt x="14" y="128"/>
                    <a:pt x="24" y="128"/>
                  </a:cubicBezTo>
                  <a:cubicBezTo>
                    <a:pt x="28" y="128"/>
                    <a:pt x="31" y="127"/>
                    <a:pt x="34" y="126"/>
                  </a:cubicBezTo>
                  <a:cubicBezTo>
                    <a:pt x="42" y="124"/>
                    <a:pt x="48" y="119"/>
                    <a:pt x="51" y="112"/>
                  </a:cubicBezTo>
                  <a:cubicBezTo>
                    <a:pt x="52" y="110"/>
                    <a:pt x="53" y="107"/>
                    <a:pt x="53" y="104"/>
                  </a:cubicBezTo>
                  <a:cubicBezTo>
                    <a:pt x="53" y="104"/>
                    <a:pt x="53" y="104"/>
                    <a:pt x="53" y="104"/>
                  </a:cubicBezTo>
                  <a:cubicBezTo>
                    <a:pt x="53" y="40"/>
                    <a:pt x="53" y="40"/>
                    <a:pt x="53" y="40"/>
                  </a:cubicBezTo>
                  <a:cubicBezTo>
                    <a:pt x="53" y="40"/>
                    <a:pt x="54" y="40"/>
                    <a:pt x="54" y="40"/>
                  </a:cubicBezTo>
                  <a:cubicBezTo>
                    <a:pt x="121" y="28"/>
                    <a:pt x="121" y="28"/>
                    <a:pt x="121" y="28"/>
                  </a:cubicBezTo>
                  <a:cubicBezTo>
                    <a:pt x="121" y="77"/>
                    <a:pt x="121" y="77"/>
                    <a:pt x="121" y="77"/>
                  </a:cubicBezTo>
                  <a:cubicBezTo>
                    <a:pt x="117" y="74"/>
                    <a:pt x="112" y="72"/>
                    <a:pt x="106" y="72"/>
                  </a:cubicBezTo>
                  <a:cubicBezTo>
                    <a:pt x="102" y="72"/>
                    <a:pt x="99" y="73"/>
                    <a:pt x="96" y="74"/>
                  </a:cubicBezTo>
                  <a:cubicBezTo>
                    <a:pt x="88" y="76"/>
                    <a:pt x="82" y="81"/>
                    <a:pt x="79" y="88"/>
                  </a:cubicBezTo>
                  <a:cubicBezTo>
                    <a:pt x="77" y="92"/>
                    <a:pt x="76" y="98"/>
                    <a:pt x="78" y="103"/>
                  </a:cubicBezTo>
                  <a:cubicBezTo>
                    <a:pt x="81" y="111"/>
                    <a:pt x="90" y="116"/>
                    <a:pt x="100" y="116"/>
                  </a:cubicBezTo>
                  <a:cubicBezTo>
                    <a:pt x="104" y="116"/>
                    <a:pt x="107" y="115"/>
                    <a:pt x="110" y="114"/>
                  </a:cubicBezTo>
                  <a:cubicBezTo>
                    <a:pt x="118" y="112"/>
                    <a:pt x="124" y="107"/>
                    <a:pt x="127" y="100"/>
                  </a:cubicBezTo>
                  <a:cubicBezTo>
                    <a:pt x="128" y="98"/>
                    <a:pt x="129" y="95"/>
                    <a:pt x="129" y="92"/>
                  </a:cubicBezTo>
                  <a:cubicBezTo>
                    <a:pt x="129" y="92"/>
                    <a:pt x="129" y="92"/>
                    <a:pt x="129" y="92"/>
                  </a:cubicBezTo>
                  <a:cubicBezTo>
                    <a:pt x="129" y="20"/>
                    <a:pt x="129" y="20"/>
                    <a:pt x="129" y="20"/>
                  </a:cubicBezTo>
                  <a:cubicBezTo>
                    <a:pt x="129" y="16"/>
                    <a:pt x="129" y="16"/>
                    <a:pt x="129" y="16"/>
                  </a:cubicBezTo>
                  <a:cubicBezTo>
                    <a:pt x="129" y="8"/>
                    <a:pt x="129" y="8"/>
                    <a:pt x="129" y="8"/>
                  </a:cubicBezTo>
                  <a:cubicBezTo>
                    <a:pt x="129" y="6"/>
                    <a:pt x="128" y="3"/>
                    <a:pt x="126" y="2"/>
                  </a:cubicBezTo>
                  <a:close/>
                  <a:moveTo>
                    <a:pt x="32" y="119"/>
                  </a:moveTo>
                  <a:cubicBezTo>
                    <a:pt x="22" y="122"/>
                    <a:pt x="12" y="119"/>
                    <a:pt x="10" y="112"/>
                  </a:cubicBezTo>
                  <a:cubicBezTo>
                    <a:pt x="7" y="105"/>
                    <a:pt x="13" y="96"/>
                    <a:pt x="22" y="93"/>
                  </a:cubicBezTo>
                  <a:cubicBezTo>
                    <a:pt x="32" y="90"/>
                    <a:pt x="42" y="93"/>
                    <a:pt x="44" y="100"/>
                  </a:cubicBezTo>
                  <a:cubicBezTo>
                    <a:pt x="47" y="107"/>
                    <a:pt x="41" y="116"/>
                    <a:pt x="32" y="119"/>
                  </a:cubicBezTo>
                  <a:close/>
                  <a:moveTo>
                    <a:pt x="108" y="107"/>
                  </a:moveTo>
                  <a:cubicBezTo>
                    <a:pt x="98" y="110"/>
                    <a:pt x="88" y="107"/>
                    <a:pt x="85" y="100"/>
                  </a:cubicBezTo>
                  <a:cubicBezTo>
                    <a:pt x="83" y="93"/>
                    <a:pt x="88" y="84"/>
                    <a:pt x="98" y="81"/>
                  </a:cubicBezTo>
                  <a:cubicBezTo>
                    <a:pt x="108" y="78"/>
                    <a:pt x="118" y="81"/>
                    <a:pt x="120" y="88"/>
                  </a:cubicBezTo>
                  <a:cubicBezTo>
                    <a:pt x="123" y="95"/>
                    <a:pt x="117" y="104"/>
                    <a:pt x="108" y="107"/>
                  </a:cubicBezTo>
                  <a:close/>
                  <a:moveTo>
                    <a:pt x="121" y="20"/>
                  </a:moveTo>
                  <a:cubicBezTo>
                    <a:pt x="53" y="32"/>
                    <a:pt x="53" y="32"/>
                    <a:pt x="53" y="32"/>
                  </a:cubicBezTo>
                  <a:cubicBezTo>
                    <a:pt x="53" y="28"/>
                    <a:pt x="53" y="28"/>
                    <a:pt x="53" y="28"/>
                  </a:cubicBezTo>
                  <a:cubicBezTo>
                    <a:pt x="53" y="20"/>
                    <a:pt x="53" y="20"/>
                    <a:pt x="53" y="20"/>
                  </a:cubicBezTo>
                  <a:cubicBezTo>
                    <a:pt x="121" y="8"/>
                    <a:pt x="121" y="8"/>
                    <a:pt x="121" y="8"/>
                  </a:cubicBezTo>
                  <a:cubicBezTo>
                    <a:pt x="121" y="16"/>
                    <a:pt x="121" y="16"/>
                    <a:pt x="121" y="16"/>
                  </a:cubicBezTo>
                  <a:lnTo>
                    <a:pt x="121" y="20"/>
                  </a:lnTo>
                  <a:close/>
                </a:path>
              </a:pathLst>
            </a:custGeom>
            <a:solidFill>
              <a:schemeClr val="bg1"/>
            </a:solidFill>
            <a:ln>
              <a:noFill/>
            </a:ln>
          </p:spPr>
          <p:txBody>
            <a:bodyPr vert="horz" wrap="square" lIns="68580" tIns="34290" rIns="68580" bIns="34290" numCol="1" anchor="t" anchorCtr="0" compatLnSpc="1"/>
            <a:lstStyle/>
            <a:p>
              <a:endParaRPr lang="id-ID" sz="1015"/>
            </a:p>
          </p:txBody>
        </p:sp>
        <p:grpSp>
          <p:nvGrpSpPr>
            <p:cNvPr id="29" name="Group 31"/>
            <p:cNvGrpSpPr/>
            <p:nvPr/>
          </p:nvGrpSpPr>
          <p:grpSpPr>
            <a:xfrm>
              <a:off x="8355201" y="767514"/>
              <a:ext cx="422275" cy="482600"/>
              <a:chOff x="2041525" y="3035301"/>
              <a:chExt cx="422275" cy="482600"/>
            </a:xfrm>
            <a:solidFill>
              <a:schemeClr val="bg1"/>
            </a:solidFill>
          </p:grpSpPr>
          <p:sp>
            <p:nvSpPr>
              <p:cNvPr id="62" name="Freeform 61"/>
              <p:cNvSpPr>
                <a:spLocks noEditPoints="1"/>
              </p:cNvSpPr>
              <p:nvPr/>
            </p:nvSpPr>
            <p:spPr bwMode="auto">
              <a:xfrm>
                <a:off x="2041525" y="3035301"/>
                <a:ext cx="422275" cy="482600"/>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3" name="Oval 62"/>
              <p:cNvSpPr>
                <a:spLocks noChangeArrowheads="1"/>
              </p:cNvSpPr>
              <p:nvPr/>
            </p:nvSpPr>
            <p:spPr bwMode="auto">
              <a:xfrm>
                <a:off x="2373313" y="3411538"/>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4" name="Oval 63"/>
              <p:cNvSpPr>
                <a:spLocks noChangeArrowheads="1"/>
              </p:cNvSpPr>
              <p:nvPr/>
            </p:nvSpPr>
            <p:spPr bwMode="auto">
              <a:xfrm>
                <a:off x="2373313" y="3321051"/>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5" name="Oval 64"/>
              <p:cNvSpPr>
                <a:spLocks noChangeArrowheads="1"/>
              </p:cNvSpPr>
              <p:nvPr/>
            </p:nvSpPr>
            <p:spPr bwMode="auto">
              <a:xfrm>
                <a:off x="2373313" y="3230563"/>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30" name="Group 32"/>
            <p:cNvGrpSpPr/>
            <p:nvPr/>
          </p:nvGrpSpPr>
          <p:grpSpPr>
            <a:xfrm>
              <a:off x="10224381" y="3967559"/>
              <a:ext cx="488950" cy="482600"/>
              <a:chOff x="1044576" y="3035301"/>
              <a:chExt cx="488950" cy="482600"/>
            </a:xfrm>
            <a:solidFill>
              <a:schemeClr val="bg1"/>
            </a:solidFill>
          </p:grpSpPr>
          <p:sp>
            <p:nvSpPr>
              <p:cNvPr id="58" name="Freeform 65"/>
              <p:cNvSpPr>
                <a:spLocks noEditPoints="1"/>
              </p:cNvSpPr>
              <p:nvPr/>
            </p:nvSpPr>
            <p:spPr bwMode="auto">
              <a:xfrm>
                <a:off x="1044576" y="3035301"/>
                <a:ext cx="488950" cy="482600"/>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9" name="Freeform 66"/>
              <p:cNvSpPr>
                <a:spLocks noEditPoints="1"/>
              </p:cNvSpPr>
              <p:nvPr/>
            </p:nvSpPr>
            <p:spPr bwMode="auto">
              <a:xfrm>
                <a:off x="1222375" y="3205163"/>
                <a:ext cx="131762" cy="1349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0" name="Freeform 67"/>
              <p:cNvSpPr/>
              <p:nvPr/>
            </p:nvSpPr>
            <p:spPr bwMode="auto">
              <a:xfrm>
                <a:off x="1211263" y="3367088"/>
                <a:ext cx="71437"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61" name="Freeform 68"/>
              <p:cNvSpPr/>
              <p:nvPr/>
            </p:nvSpPr>
            <p:spPr bwMode="auto">
              <a:xfrm>
                <a:off x="1296988" y="3111501"/>
                <a:ext cx="74612" cy="77788"/>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31" name="Group 33"/>
            <p:cNvGrpSpPr/>
            <p:nvPr/>
          </p:nvGrpSpPr>
          <p:grpSpPr>
            <a:xfrm>
              <a:off x="7197315" y="3405112"/>
              <a:ext cx="331787" cy="482600"/>
              <a:chOff x="4029075" y="2071688"/>
              <a:chExt cx="331787" cy="482600"/>
            </a:xfrm>
            <a:solidFill>
              <a:schemeClr val="bg1"/>
            </a:solidFill>
          </p:grpSpPr>
          <p:sp>
            <p:nvSpPr>
              <p:cNvPr id="49" name="Oval 69"/>
              <p:cNvSpPr>
                <a:spLocks noChangeArrowheads="1"/>
              </p:cNvSpPr>
              <p:nvPr/>
            </p:nvSpPr>
            <p:spPr bwMode="auto">
              <a:xfrm>
                <a:off x="4164013" y="2208213"/>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0" name="Oval 70"/>
              <p:cNvSpPr>
                <a:spLocks noChangeArrowheads="1"/>
              </p:cNvSpPr>
              <p:nvPr/>
            </p:nvSpPr>
            <p:spPr bwMode="auto">
              <a:xfrm>
                <a:off x="4164013" y="2389188"/>
                <a:ext cx="30162" cy="285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1" name="Oval 71"/>
              <p:cNvSpPr>
                <a:spLocks noChangeArrowheads="1"/>
              </p:cNvSpPr>
              <p:nvPr/>
            </p:nvSpPr>
            <p:spPr bwMode="auto">
              <a:xfrm>
                <a:off x="4073525" y="2298701"/>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2" name="Oval 72"/>
              <p:cNvSpPr>
                <a:spLocks noChangeArrowheads="1"/>
              </p:cNvSpPr>
              <p:nvPr/>
            </p:nvSpPr>
            <p:spPr bwMode="auto">
              <a:xfrm>
                <a:off x="4254500" y="2298701"/>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3" name="Freeform 73"/>
              <p:cNvSpPr/>
              <p:nvPr/>
            </p:nvSpPr>
            <p:spPr bwMode="auto">
              <a:xfrm>
                <a:off x="4100513" y="2362201"/>
                <a:ext cx="30162"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4" name="Freeform 74"/>
              <p:cNvSpPr/>
              <p:nvPr/>
            </p:nvSpPr>
            <p:spPr bwMode="auto">
              <a:xfrm>
                <a:off x="4100513" y="2233613"/>
                <a:ext cx="30162"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5" name="Freeform 75"/>
              <p:cNvSpPr/>
              <p:nvPr/>
            </p:nvSpPr>
            <p:spPr bwMode="auto">
              <a:xfrm>
                <a:off x="4229100" y="2362201"/>
                <a:ext cx="30162"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6" name="Freeform 76"/>
              <p:cNvSpPr>
                <a:spLocks noEditPoints="1"/>
              </p:cNvSpPr>
              <p:nvPr/>
            </p:nvSpPr>
            <p:spPr bwMode="auto">
              <a:xfrm>
                <a:off x="4029075" y="2071688"/>
                <a:ext cx="331787" cy="482600"/>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57" name="Freeform 77"/>
              <p:cNvSpPr/>
              <p:nvPr/>
            </p:nvSpPr>
            <p:spPr bwMode="auto">
              <a:xfrm>
                <a:off x="4164013" y="2238376"/>
                <a:ext cx="90487"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32" name="Group 34"/>
            <p:cNvGrpSpPr/>
            <p:nvPr/>
          </p:nvGrpSpPr>
          <p:grpSpPr>
            <a:xfrm>
              <a:off x="9012997" y="1679576"/>
              <a:ext cx="482600" cy="452438"/>
              <a:chOff x="2974975" y="2071688"/>
              <a:chExt cx="482600" cy="452438"/>
            </a:xfrm>
            <a:solidFill>
              <a:schemeClr val="bg1"/>
            </a:solidFill>
          </p:grpSpPr>
          <p:sp>
            <p:nvSpPr>
              <p:cNvPr id="40" name="Freeform 78"/>
              <p:cNvSpPr>
                <a:spLocks noEditPoints="1"/>
              </p:cNvSpPr>
              <p:nvPr/>
            </p:nvSpPr>
            <p:spPr bwMode="auto">
              <a:xfrm>
                <a:off x="2974975" y="2071688"/>
                <a:ext cx="482600" cy="452438"/>
              </a:xfrm>
              <a:custGeom>
                <a:avLst/>
                <a:gdLst>
                  <a:gd name="T0" fmla="*/ 126 w 128"/>
                  <a:gd name="T1" fmla="*/ 26 h 120"/>
                  <a:gd name="T2" fmla="*/ 102 w 128"/>
                  <a:gd name="T3" fmla="*/ 2 h 120"/>
                  <a:gd name="T4" fmla="*/ 96 w 128"/>
                  <a:gd name="T5" fmla="*/ 0 h 120"/>
                  <a:gd name="T6" fmla="*/ 12 w 128"/>
                  <a:gd name="T7" fmla="*/ 0 h 120"/>
                  <a:gd name="T8" fmla="*/ 0 w 128"/>
                  <a:gd name="T9" fmla="*/ 12 h 120"/>
                  <a:gd name="T10" fmla="*/ 0 w 128"/>
                  <a:gd name="T11" fmla="*/ 108 h 120"/>
                  <a:gd name="T12" fmla="*/ 12 w 128"/>
                  <a:gd name="T13" fmla="*/ 120 h 120"/>
                  <a:gd name="T14" fmla="*/ 116 w 128"/>
                  <a:gd name="T15" fmla="*/ 120 h 120"/>
                  <a:gd name="T16" fmla="*/ 128 w 128"/>
                  <a:gd name="T17" fmla="*/ 108 h 120"/>
                  <a:gd name="T18" fmla="*/ 128 w 128"/>
                  <a:gd name="T19" fmla="*/ 32 h 120"/>
                  <a:gd name="T20" fmla="*/ 126 w 128"/>
                  <a:gd name="T21" fmla="*/ 26 h 120"/>
                  <a:gd name="T22" fmla="*/ 120 w 128"/>
                  <a:gd name="T23" fmla="*/ 108 h 120"/>
                  <a:gd name="T24" fmla="*/ 116 w 128"/>
                  <a:gd name="T25" fmla="*/ 112 h 120"/>
                  <a:gd name="T26" fmla="*/ 12 w 128"/>
                  <a:gd name="T27" fmla="*/ 112 h 120"/>
                  <a:gd name="T28" fmla="*/ 8 w 128"/>
                  <a:gd name="T29" fmla="*/ 108 h 120"/>
                  <a:gd name="T30" fmla="*/ 8 w 128"/>
                  <a:gd name="T31" fmla="*/ 12 h 120"/>
                  <a:gd name="T32" fmla="*/ 12 w 128"/>
                  <a:gd name="T33" fmla="*/ 8 h 120"/>
                  <a:gd name="T34" fmla="*/ 92 w 128"/>
                  <a:gd name="T35" fmla="*/ 8 h 120"/>
                  <a:gd name="T36" fmla="*/ 92 w 128"/>
                  <a:gd name="T37" fmla="*/ 24 h 120"/>
                  <a:gd name="T38" fmla="*/ 92 w 128"/>
                  <a:gd name="T39" fmla="*/ 24 h 120"/>
                  <a:gd name="T40" fmla="*/ 104 w 128"/>
                  <a:gd name="T41" fmla="*/ 36 h 120"/>
                  <a:gd name="T42" fmla="*/ 108 w 128"/>
                  <a:gd name="T43" fmla="*/ 36 h 120"/>
                  <a:gd name="T44" fmla="*/ 120 w 128"/>
                  <a:gd name="T45" fmla="*/ 36 h 120"/>
                  <a:gd name="T46" fmla="*/ 120 w 128"/>
                  <a:gd name="T47" fmla="*/ 108 h 120"/>
                  <a:gd name="T48" fmla="*/ 108 w 128"/>
                  <a:gd name="T49" fmla="*/ 32 h 120"/>
                  <a:gd name="T50" fmla="*/ 104 w 128"/>
                  <a:gd name="T51" fmla="*/ 32 h 120"/>
                  <a:gd name="T52" fmla="*/ 96 w 128"/>
                  <a:gd name="T53" fmla="*/ 24 h 120"/>
                  <a:gd name="T54" fmla="*/ 96 w 128"/>
                  <a:gd name="T55" fmla="*/ 24 h 120"/>
                  <a:gd name="T56" fmla="*/ 96 w 128"/>
                  <a:gd name="T57" fmla="*/ 8 h 120"/>
                  <a:gd name="T58" fmla="*/ 120 w 128"/>
                  <a:gd name="T59" fmla="*/ 32 h 120"/>
                  <a:gd name="T60" fmla="*/ 108 w 128"/>
                  <a:gd name="T61"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126" y="26"/>
                    </a:moveTo>
                    <a:cubicBezTo>
                      <a:pt x="102" y="2"/>
                      <a:pt x="102" y="2"/>
                      <a:pt x="102" y="2"/>
                    </a:cubicBezTo>
                    <a:cubicBezTo>
                      <a:pt x="100" y="1"/>
                      <a:pt x="98" y="0"/>
                      <a:pt x="96" y="0"/>
                    </a:cubicBezTo>
                    <a:cubicBezTo>
                      <a:pt x="12" y="0"/>
                      <a:pt x="12" y="0"/>
                      <a:pt x="12" y="0"/>
                    </a:cubicBezTo>
                    <a:cubicBezTo>
                      <a:pt x="5" y="0"/>
                      <a:pt x="0" y="5"/>
                      <a:pt x="0" y="12"/>
                    </a:cubicBezTo>
                    <a:cubicBezTo>
                      <a:pt x="0" y="108"/>
                      <a:pt x="0" y="108"/>
                      <a:pt x="0" y="108"/>
                    </a:cubicBezTo>
                    <a:cubicBezTo>
                      <a:pt x="0" y="115"/>
                      <a:pt x="5" y="120"/>
                      <a:pt x="12" y="120"/>
                    </a:cubicBezTo>
                    <a:cubicBezTo>
                      <a:pt x="116" y="120"/>
                      <a:pt x="116" y="120"/>
                      <a:pt x="116" y="120"/>
                    </a:cubicBezTo>
                    <a:cubicBezTo>
                      <a:pt x="123" y="120"/>
                      <a:pt x="128" y="115"/>
                      <a:pt x="128" y="108"/>
                    </a:cubicBezTo>
                    <a:cubicBezTo>
                      <a:pt x="128" y="32"/>
                      <a:pt x="128" y="32"/>
                      <a:pt x="128" y="32"/>
                    </a:cubicBezTo>
                    <a:cubicBezTo>
                      <a:pt x="128" y="30"/>
                      <a:pt x="127" y="28"/>
                      <a:pt x="126" y="26"/>
                    </a:cubicBezTo>
                    <a:close/>
                    <a:moveTo>
                      <a:pt x="120" y="108"/>
                    </a:moveTo>
                    <a:cubicBezTo>
                      <a:pt x="120" y="110"/>
                      <a:pt x="118" y="112"/>
                      <a:pt x="116" y="112"/>
                    </a:cubicBezTo>
                    <a:cubicBezTo>
                      <a:pt x="12" y="112"/>
                      <a:pt x="12" y="112"/>
                      <a:pt x="12" y="112"/>
                    </a:cubicBezTo>
                    <a:cubicBezTo>
                      <a:pt x="10" y="112"/>
                      <a:pt x="8" y="110"/>
                      <a:pt x="8" y="108"/>
                    </a:cubicBezTo>
                    <a:cubicBezTo>
                      <a:pt x="8" y="12"/>
                      <a:pt x="8" y="12"/>
                      <a:pt x="8" y="12"/>
                    </a:cubicBezTo>
                    <a:cubicBezTo>
                      <a:pt x="8" y="10"/>
                      <a:pt x="10" y="8"/>
                      <a:pt x="12" y="8"/>
                    </a:cubicBezTo>
                    <a:cubicBezTo>
                      <a:pt x="92" y="8"/>
                      <a:pt x="92" y="8"/>
                      <a:pt x="92" y="8"/>
                    </a:cubicBezTo>
                    <a:cubicBezTo>
                      <a:pt x="92" y="24"/>
                      <a:pt x="92" y="24"/>
                      <a:pt x="92" y="24"/>
                    </a:cubicBezTo>
                    <a:cubicBezTo>
                      <a:pt x="92" y="24"/>
                      <a:pt x="92" y="24"/>
                      <a:pt x="92" y="24"/>
                    </a:cubicBezTo>
                    <a:cubicBezTo>
                      <a:pt x="92" y="31"/>
                      <a:pt x="97" y="36"/>
                      <a:pt x="104" y="36"/>
                    </a:cubicBezTo>
                    <a:cubicBezTo>
                      <a:pt x="108" y="36"/>
                      <a:pt x="108" y="36"/>
                      <a:pt x="108" y="36"/>
                    </a:cubicBezTo>
                    <a:cubicBezTo>
                      <a:pt x="120" y="36"/>
                      <a:pt x="120" y="36"/>
                      <a:pt x="120" y="36"/>
                    </a:cubicBezTo>
                    <a:lnTo>
                      <a:pt x="120" y="108"/>
                    </a:lnTo>
                    <a:close/>
                    <a:moveTo>
                      <a:pt x="108" y="32"/>
                    </a:moveTo>
                    <a:cubicBezTo>
                      <a:pt x="104" y="32"/>
                      <a:pt x="104" y="32"/>
                      <a:pt x="104" y="32"/>
                    </a:cubicBezTo>
                    <a:cubicBezTo>
                      <a:pt x="100" y="32"/>
                      <a:pt x="96" y="28"/>
                      <a:pt x="96" y="24"/>
                    </a:cubicBezTo>
                    <a:cubicBezTo>
                      <a:pt x="96" y="24"/>
                      <a:pt x="96" y="24"/>
                      <a:pt x="96" y="24"/>
                    </a:cubicBezTo>
                    <a:cubicBezTo>
                      <a:pt x="96" y="8"/>
                      <a:pt x="96" y="8"/>
                      <a:pt x="96" y="8"/>
                    </a:cubicBezTo>
                    <a:cubicBezTo>
                      <a:pt x="120" y="32"/>
                      <a:pt x="120" y="32"/>
                      <a:pt x="120" y="32"/>
                    </a:cubicBezTo>
                    <a:lnTo>
                      <a:pt x="10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1" name="Freeform 79"/>
              <p:cNvSpPr/>
              <p:nvPr/>
            </p:nvSpPr>
            <p:spPr bwMode="auto">
              <a:xfrm>
                <a:off x="3200400" y="2162176"/>
                <a:ext cx="90487" cy="15875"/>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2" name="Freeform 80"/>
              <p:cNvSpPr/>
              <p:nvPr/>
            </p:nvSpPr>
            <p:spPr bwMode="auto">
              <a:xfrm>
                <a:off x="3200400" y="2208213"/>
                <a:ext cx="90487" cy="14288"/>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3" name="Freeform 81"/>
              <p:cNvSpPr/>
              <p:nvPr/>
            </p:nvSpPr>
            <p:spPr bwMode="auto">
              <a:xfrm>
                <a:off x="3200400" y="2252663"/>
                <a:ext cx="196850" cy="15875"/>
              </a:xfrm>
              <a:custGeom>
                <a:avLst/>
                <a:gdLst>
                  <a:gd name="T0" fmla="*/ 0 w 52"/>
                  <a:gd name="T1" fmla="*/ 2 h 4"/>
                  <a:gd name="T2" fmla="*/ 2 w 52"/>
                  <a:gd name="T3" fmla="*/ 4 h 4"/>
                  <a:gd name="T4" fmla="*/ 50 w 52"/>
                  <a:gd name="T5" fmla="*/ 4 h 4"/>
                  <a:gd name="T6" fmla="*/ 52 w 52"/>
                  <a:gd name="T7" fmla="*/ 2 h 4"/>
                  <a:gd name="T8" fmla="*/ 50 w 52"/>
                  <a:gd name="T9" fmla="*/ 0 h 4"/>
                  <a:gd name="T10" fmla="*/ 2 w 52"/>
                  <a:gd name="T11" fmla="*/ 0 h 4"/>
                  <a:gd name="T12" fmla="*/ 0 w 5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0" y="2"/>
                    </a:moveTo>
                    <a:cubicBezTo>
                      <a:pt x="0" y="3"/>
                      <a:pt x="1" y="4"/>
                      <a:pt x="2" y="4"/>
                    </a:cubicBezTo>
                    <a:cubicBezTo>
                      <a:pt x="50" y="4"/>
                      <a:pt x="50" y="4"/>
                      <a:pt x="50" y="4"/>
                    </a:cubicBezTo>
                    <a:cubicBezTo>
                      <a:pt x="51" y="4"/>
                      <a:pt x="52" y="3"/>
                      <a:pt x="52" y="2"/>
                    </a:cubicBezTo>
                    <a:cubicBezTo>
                      <a:pt x="52" y="1"/>
                      <a:pt x="51" y="0"/>
                      <a:pt x="50"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4" name="Freeform 82"/>
              <p:cNvSpPr/>
              <p:nvPr/>
            </p:nvSpPr>
            <p:spPr bwMode="auto">
              <a:xfrm>
                <a:off x="3035300" y="2343151"/>
                <a:ext cx="361950" cy="15875"/>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5" name="Freeform 83"/>
              <p:cNvSpPr/>
              <p:nvPr/>
            </p:nvSpPr>
            <p:spPr bwMode="auto">
              <a:xfrm>
                <a:off x="3035300" y="238918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6" name="Freeform 84"/>
              <p:cNvSpPr/>
              <p:nvPr/>
            </p:nvSpPr>
            <p:spPr bwMode="auto">
              <a:xfrm>
                <a:off x="3035300" y="243363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7" name="Freeform 85"/>
              <p:cNvSpPr/>
              <p:nvPr/>
            </p:nvSpPr>
            <p:spPr bwMode="auto">
              <a:xfrm>
                <a:off x="3035300" y="2298701"/>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48" name="Freeform 86"/>
              <p:cNvSpPr>
                <a:spLocks noEditPoints="1"/>
              </p:cNvSpPr>
              <p:nvPr/>
            </p:nvSpPr>
            <p:spPr bwMode="auto">
              <a:xfrm>
                <a:off x="3035300" y="2147888"/>
                <a:ext cx="134937" cy="120650"/>
              </a:xfrm>
              <a:custGeom>
                <a:avLst/>
                <a:gdLst>
                  <a:gd name="T0" fmla="*/ 4 w 36"/>
                  <a:gd name="T1" fmla="*/ 32 h 32"/>
                  <a:gd name="T2" fmla="*/ 32 w 36"/>
                  <a:gd name="T3" fmla="*/ 32 h 32"/>
                  <a:gd name="T4" fmla="*/ 36 w 36"/>
                  <a:gd name="T5" fmla="*/ 28 h 32"/>
                  <a:gd name="T6" fmla="*/ 36 w 36"/>
                  <a:gd name="T7" fmla="*/ 4 h 32"/>
                  <a:gd name="T8" fmla="*/ 32 w 36"/>
                  <a:gd name="T9" fmla="*/ 0 h 32"/>
                  <a:gd name="T10" fmla="*/ 4 w 36"/>
                  <a:gd name="T11" fmla="*/ 0 h 32"/>
                  <a:gd name="T12" fmla="*/ 0 w 36"/>
                  <a:gd name="T13" fmla="*/ 4 h 32"/>
                  <a:gd name="T14" fmla="*/ 0 w 36"/>
                  <a:gd name="T15" fmla="*/ 28 h 32"/>
                  <a:gd name="T16" fmla="*/ 4 w 36"/>
                  <a:gd name="T17" fmla="*/ 32 h 32"/>
                  <a:gd name="T18" fmla="*/ 8 w 36"/>
                  <a:gd name="T19" fmla="*/ 8 h 32"/>
                  <a:gd name="T20" fmla="*/ 28 w 36"/>
                  <a:gd name="T21" fmla="*/ 8 h 32"/>
                  <a:gd name="T22" fmla="*/ 28 w 36"/>
                  <a:gd name="T23" fmla="*/ 24 h 32"/>
                  <a:gd name="T24" fmla="*/ 8 w 36"/>
                  <a:gd name="T25" fmla="*/ 24 h 32"/>
                  <a:gd name="T26" fmla="*/ 8 w 36"/>
                  <a:gd name="T2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4" y="32"/>
                    </a:moveTo>
                    <a:cubicBezTo>
                      <a:pt x="32" y="32"/>
                      <a:pt x="32" y="32"/>
                      <a:pt x="32" y="32"/>
                    </a:cubicBezTo>
                    <a:cubicBezTo>
                      <a:pt x="34" y="32"/>
                      <a:pt x="36" y="30"/>
                      <a:pt x="36" y="28"/>
                    </a:cubicBezTo>
                    <a:cubicBezTo>
                      <a:pt x="36" y="4"/>
                      <a:pt x="36" y="4"/>
                      <a:pt x="36" y="4"/>
                    </a:cubicBezTo>
                    <a:cubicBezTo>
                      <a:pt x="36" y="2"/>
                      <a:pt x="34" y="0"/>
                      <a:pt x="32" y="0"/>
                    </a:cubicBezTo>
                    <a:cubicBezTo>
                      <a:pt x="4" y="0"/>
                      <a:pt x="4" y="0"/>
                      <a:pt x="4" y="0"/>
                    </a:cubicBezTo>
                    <a:cubicBezTo>
                      <a:pt x="2" y="0"/>
                      <a:pt x="0" y="2"/>
                      <a:pt x="0" y="4"/>
                    </a:cubicBezTo>
                    <a:cubicBezTo>
                      <a:pt x="0" y="28"/>
                      <a:pt x="0" y="28"/>
                      <a:pt x="0" y="28"/>
                    </a:cubicBezTo>
                    <a:cubicBezTo>
                      <a:pt x="0" y="30"/>
                      <a:pt x="2" y="32"/>
                      <a:pt x="4" y="32"/>
                    </a:cubicBezTo>
                    <a:close/>
                    <a:moveTo>
                      <a:pt x="8" y="8"/>
                    </a:moveTo>
                    <a:cubicBezTo>
                      <a:pt x="28" y="8"/>
                      <a:pt x="28" y="8"/>
                      <a:pt x="28" y="8"/>
                    </a:cubicBezTo>
                    <a:cubicBezTo>
                      <a:pt x="28" y="24"/>
                      <a:pt x="28" y="24"/>
                      <a:pt x="28" y="24"/>
                    </a:cubicBezTo>
                    <a:cubicBezTo>
                      <a:pt x="8" y="24"/>
                      <a:pt x="8" y="24"/>
                      <a:pt x="8" y="24"/>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33" name="Group 35"/>
            <p:cNvGrpSpPr/>
            <p:nvPr/>
          </p:nvGrpSpPr>
          <p:grpSpPr>
            <a:xfrm>
              <a:off x="9983081" y="717253"/>
              <a:ext cx="450850" cy="482600"/>
              <a:chOff x="2027238" y="2071688"/>
              <a:chExt cx="450850" cy="482600"/>
            </a:xfrm>
            <a:solidFill>
              <a:schemeClr val="bg1"/>
            </a:solidFill>
          </p:grpSpPr>
          <p:sp>
            <p:nvSpPr>
              <p:cNvPr id="37" name="Freeform 87"/>
              <p:cNvSpPr>
                <a:spLocks noEditPoints="1"/>
              </p:cNvSpPr>
              <p:nvPr/>
            </p:nvSpPr>
            <p:spPr bwMode="auto">
              <a:xfrm>
                <a:off x="2027238" y="2071688"/>
                <a:ext cx="450850" cy="482600"/>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38" name="Freeform 88"/>
              <p:cNvSpPr>
                <a:spLocks noEditPoints="1"/>
              </p:cNvSpPr>
              <p:nvPr/>
            </p:nvSpPr>
            <p:spPr bwMode="auto">
              <a:xfrm>
                <a:off x="2087563" y="2132013"/>
                <a:ext cx="330200" cy="30162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39" name="Freeform 89"/>
              <p:cNvSpPr>
                <a:spLocks noEditPoints="1"/>
              </p:cNvSpPr>
              <p:nvPr/>
            </p:nvSpPr>
            <p:spPr bwMode="auto">
              <a:xfrm>
                <a:off x="2268538" y="2178051"/>
                <a:ext cx="88900" cy="9048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nvGrpSpPr>
            <p:cNvPr id="34" name="Group 36"/>
            <p:cNvGrpSpPr/>
            <p:nvPr/>
          </p:nvGrpSpPr>
          <p:grpSpPr>
            <a:xfrm>
              <a:off x="10091435" y="2775575"/>
              <a:ext cx="481012" cy="482600"/>
              <a:chOff x="1049338" y="2071688"/>
              <a:chExt cx="481012" cy="482600"/>
            </a:xfrm>
            <a:solidFill>
              <a:schemeClr val="bg1"/>
            </a:solidFill>
          </p:grpSpPr>
          <p:sp>
            <p:nvSpPr>
              <p:cNvPr id="35" name="Freeform 90"/>
              <p:cNvSpPr>
                <a:spLocks noEditPoints="1"/>
              </p:cNvSpPr>
              <p:nvPr/>
            </p:nvSpPr>
            <p:spPr bwMode="auto">
              <a:xfrm>
                <a:off x="1049338" y="2071688"/>
                <a:ext cx="481012" cy="482600"/>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sp>
            <p:nvSpPr>
              <p:cNvPr id="36" name="Freeform 91"/>
              <p:cNvSpPr>
                <a:spLocks noEditPoints="1"/>
              </p:cNvSpPr>
              <p:nvPr/>
            </p:nvSpPr>
            <p:spPr bwMode="auto">
              <a:xfrm>
                <a:off x="1093788" y="2463801"/>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15"/>
              </a:p>
            </p:txBody>
          </p:sp>
        </p:grpSp>
      </p:grpSp>
      <p:sp>
        <p:nvSpPr>
          <p:cNvPr id="97" name="文本框 96"/>
          <p:cNvSpPr txBox="1"/>
          <p:nvPr/>
        </p:nvSpPr>
        <p:spPr>
          <a:xfrm>
            <a:off x="1021967" y="269923"/>
            <a:ext cx="3438932" cy="400110"/>
          </a:xfrm>
          <a:prstGeom prst="rect">
            <a:avLst/>
          </a:prstGeom>
          <a:noFill/>
        </p:spPr>
        <p:txBody>
          <a:bodyPr wrap="square" rtlCol="0">
            <a:spAutoFit/>
          </a:bodyPr>
          <a:lstStyle/>
          <a:p>
            <a:pPr>
              <a:defRPr/>
            </a:pPr>
            <a:r>
              <a:rPr lang="zh-CN" altLang="en-US" sz="2000" b="1" dirty="0" smtClean="0">
                <a:solidFill>
                  <a:schemeClr val="bg1"/>
                </a:solidFill>
                <a:latin typeface="微软雅黑" panose="020B0503020204020204" pitchFamily="34" charset="-122"/>
                <a:ea typeface="微软雅黑" panose="020B0503020204020204" pitchFamily="34" charset="-122"/>
              </a:rPr>
              <a:t>功能补充</a:t>
            </a:r>
            <a:endParaRPr lang="id-ID"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206493" y="315588"/>
            <a:ext cx="815474" cy="523220"/>
            <a:chOff x="4353620" y="864629"/>
            <a:chExt cx="742365" cy="476312"/>
          </a:xfrm>
        </p:grpSpPr>
        <p:sp>
          <p:nvSpPr>
            <p:cNvPr id="100"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chemeClr val="bg1"/>
                </a:solidFill>
              </a:endParaRPr>
            </a:p>
          </p:txBody>
        </p:sp>
        <p:sp>
          <p:nvSpPr>
            <p:cNvPr id="101" name="文本框 100"/>
            <p:cNvSpPr txBox="1"/>
            <p:nvPr/>
          </p:nvSpPr>
          <p:spPr>
            <a:xfrm>
              <a:off x="4508346" y="864629"/>
              <a:ext cx="432912" cy="476312"/>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4</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90" name="文本框 89"/>
          <p:cNvSpPr txBox="1"/>
          <p:nvPr/>
        </p:nvSpPr>
        <p:spPr>
          <a:xfrm>
            <a:off x="4713037" y="1161860"/>
            <a:ext cx="4152378" cy="2793072"/>
          </a:xfrm>
          <a:prstGeom prst="rect">
            <a:avLst/>
          </a:prstGeom>
          <a:noFill/>
        </p:spPr>
        <p:txBody>
          <a:bodyPr wrap="square" rtlCol="0">
            <a:spAutoFit/>
          </a:bodyPr>
          <a:lstStyle/>
          <a:p>
            <a:r>
              <a:rPr lang="zh-CN" altLang="en-US" dirty="0" smtClean="0">
                <a:solidFill>
                  <a:schemeClr val="bg1"/>
                </a:solidFill>
              </a:rPr>
              <a:t>摆脱掉现有架构的束缚之后，除了实现人资需要的业务功能</a:t>
            </a:r>
            <a:r>
              <a:rPr lang="zh-CN" altLang="en-US" dirty="0">
                <a:solidFill>
                  <a:schemeClr val="bg1"/>
                </a:solidFill>
              </a:rPr>
              <a:t>，</a:t>
            </a:r>
            <a:r>
              <a:rPr lang="zh-CN" altLang="en-US" dirty="0" smtClean="0">
                <a:solidFill>
                  <a:schemeClr val="bg1"/>
                </a:solidFill>
              </a:rPr>
              <a:t>我们可以轻松实现：</a:t>
            </a:r>
            <a:endParaRPr lang="en-US" altLang="zh-CN" dirty="0" smtClean="0">
              <a:solidFill>
                <a:schemeClr val="bg1"/>
              </a:solidFill>
            </a:endParaRPr>
          </a:p>
          <a:p>
            <a:r>
              <a:rPr lang="en-US" altLang="zh-CN" dirty="0" smtClean="0">
                <a:solidFill>
                  <a:schemeClr val="bg1"/>
                </a:solidFill>
              </a:rPr>
              <a:t>1</a:t>
            </a:r>
            <a:r>
              <a:rPr lang="zh-CN" altLang="en-US" dirty="0" smtClean="0">
                <a:solidFill>
                  <a:schemeClr val="bg1"/>
                </a:solidFill>
              </a:rPr>
              <a:t>、产品的国际化（多语言）</a:t>
            </a:r>
            <a:endParaRPr lang="en-US" altLang="zh-CN" dirty="0" smtClean="0">
              <a:solidFill>
                <a:schemeClr val="bg1"/>
              </a:solidFill>
            </a:endParaRPr>
          </a:p>
          <a:p>
            <a:r>
              <a:rPr lang="en-US" altLang="zh-CN" dirty="0" smtClean="0">
                <a:solidFill>
                  <a:schemeClr val="bg1"/>
                </a:solidFill>
              </a:rPr>
              <a:t>2</a:t>
            </a:r>
            <a:r>
              <a:rPr lang="zh-CN" altLang="en-US" dirty="0" smtClean="0">
                <a:solidFill>
                  <a:schemeClr val="bg1"/>
                </a:solidFill>
              </a:rPr>
              <a:t>、数据库监控预警</a:t>
            </a:r>
            <a:endParaRPr lang="en-US" altLang="zh-CN" dirty="0" smtClean="0">
              <a:solidFill>
                <a:schemeClr val="bg1"/>
              </a:solidFill>
            </a:endParaRPr>
          </a:p>
          <a:p>
            <a:r>
              <a:rPr lang="en-US" altLang="zh-CN" dirty="0" smtClean="0">
                <a:solidFill>
                  <a:schemeClr val="bg1"/>
                </a:solidFill>
              </a:rPr>
              <a:t>3</a:t>
            </a:r>
            <a:r>
              <a:rPr lang="zh-CN" altLang="en-US" dirty="0" smtClean="0">
                <a:solidFill>
                  <a:schemeClr val="bg1"/>
                </a:solidFill>
              </a:rPr>
              <a:t>、可拔插式项目</a:t>
            </a:r>
            <a:endParaRPr lang="en-US" altLang="zh-CN" dirty="0" smtClean="0">
              <a:solidFill>
                <a:schemeClr val="bg1"/>
              </a:solidFill>
            </a:endParaRPr>
          </a:p>
          <a:p>
            <a:r>
              <a:rPr lang="en-US" altLang="zh-CN" dirty="0" smtClean="0">
                <a:solidFill>
                  <a:schemeClr val="bg1"/>
                </a:solidFill>
              </a:rPr>
              <a:t>4</a:t>
            </a:r>
            <a:r>
              <a:rPr lang="zh-CN" altLang="en-US" dirty="0" smtClean="0">
                <a:solidFill>
                  <a:schemeClr val="bg1"/>
                </a:solidFill>
              </a:rPr>
              <a:t>、在线沟通</a:t>
            </a:r>
            <a:endParaRPr lang="en-US" altLang="zh-CN" dirty="0" smtClean="0">
              <a:solidFill>
                <a:schemeClr val="bg1"/>
              </a:solidFill>
            </a:endParaRPr>
          </a:p>
          <a:p>
            <a:r>
              <a:rPr lang="en-US" altLang="zh-CN" dirty="0" smtClean="0">
                <a:solidFill>
                  <a:schemeClr val="bg1"/>
                </a:solidFill>
              </a:rPr>
              <a:t>5</a:t>
            </a:r>
            <a:r>
              <a:rPr lang="zh-CN" altLang="en-US" dirty="0" smtClean="0">
                <a:solidFill>
                  <a:schemeClr val="bg1"/>
                </a:solidFill>
              </a:rPr>
              <a:t>、记录追溯</a:t>
            </a:r>
            <a:endParaRPr lang="en-US" altLang="zh-CN" dirty="0" smtClean="0">
              <a:solidFill>
                <a:schemeClr val="bg1"/>
              </a:solidFill>
            </a:endParaRPr>
          </a:p>
          <a:p>
            <a:endParaRPr lang="en-US" altLang="zh-CN" dirty="0" smtClean="0">
              <a:solidFill>
                <a:schemeClr val="bg1"/>
              </a:solidFill>
            </a:endParaRPr>
          </a:p>
          <a:p>
            <a:r>
              <a:rPr lang="zh-CN" altLang="en-US" dirty="0" smtClean="0">
                <a:solidFill>
                  <a:schemeClr val="bg1"/>
                </a:solidFill>
              </a:rPr>
              <a:t>在高级功能实现上面，我们甚至可以：</a:t>
            </a:r>
            <a:endParaRPr lang="en-US" altLang="zh-CN" dirty="0" smtClean="0">
              <a:solidFill>
                <a:schemeClr val="bg1"/>
              </a:solidFill>
            </a:endParaRPr>
          </a:p>
          <a:p>
            <a:r>
              <a:rPr lang="en-US" altLang="zh-CN" dirty="0" smtClean="0">
                <a:solidFill>
                  <a:schemeClr val="bg1"/>
                </a:solidFill>
              </a:rPr>
              <a:t>1</a:t>
            </a:r>
            <a:r>
              <a:rPr lang="zh-CN" altLang="en-US" dirty="0" smtClean="0">
                <a:solidFill>
                  <a:schemeClr val="bg1"/>
                </a:solidFill>
              </a:rPr>
              <a:t>、服务治理，统一网关</a:t>
            </a:r>
            <a:r>
              <a:rPr lang="en-US" altLang="zh-CN" dirty="0" smtClean="0">
                <a:solidFill>
                  <a:schemeClr val="bg1"/>
                </a:solidFill>
              </a:rPr>
              <a:t>(</a:t>
            </a:r>
            <a:r>
              <a:rPr lang="zh-CN" altLang="en-US" dirty="0" smtClean="0">
                <a:solidFill>
                  <a:schemeClr val="bg1"/>
                </a:solidFill>
              </a:rPr>
              <a:t>控制流量、黑名单、白名单</a:t>
            </a:r>
            <a:r>
              <a:rPr lang="en-US" altLang="zh-CN" dirty="0" smtClean="0">
                <a:solidFill>
                  <a:schemeClr val="bg1"/>
                </a:solidFill>
              </a:rPr>
              <a:t>)</a:t>
            </a:r>
          </a:p>
          <a:p>
            <a:r>
              <a:rPr lang="en-US" altLang="zh-CN" dirty="0" smtClean="0">
                <a:solidFill>
                  <a:schemeClr val="bg1"/>
                </a:solidFill>
              </a:rPr>
              <a:t>2</a:t>
            </a:r>
            <a:r>
              <a:rPr lang="zh-CN" altLang="en-US" dirty="0" smtClean="0">
                <a:solidFill>
                  <a:schemeClr val="bg1"/>
                </a:solidFill>
              </a:rPr>
              <a:t>、</a:t>
            </a:r>
            <a:r>
              <a:rPr lang="zh-CN" altLang="en-US" dirty="0">
                <a:solidFill>
                  <a:schemeClr val="bg1"/>
                </a:solidFill>
              </a:rPr>
              <a:t>推出云应用</a:t>
            </a:r>
            <a:endParaRPr lang="en-US" altLang="zh-CN" dirty="0">
              <a:solidFill>
                <a:schemeClr val="bg1"/>
              </a:solidFill>
            </a:endParaRPr>
          </a:p>
          <a:p>
            <a:r>
              <a:rPr lang="en-US" altLang="zh-CN" dirty="0" smtClean="0">
                <a:solidFill>
                  <a:schemeClr val="bg1"/>
                </a:solidFill>
              </a:rPr>
              <a:t>3</a:t>
            </a:r>
            <a:r>
              <a:rPr lang="zh-CN" altLang="en-US" dirty="0" smtClean="0">
                <a:solidFill>
                  <a:schemeClr val="bg1"/>
                </a:solidFill>
              </a:rPr>
              <a:t>、人工智能技术进行数据分析，预测市场情况</a:t>
            </a:r>
            <a:endParaRPr lang="en-US" altLang="zh-CN" dirty="0" smtClean="0">
              <a:solidFill>
                <a:schemeClr val="bg1"/>
              </a:solidFill>
            </a:endParaRPr>
          </a:p>
          <a:p>
            <a:r>
              <a:rPr lang="en-US" altLang="zh-CN" dirty="0" smtClean="0">
                <a:solidFill>
                  <a:schemeClr val="bg1"/>
                </a:solidFill>
              </a:rPr>
              <a:t>4</a:t>
            </a:r>
            <a:r>
              <a:rPr lang="zh-CN" altLang="en-US" dirty="0" smtClean="0">
                <a:solidFill>
                  <a:schemeClr val="bg1"/>
                </a:solidFill>
              </a:rPr>
              <a:t>、与区块链技术相结合，推出虚拟货币</a:t>
            </a:r>
            <a:endParaRPr lang="zh-CN" altLang="en-US" dirty="0">
              <a:solidFill>
                <a:schemeClr val="bg1"/>
              </a:solidFill>
            </a:endParaRPr>
          </a:p>
        </p:txBody>
      </p:sp>
    </p:spTree>
    <p:extLst>
      <p:ext uri="{BB962C8B-B14F-4D97-AF65-F5344CB8AC3E}">
        <p14:creationId xmlns:p14="http://schemas.microsoft.com/office/powerpoint/2010/main" val="2551929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677" y="4297817"/>
            <a:ext cx="9138323" cy="859537"/>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03457" y="1979435"/>
            <a:ext cx="2954655" cy="646331"/>
          </a:xfrm>
          <a:prstGeom prst="rect">
            <a:avLst/>
          </a:prstGeom>
        </p:spPr>
        <p:txBody>
          <a:bodyPr wrap="none">
            <a:spAutoFit/>
          </a:bodyPr>
          <a:lstStyle/>
          <a:p>
            <a:pPr>
              <a:defRPr/>
            </a:pP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r>
              <a:rPr lang="zh-CN" altLang="en-US"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排程计划</a:t>
            </a:r>
            <a:endParaRPr lang="id-ID"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8" name="组合 57"/>
          <p:cNvGrpSpPr/>
          <p:nvPr/>
        </p:nvGrpSpPr>
        <p:grpSpPr>
          <a:xfrm>
            <a:off x="2253408" y="2008910"/>
            <a:ext cx="948238" cy="584775"/>
            <a:chOff x="4353620" y="864629"/>
            <a:chExt cx="742365" cy="457814"/>
          </a:xfrm>
        </p:grpSpPr>
        <p:sp>
          <p:nvSpPr>
            <p:cNvPr id="56"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sz="1600">
                <a:solidFill>
                  <a:schemeClr val="bg1"/>
                </a:solidFill>
              </a:endParaRPr>
            </a:p>
          </p:txBody>
        </p:sp>
        <p:sp>
          <p:nvSpPr>
            <p:cNvPr id="57" name="文本框 56"/>
            <p:cNvSpPr txBox="1"/>
            <p:nvPr/>
          </p:nvSpPr>
          <p:spPr>
            <a:xfrm>
              <a:off x="4508346" y="864629"/>
              <a:ext cx="432912" cy="457814"/>
            </a:xfrm>
            <a:prstGeom prst="rect">
              <a:avLst/>
            </a:prstGeom>
            <a:noFill/>
          </p:spPr>
          <p:txBody>
            <a:bodyPr wrap="square" rtlCol="0">
              <a:spAutoFit/>
            </a:bodyPr>
            <a:lstStyle/>
            <a:p>
              <a:r>
                <a:rPr lang="en-US" altLang="zh-CN" sz="3200" dirty="0" smtClean="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nvSpPr>
        <p:spPr>
          <a:xfrm>
            <a:off x="1021967" y="269923"/>
            <a:ext cx="3438932" cy="400110"/>
          </a:xfrm>
          <a:prstGeom prst="rect">
            <a:avLst/>
          </a:prstGeom>
          <a:noFill/>
        </p:spPr>
        <p:txBody>
          <a:bodyPr wrap="square" rtlCol="0">
            <a:spAutoFit/>
          </a:bodyPr>
          <a:lstStyle/>
          <a:p>
            <a:pPr>
              <a:defRPr/>
            </a:pPr>
            <a:r>
              <a:rPr lang="zh-CN" altLang="en-US" sz="2000" b="1" dirty="0" smtClean="0">
                <a:solidFill>
                  <a:schemeClr val="bg1"/>
                </a:solidFill>
                <a:latin typeface="微软雅黑" panose="020B0503020204020204" pitchFamily="34" charset="-122"/>
                <a:ea typeface="微软雅黑" panose="020B0503020204020204" pitchFamily="34" charset="-122"/>
              </a:rPr>
              <a:t>产品排程</a:t>
            </a:r>
            <a:endParaRPr lang="id-ID"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206493" y="315588"/>
            <a:ext cx="815474" cy="523220"/>
            <a:chOff x="4353620" y="864629"/>
            <a:chExt cx="742365" cy="476312"/>
          </a:xfrm>
        </p:grpSpPr>
        <p:sp>
          <p:nvSpPr>
            <p:cNvPr id="100"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chemeClr val="bg1"/>
                </a:solidFill>
              </a:endParaRPr>
            </a:p>
          </p:txBody>
        </p:sp>
        <p:sp>
          <p:nvSpPr>
            <p:cNvPr id="101" name="文本框 100"/>
            <p:cNvSpPr txBox="1"/>
            <p:nvPr/>
          </p:nvSpPr>
          <p:spPr>
            <a:xfrm>
              <a:off x="4508346" y="864629"/>
              <a:ext cx="432912" cy="476312"/>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4</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103" name="Bent Arrow 18"/>
          <p:cNvSpPr/>
          <p:nvPr/>
        </p:nvSpPr>
        <p:spPr>
          <a:xfrm>
            <a:off x="393946" y="4049598"/>
            <a:ext cx="2423332" cy="862674"/>
          </a:xfrm>
          <a:prstGeom prst="bentArrow">
            <a:avLst/>
          </a:prstGeom>
          <a:solidFill>
            <a:srgbClr val="00A2A4"/>
          </a:solidFill>
          <a:ln>
            <a:noFill/>
          </a:ln>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prstClr val="black"/>
              </a:solidFill>
            </a:endParaRPr>
          </a:p>
        </p:txBody>
      </p:sp>
      <p:sp>
        <p:nvSpPr>
          <p:cNvPr id="104" name="Bent Arrow 20"/>
          <p:cNvSpPr/>
          <p:nvPr/>
        </p:nvSpPr>
        <p:spPr>
          <a:xfrm>
            <a:off x="5413865" y="3316419"/>
            <a:ext cx="2417005" cy="830375"/>
          </a:xfrm>
          <a:prstGeom prst="bentArrow">
            <a:avLst/>
          </a:prstGeom>
          <a:solidFill>
            <a:srgbClr val="F6A514"/>
          </a:solidFill>
          <a:ln>
            <a:noFill/>
          </a:ln>
          <a:effectLst/>
          <a:scene3d>
            <a:camera prst="orthographicFront"/>
            <a:lightRig rig="threePt" dir="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prstClr val="black"/>
              </a:solidFill>
            </a:endParaRPr>
          </a:p>
        </p:txBody>
      </p:sp>
      <p:sp>
        <p:nvSpPr>
          <p:cNvPr id="105" name="Bent Arrow 19"/>
          <p:cNvSpPr/>
          <p:nvPr/>
        </p:nvSpPr>
        <p:spPr>
          <a:xfrm>
            <a:off x="2882223" y="3667630"/>
            <a:ext cx="2413492" cy="836407"/>
          </a:xfrm>
          <a:prstGeom prst="bentArrow">
            <a:avLst/>
          </a:prstGeom>
          <a:solidFill>
            <a:srgbClr val="43BAB3"/>
          </a:solidFill>
          <a:ln>
            <a:noFill/>
          </a:ln>
          <a:effectLst/>
          <a:scene3d>
            <a:camera prst="orthographicFront"/>
            <a:lightRig rig="threePt" dir="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a:solidFill>
                <a:prstClr val="black"/>
              </a:solidFill>
            </a:endParaRPr>
          </a:p>
        </p:txBody>
      </p:sp>
      <p:grpSp>
        <p:nvGrpSpPr>
          <p:cNvPr id="106" name="组合 105"/>
          <p:cNvGrpSpPr/>
          <p:nvPr/>
        </p:nvGrpSpPr>
        <p:grpSpPr>
          <a:xfrm>
            <a:off x="6178689" y="1836126"/>
            <a:ext cx="887355" cy="1291435"/>
            <a:chOff x="8516938" y="5619750"/>
            <a:chExt cx="693738" cy="1009650"/>
          </a:xfrm>
          <a:solidFill>
            <a:srgbClr val="FB7D6E"/>
          </a:solidFill>
        </p:grpSpPr>
        <p:sp>
          <p:nvSpPr>
            <p:cNvPr id="107" name="Freeform 190"/>
            <p:cNvSpPr/>
            <p:nvPr/>
          </p:nvSpPr>
          <p:spPr bwMode="auto">
            <a:xfrm>
              <a:off x="8543926" y="6273800"/>
              <a:ext cx="53975" cy="52388"/>
            </a:xfrm>
            <a:custGeom>
              <a:avLst/>
              <a:gdLst>
                <a:gd name="T0" fmla="*/ 24 w 31"/>
                <a:gd name="T1" fmla="*/ 5 h 30"/>
                <a:gd name="T2" fmla="*/ 0 w 31"/>
                <a:gd name="T3" fmla="*/ 0 h 30"/>
                <a:gd name="T4" fmla="*/ 13 w 31"/>
                <a:gd name="T5" fmla="*/ 26 h 30"/>
                <a:gd name="T6" fmla="*/ 21 w 31"/>
                <a:gd name="T7" fmla="*/ 18 h 30"/>
                <a:gd name="T8" fmla="*/ 24 w 31"/>
                <a:gd name="T9" fmla="*/ 17 h 30"/>
                <a:gd name="T10" fmla="*/ 30 w 31"/>
                <a:gd name="T11" fmla="*/ 23 h 30"/>
                <a:gd name="T12" fmla="*/ 24 w 31"/>
                <a:gd name="T13" fmla="*/ 5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24" y="5"/>
                  </a:moveTo>
                  <a:cubicBezTo>
                    <a:pt x="0" y="0"/>
                    <a:pt x="0" y="0"/>
                    <a:pt x="0" y="0"/>
                  </a:cubicBezTo>
                  <a:cubicBezTo>
                    <a:pt x="0" y="0"/>
                    <a:pt x="2" y="25"/>
                    <a:pt x="13" y="26"/>
                  </a:cubicBezTo>
                  <a:cubicBezTo>
                    <a:pt x="19" y="27"/>
                    <a:pt x="21" y="24"/>
                    <a:pt x="21" y="18"/>
                  </a:cubicBezTo>
                  <a:cubicBezTo>
                    <a:pt x="21" y="13"/>
                    <a:pt x="24" y="14"/>
                    <a:pt x="24" y="17"/>
                  </a:cubicBezTo>
                  <a:cubicBezTo>
                    <a:pt x="24" y="21"/>
                    <a:pt x="31" y="30"/>
                    <a:pt x="30" y="23"/>
                  </a:cubicBezTo>
                  <a:cubicBezTo>
                    <a:pt x="29" y="15"/>
                    <a:pt x="28" y="5"/>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sp>
          <p:nvSpPr>
            <p:cNvPr id="108" name="Freeform 191"/>
            <p:cNvSpPr/>
            <p:nvPr/>
          </p:nvSpPr>
          <p:spPr bwMode="auto">
            <a:xfrm>
              <a:off x="8516938" y="5888037"/>
              <a:ext cx="560388" cy="692150"/>
            </a:xfrm>
            <a:custGeom>
              <a:avLst/>
              <a:gdLst>
                <a:gd name="T0" fmla="*/ 273 w 321"/>
                <a:gd name="T1" fmla="*/ 82 h 397"/>
                <a:gd name="T2" fmla="*/ 251 w 321"/>
                <a:gd name="T3" fmla="*/ 41 h 397"/>
                <a:gd name="T4" fmla="*/ 167 w 321"/>
                <a:gd name="T5" fmla="*/ 5 h 397"/>
                <a:gd name="T6" fmla="*/ 162 w 321"/>
                <a:gd name="T7" fmla="*/ 8 h 397"/>
                <a:gd name="T8" fmla="*/ 143 w 321"/>
                <a:gd name="T9" fmla="*/ 91 h 397"/>
                <a:gd name="T10" fmla="*/ 136 w 321"/>
                <a:gd name="T11" fmla="*/ 29 h 397"/>
                <a:gd name="T12" fmla="*/ 138 w 321"/>
                <a:gd name="T13" fmla="*/ 22 h 397"/>
                <a:gd name="T14" fmla="*/ 134 w 321"/>
                <a:gd name="T15" fmla="*/ 15 h 397"/>
                <a:gd name="T16" fmla="*/ 124 w 321"/>
                <a:gd name="T17" fmla="*/ 15 h 397"/>
                <a:gd name="T18" fmla="*/ 119 w 321"/>
                <a:gd name="T19" fmla="*/ 22 h 397"/>
                <a:gd name="T20" fmla="*/ 121 w 321"/>
                <a:gd name="T21" fmla="*/ 28 h 397"/>
                <a:gd name="T22" fmla="*/ 113 w 321"/>
                <a:gd name="T23" fmla="*/ 87 h 397"/>
                <a:gd name="T24" fmla="*/ 113 w 321"/>
                <a:gd name="T25" fmla="*/ 90 h 397"/>
                <a:gd name="T26" fmla="*/ 90 w 321"/>
                <a:gd name="T27" fmla="*/ 5 h 397"/>
                <a:gd name="T28" fmla="*/ 87 w 321"/>
                <a:gd name="T29" fmla="*/ 5 h 397"/>
                <a:gd name="T30" fmla="*/ 2 w 321"/>
                <a:gd name="T31" fmla="*/ 49 h 397"/>
                <a:gd name="T32" fmla="*/ 13 w 321"/>
                <a:gd name="T33" fmla="*/ 211 h 397"/>
                <a:gd name="T34" fmla="*/ 43 w 321"/>
                <a:gd name="T35" fmla="*/ 217 h 397"/>
                <a:gd name="T36" fmla="*/ 38 w 321"/>
                <a:gd name="T37" fmla="*/ 73 h 397"/>
                <a:gd name="T38" fmla="*/ 42 w 321"/>
                <a:gd name="T39" fmla="*/ 76 h 397"/>
                <a:gd name="T40" fmla="*/ 42 w 321"/>
                <a:gd name="T41" fmla="*/ 76 h 397"/>
                <a:gd name="T42" fmla="*/ 47 w 321"/>
                <a:gd name="T43" fmla="*/ 148 h 397"/>
                <a:gd name="T44" fmla="*/ 53 w 321"/>
                <a:gd name="T45" fmla="*/ 222 h 397"/>
                <a:gd name="T46" fmla="*/ 54 w 321"/>
                <a:gd name="T47" fmla="*/ 223 h 397"/>
                <a:gd name="T48" fmla="*/ 61 w 321"/>
                <a:gd name="T49" fmla="*/ 238 h 397"/>
                <a:gd name="T50" fmla="*/ 73 w 321"/>
                <a:gd name="T51" fmla="*/ 397 h 397"/>
                <a:gd name="T52" fmla="*/ 106 w 321"/>
                <a:gd name="T53" fmla="*/ 397 h 397"/>
                <a:gd name="T54" fmla="*/ 121 w 321"/>
                <a:gd name="T55" fmla="*/ 272 h 397"/>
                <a:gd name="T56" fmla="*/ 124 w 321"/>
                <a:gd name="T57" fmla="*/ 273 h 397"/>
                <a:gd name="T58" fmla="*/ 128 w 321"/>
                <a:gd name="T59" fmla="*/ 272 h 397"/>
                <a:gd name="T60" fmla="*/ 144 w 321"/>
                <a:gd name="T61" fmla="*/ 397 h 397"/>
                <a:gd name="T62" fmla="*/ 176 w 321"/>
                <a:gd name="T63" fmla="*/ 397 h 397"/>
                <a:gd name="T64" fmla="*/ 187 w 321"/>
                <a:gd name="T65" fmla="*/ 240 h 397"/>
                <a:gd name="T66" fmla="*/ 196 w 321"/>
                <a:gd name="T67" fmla="*/ 223 h 397"/>
                <a:gd name="T68" fmla="*/ 196 w 321"/>
                <a:gd name="T69" fmla="*/ 222 h 397"/>
                <a:gd name="T70" fmla="*/ 200 w 321"/>
                <a:gd name="T71" fmla="*/ 173 h 397"/>
                <a:gd name="T72" fmla="*/ 207 w 321"/>
                <a:gd name="T73" fmla="*/ 79 h 397"/>
                <a:gd name="T74" fmla="*/ 207 w 321"/>
                <a:gd name="T75" fmla="*/ 78 h 397"/>
                <a:gd name="T76" fmla="*/ 211 w 321"/>
                <a:gd name="T77" fmla="*/ 73 h 397"/>
                <a:gd name="T78" fmla="*/ 274 w 321"/>
                <a:gd name="T79" fmla="*/ 134 h 397"/>
                <a:gd name="T80" fmla="*/ 301 w 321"/>
                <a:gd name="T81" fmla="*/ 141 h 397"/>
                <a:gd name="T82" fmla="*/ 321 w 321"/>
                <a:gd name="T83" fmla="*/ 103 h 397"/>
                <a:gd name="T84" fmla="*/ 273 w 321"/>
                <a:gd name="T85" fmla="*/ 8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1" h="397">
                  <a:moveTo>
                    <a:pt x="273" y="82"/>
                  </a:moveTo>
                  <a:cubicBezTo>
                    <a:pt x="250" y="57"/>
                    <a:pt x="252" y="46"/>
                    <a:pt x="251" y="41"/>
                  </a:cubicBezTo>
                  <a:cubicBezTo>
                    <a:pt x="249" y="33"/>
                    <a:pt x="204" y="0"/>
                    <a:pt x="167" y="5"/>
                  </a:cubicBezTo>
                  <a:cubicBezTo>
                    <a:pt x="167" y="5"/>
                    <a:pt x="165" y="6"/>
                    <a:pt x="162" y="8"/>
                  </a:cubicBezTo>
                  <a:cubicBezTo>
                    <a:pt x="143" y="91"/>
                    <a:pt x="143" y="91"/>
                    <a:pt x="143" y="91"/>
                  </a:cubicBezTo>
                  <a:cubicBezTo>
                    <a:pt x="136" y="29"/>
                    <a:pt x="136" y="29"/>
                    <a:pt x="136" y="29"/>
                  </a:cubicBezTo>
                  <a:cubicBezTo>
                    <a:pt x="138" y="22"/>
                    <a:pt x="138" y="22"/>
                    <a:pt x="138" y="22"/>
                  </a:cubicBezTo>
                  <a:cubicBezTo>
                    <a:pt x="134" y="15"/>
                    <a:pt x="134" y="15"/>
                    <a:pt x="134" y="15"/>
                  </a:cubicBezTo>
                  <a:cubicBezTo>
                    <a:pt x="124" y="15"/>
                    <a:pt x="124" y="15"/>
                    <a:pt x="124" y="15"/>
                  </a:cubicBezTo>
                  <a:cubicBezTo>
                    <a:pt x="119" y="22"/>
                    <a:pt x="119" y="22"/>
                    <a:pt x="119" y="22"/>
                  </a:cubicBezTo>
                  <a:cubicBezTo>
                    <a:pt x="121" y="28"/>
                    <a:pt x="121" y="28"/>
                    <a:pt x="121" y="28"/>
                  </a:cubicBezTo>
                  <a:cubicBezTo>
                    <a:pt x="113" y="87"/>
                    <a:pt x="113" y="87"/>
                    <a:pt x="113" y="87"/>
                  </a:cubicBezTo>
                  <a:cubicBezTo>
                    <a:pt x="113" y="90"/>
                    <a:pt x="113" y="90"/>
                    <a:pt x="113" y="90"/>
                  </a:cubicBezTo>
                  <a:cubicBezTo>
                    <a:pt x="90" y="5"/>
                    <a:pt x="90" y="5"/>
                    <a:pt x="90" y="5"/>
                  </a:cubicBezTo>
                  <a:cubicBezTo>
                    <a:pt x="89" y="5"/>
                    <a:pt x="88" y="5"/>
                    <a:pt x="87" y="5"/>
                  </a:cubicBezTo>
                  <a:cubicBezTo>
                    <a:pt x="50" y="10"/>
                    <a:pt x="3" y="23"/>
                    <a:pt x="2" y="49"/>
                  </a:cubicBezTo>
                  <a:cubicBezTo>
                    <a:pt x="0" y="61"/>
                    <a:pt x="7" y="183"/>
                    <a:pt x="13" y="211"/>
                  </a:cubicBezTo>
                  <a:cubicBezTo>
                    <a:pt x="24" y="218"/>
                    <a:pt x="38" y="217"/>
                    <a:pt x="43" y="217"/>
                  </a:cubicBezTo>
                  <a:cubicBezTo>
                    <a:pt x="41" y="198"/>
                    <a:pt x="35" y="70"/>
                    <a:pt x="38" y="73"/>
                  </a:cubicBezTo>
                  <a:cubicBezTo>
                    <a:pt x="40" y="74"/>
                    <a:pt x="41" y="75"/>
                    <a:pt x="42" y="76"/>
                  </a:cubicBezTo>
                  <a:cubicBezTo>
                    <a:pt x="42" y="76"/>
                    <a:pt x="42" y="76"/>
                    <a:pt x="42" y="76"/>
                  </a:cubicBezTo>
                  <a:cubicBezTo>
                    <a:pt x="47" y="148"/>
                    <a:pt x="47" y="148"/>
                    <a:pt x="47" y="148"/>
                  </a:cubicBezTo>
                  <a:cubicBezTo>
                    <a:pt x="50" y="190"/>
                    <a:pt x="53" y="222"/>
                    <a:pt x="53" y="222"/>
                  </a:cubicBezTo>
                  <a:cubicBezTo>
                    <a:pt x="54" y="223"/>
                    <a:pt x="54" y="223"/>
                    <a:pt x="54" y="223"/>
                  </a:cubicBezTo>
                  <a:cubicBezTo>
                    <a:pt x="55" y="229"/>
                    <a:pt x="58" y="233"/>
                    <a:pt x="61" y="238"/>
                  </a:cubicBezTo>
                  <a:cubicBezTo>
                    <a:pt x="73" y="397"/>
                    <a:pt x="73" y="397"/>
                    <a:pt x="73" y="397"/>
                  </a:cubicBezTo>
                  <a:cubicBezTo>
                    <a:pt x="106" y="397"/>
                    <a:pt x="106" y="397"/>
                    <a:pt x="106" y="397"/>
                  </a:cubicBezTo>
                  <a:cubicBezTo>
                    <a:pt x="121" y="272"/>
                    <a:pt x="121" y="272"/>
                    <a:pt x="121" y="272"/>
                  </a:cubicBezTo>
                  <a:cubicBezTo>
                    <a:pt x="122" y="272"/>
                    <a:pt x="123" y="273"/>
                    <a:pt x="124" y="273"/>
                  </a:cubicBezTo>
                  <a:cubicBezTo>
                    <a:pt x="125" y="273"/>
                    <a:pt x="127" y="272"/>
                    <a:pt x="128" y="272"/>
                  </a:cubicBezTo>
                  <a:cubicBezTo>
                    <a:pt x="144" y="397"/>
                    <a:pt x="144" y="397"/>
                    <a:pt x="144" y="397"/>
                  </a:cubicBezTo>
                  <a:cubicBezTo>
                    <a:pt x="176" y="397"/>
                    <a:pt x="176" y="397"/>
                    <a:pt x="176" y="397"/>
                  </a:cubicBezTo>
                  <a:cubicBezTo>
                    <a:pt x="187" y="240"/>
                    <a:pt x="187" y="240"/>
                    <a:pt x="187" y="240"/>
                  </a:cubicBezTo>
                  <a:cubicBezTo>
                    <a:pt x="191" y="235"/>
                    <a:pt x="194" y="229"/>
                    <a:pt x="196" y="223"/>
                  </a:cubicBezTo>
                  <a:cubicBezTo>
                    <a:pt x="196" y="222"/>
                    <a:pt x="196" y="222"/>
                    <a:pt x="196" y="222"/>
                  </a:cubicBezTo>
                  <a:cubicBezTo>
                    <a:pt x="196" y="222"/>
                    <a:pt x="198" y="202"/>
                    <a:pt x="200" y="173"/>
                  </a:cubicBezTo>
                  <a:cubicBezTo>
                    <a:pt x="207" y="79"/>
                    <a:pt x="207" y="79"/>
                    <a:pt x="207" y="79"/>
                  </a:cubicBezTo>
                  <a:cubicBezTo>
                    <a:pt x="207" y="79"/>
                    <a:pt x="207" y="78"/>
                    <a:pt x="207" y="78"/>
                  </a:cubicBezTo>
                  <a:cubicBezTo>
                    <a:pt x="209" y="76"/>
                    <a:pt x="210" y="74"/>
                    <a:pt x="211" y="73"/>
                  </a:cubicBezTo>
                  <a:cubicBezTo>
                    <a:pt x="213" y="70"/>
                    <a:pt x="229" y="118"/>
                    <a:pt x="274" y="134"/>
                  </a:cubicBezTo>
                  <a:cubicBezTo>
                    <a:pt x="310" y="147"/>
                    <a:pt x="301" y="141"/>
                    <a:pt x="301" y="141"/>
                  </a:cubicBezTo>
                  <a:cubicBezTo>
                    <a:pt x="301" y="134"/>
                    <a:pt x="314" y="111"/>
                    <a:pt x="321" y="103"/>
                  </a:cubicBezTo>
                  <a:cubicBezTo>
                    <a:pt x="295" y="101"/>
                    <a:pt x="293" y="105"/>
                    <a:pt x="273"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sp>
          <p:nvSpPr>
            <p:cNvPr id="109" name="Freeform 192"/>
            <p:cNvSpPr/>
            <p:nvPr/>
          </p:nvSpPr>
          <p:spPr bwMode="auto">
            <a:xfrm>
              <a:off x="8640763" y="5619750"/>
              <a:ext cx="195263" cy="279400"/>
            </a:xfrm>
            <a:custGeom>
              <a:avLst/>
              <a:gdLst>
                <a:gd name="T0" fmla="*/ 5 w 112"/>
                <a:gd name="T1" fmla="*/ 75 h 160"/>
                <a:gd name="T2" fmla="*/ 0 w 112"/>
                <a:gd name="T3" fmla="*/ 93 h 160"/>
                <a:gd name="T4" fmla="*/ 5 w 112"/>
                <a:gd name="T5" fmla="*/ 111 h 160"/>
                <a:gd name="T6" fmla="*/ 8 w 112"/>
                <a:gd name="T7" fmla="*/ 107 h 160"/>
                <a:gd name="T8" fmla="*/ 57 w 112"/>
                <a:gd name="T9" fmla="*/ 160 h 160"/>
                <a:gd name="T10" fmla="*/ 104 w 112"/>
                <a:gd name="T11" fmla="*/ 105 h 160"/>
                <a:gd name="T12" fmla="*/ 108 w 112"/>
                <a:gd name="T13" fmla="*/ 111 h 160"/>
                <a:gd name="T14" fmla="*/ 112 w 112"/>
                <a:gd name="T15" fmla="*/ 93 h 160"/>
                <a:gd name="T16" fmla="*/ 108 w 112"/>
                <a:gd name="T17" fmla="*/ 74 h 160"/>
                <a:gd name="T18" fmla="*/ 106 w 112"/>
                <a:gd name="T19" fmla="*/ 75 h 160"/>
                <a:gd name="T20" fmla="*/ 106 w 112"/>
                <a:gd name="T21" fmla="*/ 60 h 160"/>
                <a:gd name="T22" fmla="*/ 65 w 112"/>
                <a:gd name="T23" fmla="*/ 50 h 160"/>
                <a:gd name="T24" fmla="*/ 71 w 112"/>
                <a:gd name="T25" fmla="*/ 52 h 160"/>
                <a:gd name="T26" fmla="*/ 110 w 112"/>
                <a:gd name="T27" fmla="*/ 39 h 160"/>
                <a:gd name="T28" fmla="*/ 20 w 112"/>
                <a:gd name="T29" fmla="*/ 29 h 160"/>
                <a:gd name="T30" fmla="*/ 2 w 112"/>
                <a:gd name="T31" fmla="*/ 41 h 160"/>
                <a:gd name="T32" fmla="*/ 14 w 112"/>
                <a:gd name="T33" fmla="*/ 41 h 160"/>
                <a:gd name="T34" fmla="*/ 6 w 112"/>
                <a:gd name="T35" fmla="*/ 67 h 160"/>
                <a:gd name="T36" fmla="*/ 5 w 112"/>
                <a:gd name="T37" fmla="*/ 75 h 160"/>
                <a:gd name="T38" fmla="*/ 5 w 112"/>
                <a:gd name="T39" fmla="*/ 7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160">
                  <a:moveTo>
                    <a:pt x="5" y="75"/>
                  </a:moveTo>
                  <a:cubicBezTo>
                    <a:pt x="2" y="75"/>
                    <a:pt x="0" y="83"/>
                    <a:pt x="0" y="93"/>
                  </a:cubicBezTo>
                  <a:cubicBezTo>
                    <a:pt x="0" y="103"/>
                    <a:pt x="2" y="111"/>
                    <a:pt x="5" y="111"/>
                  </a:cubicBezTo>
                  <a:cubicBezTo>
                    <a:pt x="6" y="111"/>
                    <a:pt x="7" y="110"/>
                    <a:pt x="8" y="107"/>
                  </a:cubicBezTo>
                  <a:cubicBezTo>
                    <a:pt x="16" y="137"/>
                    <a:pt x="42" y="160"/>
                    <a:pt x="57" y="160"/>
                  </a:cubicBezTo>
                  <a:cubicBezTo>
                    <a:pt x="75" y="160"/>
                    <a:pt x="101" y="139"/>
                    <a:pt x="104" y="105"/>
                  </a:cubicBezTo>
                  <a:cubicBezTo>
                    <a:pt x="105" y="108"/>
                    <a:pt x="106" y="111"/>
                    <a:pt x="108" y="111"/>
                  </a:cubicBezTo>
                  <a:cubicBezTo>
                    <a:pt x="110" y="111"/>
                    <a:pt x="112" y="103"/>
                    <a:pt x="112" y="93"/>
                  </a:cubicBezTo>
                  <a:cubicBezTo>
                    <a:pt x="112" y="83"/>
                    <a:pt x="110" y="74"/>
                    <a:pt x="108" y="74"/>
                  </a:cubicBezTo>
                  <a:cubicBezTo>
                    <a:pt x="107" y="74"/>
                    <a:pt x="107" y="75"/>
                    <a:pt x="106" y="75"/>
                  </a:cubicBezTo>
                  <a:cubicBezTo>
                    <a:pt x="107" y="71"/>
                    <a:pt x="107" y="66"/>
                    <a:pt x="106" y="60"/>
                  </a:cubicBezTo>
                  <a:cubicBezTo>
                    <a:pt x="98" y="67"/>
                    <a:pt x="82" y="58"/>
                    <a:pt x="65" y="50"/>
                  </a:cubicBezTo>
                  <a:cubicBezTo>
                    <a:pt x="67" y="50"/>
                    <a:pt x="69" y="51"/>
                    <a:pt x="71" y="52"/>
                  </a:cubicBezTo>
                  <a:cubicBezTo>
                    <a:pt x="99" y="67"/>
                    <a:pt x="110" y="39"/>
                    <a:pt x="110" y="39"/>
                  </a:cubicBezTo>
                  <a:cubicBezTo>
                    <a:pt x="110" y="39"/>
                    <a:pt x="76" y="0"/>
                    <a:pt x="20" y="29"/>
                  </a:cubicBezTo>
                  <a:cubicBezTo>
                    <a:pt x="15" y="32"/>
                    <a:pt x="8" y="39"/>
                    <a:pt x="2" y="41"/>
                  </a:cubicBezTo>
                  <a:cubicBezTo>
                    <a:pt x="2" y="41"/>
                    <a:pt x="7" y="41"/>
                    <a:pt x="14" y="41"/>
                  </a:cubicBezTo>
                  <a:cubicBezTo>
                    <a:pt x="8" y="45"/>
                    <a:pt x="5" y="53"/>
                    <a:pt x="6" y="67"/>
                  </a:cubicBezTo>
                  <a:cubicBezTo>
                    <a:pt x="6" y="69"/>
                    <a:pt x="5" y="72"/>
                    <a:pt x="5" y="75"/>
                  </a:cubicBezTo>
                  <a:cubicBezTo>
                    <a:pt x="5" y="75"/>
                    <a:pt x="5" y="75"/>
                    <a:pt x="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sp>
          <p:nvSpPr>
            <p:cNvPr id="110" name="Freeform 193"/>
            <p:cNvSpPr/>
            <p:nvPr/>
          </p:nvSpPr>
          <p:spPr bwMode="auto">
            <a:xfrm>
              <a:off x="8591551" y="6591300"/>
              <a:ext cx="104775" cy="38100"/>
            </a:xfrm>
            <a:custGeom>
              <a:avLst/>
              <a:gdLst>
                <a:gd name="T0" fmla="*/ 31 w 60"/>
                <a:gd name="T1" fmla="*/ 0 h 22"/>
                <a:gd name="T2" fmla="*/ 21 w 60"/>
                <a:gd name="T3" fmla="*/ 21 h 22"/>
                <a:gd name="T4" fmla="*/ 48 w 60"/>
                <a:gd name="T5" fmla="*/ 12 h 22"/>
                <a:gd name="T6" fmla="*/ 52 w 60"/>
                <a:gd name="T7" fmla="*/ 12 h 22"/>
                <a:gd name="T8" fmla="*/ 59 w 60"/>
                <a:gd name="T9" fmla="*/ 11 h 22"/>
                <a:gd name="T10" fmla="*/ 59 w 60"/>
                <a:gd name="T11" fmla="*/ 1 h 22"/>
                <a:gd name="T12" fmla="*/ 60 w 60"/>
                <a:gd name="T13" fmla="*/ 0 h 22"/>
                <a:gd name="T14" fmla="*/ 31 w 60"/>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2">
                  <a:moveTo>
                    <a:pt x="31" y="0"/>
                  </a:moveTo>
                  <a:cubicBezTo>
                    <a:pt x="31" y="0"/>
                    <a:pt x="0" y="19"/>
                    <a:pt x="21" y="21"/>
                  </a:cubicBezTo>
                  <a:cubicBezTo>
                    <a:pt x="33" y="22"/>
                    <a:pt x="41" y="17"/>
                    <a:pt x="48" y="12"/>
                  </a:cubicBezTo>
                  <a:cubicBezTo>
                    <a:pt x="52" y="9"/>
                    <a:pt x="51" y="12"/>
                    <a:pt x="52" y="12"/>
                  </a:cubicBezTo>
                  <a:cubicBezTo>
                    <a:pt x="54" y="12"/>
                    <a:pt x="58" y="12"/>
                    <a:pt x="59" y="11"/>
                  </a:cubicBezTo>
                  <a:cubicBezTo>
                    <a:pt x="60" y="3"/>
                    <a:pt x="59" y="1"/>
                    <a:pt x="59" y="1"/>
                  </a:cubicBezTo>
                  <a:cubicBezTo>
                    <a:pt x="60" y="0"/>
                    <a:pt x="60" y="0"/>
                    <a:pt x="60" y="0"/>
                  </a:cubicBez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sp>
          <p:nvSpPr>
            <p:cNvPr id="111" name="Freeform 194"/>
            <p:cNvSpPr/>
            <p:nvPr/>
          </p:nvSpPr>
          <p:spPr bwMode="auto">
            <a:xfrm>
              <a:off x="8772526" y="6591300"/>
              <a:ext cx="106363" cy="38100"/>
            </a:xfrm>
            <a:custGeom>
              <a:avLst/>
              <a:gdLst>
                <a:gd name="T0" fmla="*/ 2 w 61"/>
                <a:gd name="T1" fmla="*/ 11 h 22"/>
                <a:gd name="T2" fmla="*/ 8 w 61"/>
                <a:gd name="T3" fmla="*/ 12 h 22"/>
                <a:gd name="T4" fmla="*/ 12 w 61"/>
                <a:gd name="T5" fmla="*/ 12 h 22"/>
                <a:gd name="T6" fmla="*/ 40 w 61"/>
                <a:gd name="T7" fmla="*/ 21 h 22"/>
                <a:gd name="T8" fmla="*/ 29 w 61"/>
                <a:gd name="T9" fmla="*/ 0 h 22"/>
                <a:gd name="T10" fmla="*/ 1 w 61"/>
                <a:gd name="T11" fmla="*/ 0 h 22"/>
                <a:gd name="T12" fmla="*/ 1 w 61"/>
                <a:gd name="T13" fmla="*/ 1 h 22"/>
                <a:gd name="T14" fmla="*/ 2 w 61"/>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22">
                  <a:moveTo>
                    <a:pt x="2" y="11"/>
                  </a:moveTo>
                  <a:cubicBezTo>
                    <a:pt x="3" y="12"/>
                    <a:pt x="7" y="12"/>
                    <a:pt x="8" y="12"/>
                  </a:cubicBezTo>
                  <a:cubicBezTo>
                    <a:pt x="10" y="12"/>
                    <a:pt x="8" y="9"/>
                    <a:pt x="12" y="12"/>
                  </a:cubicBezTo>
                  <a:cubicBezTo>
                    <a:pt x="19" y="17"/>
                    <a:pt x="27" y="22"/>
                    <a:pt x="40" y="21"/>
                  </a:cubicBezTo>
                  <a:cubicBezTo>
                    <a:pt x="61" y="19"/>
                    <a:pt x="29" y="0"/>
                    <a:pt x="29" y="0"/>
                  </a:cubicBezTo>
                  <a:cubicBezTo>
                    <a:pt x="1" y="0"/>
                    <a:pt x="1" y="0"/>
                    <a:pt x="1" y="0"/>
                  </a:cubicBezTo>
                  <a:cubicBezTo>
                    <a:pt x="1" y="1"/>
                    <a:pt x="1" y="1"/>
                    <a:pt x="1" y="1"/>
                  </a:cubicBezTo>
                  <a:cubicBezTo>
                    <a:pt x="1" y="1"/>
                    <a:pt x="0" y="3"/>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sp>
          <p:nvSpPr>
            <p:cNvPr id="112" name="Freeform 195"/>
            <p:cNvSpPr/>
            <p:nvPr/>
          </p:nvSpPr>
          <p:spPr bwMode="auto">
            <a:xfrm>
              <a:off x="8951913" y="6127750"/>
              <a:ext cx="258763" cy="488950"/>
            </a:xfrm>
            <a:custGeom>
              <a:avLst/>
              <a:gdLst>
                <a:gd name="T0" fmla="*/ 82 w 149"/>
                <a:gd name="T1" fmla="*/ 69 h 281"/>
                <a:gd name="T2" fmla="*/ 130 w 149"/>
                <a:gd name="T3" fmla="*/ 81 h 281"/>
                <a:gd name="T4" fmla="*/ 139 w 149"/>
                <a:gd name="T5" fmla="*/ 42 h 281"/>
                <a:gd name="T6" fmla="*/ 91 w 149"/>
                <a:gd name="T7" fmla="*/ 30 h 281"/>
                <a:gd name="T8" fmla="*/ 91 w 149"/>
                <a:gd name="T9" fmla="*/ 0 h 281"/>
                <a:gd name="T10" fmla="*/ 59 w 149"/>
                <a:gd name="T11" fmla="*/ 0 h 281"/>
                <a:gd name="T12" fmla="*/ 59 w 149"/>
                <a:gd name="T13" fmla="*/ 33 h 281"/>
                <a:gd name="T14" fmla="*/ 2 w 149"/>
                <a:gd name="T15" fmla="*/ 94 h 281"/>
                <a:gd name="T16" fmla="*/ 62 w 149"/>
                <a:gd name="T17" fmla="*/ 157 h 281"/>
                <a:gd name="T18" fmla="*/ 98 w 149"/>
                <a:gd name="T19" fmla="*/ 187 h 281"/>
                <a:gd name="T20" fmla="*/ 66 w 149"/>
                <a:gd name="T21" fmla="*/ 208 h 281"/>
                <a:gd name="T22" fmla="*/ 10 w 149"/>
                <a:gd name="T23" fmla="*/ 193 h 281"/>
                <a:gd name="T24" fmla="*/ 0 w 149"/>
                <a:gd name="T25" fmla="*/ 233 h 281"/>
                <a:gd name="T26" fmla="*/ 57 w 149"/>
                <a:gd name="T27" fmla="*/ 248 h 281"/>
                <a:gd name="T28" fmla="*/ 57 w 149"/>
                <a:gd name="T29" fmla="*/ 281 h 281"/>
                <a:gd name="T30" fmla="*/ 90 w 149"/>
                <a:gd name="T31" fmla="*/ 281 h 281"/>
                <a:gd name="T32" fmla="*/ 90 w 149"/>
                <a:gd name="T33" fmla="*/ 246 h 281"/>
                <a:gd name="T34" fmla="*/ 149 w 149"/>
                <a:gd name="T35" fmla="*/ 182 h 281"/>
                <a:gd name="T36" fmla="*/ 93 w 149"/>
                <a:gd name="T37" fmla="*/ 118 h 281"/>
                <a:gd name="T38" fmla="*/ 53 w 149"/>
                <a:gd name="T39" fmla="*/ 88 h 281"/>
                <a:gd name="T40" fmla="*/ 82 w 149"/>
                <a:gd name="T41" fmla="*/ 6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281">
                  <a:moveTo>
                    <a:pt x="82" y="69"/>
                  </a:moveTo>
                  <a:cubicBezTo>
                    <a:pt x="106" y="69"/>
                    <a:pt x="121" y="77"/>
                    <a:pt x="130" y="81"/>
                  </a:cubicBezTo>
                  <a:cubicBezTo>
                    <a:pt x="139" y="42"/>
                    <a:pt x="139" y="42"/>
                    <a:pt x="139" y="42"/>
                  </a:cubicBezTo>
                  <a:cubicBezTo>
                    <a:pt x="128" y="36"/>
                    <a:pt x="113" y="31"/>
                    <a:pt x="91" y="30"/>
                  </a:cubicBezTo>
                  <a:cubicBezTo>
                    <a:pt x="91" y="0"/>
                    <a:pt x="91" y="0"/>
                    <a:pt x="91" y="0"/>
                  </a:cubicBezTo>
                  <a:cubicBezTo>
                    <a:pt x="59" y="0"/>
                    <a:pt x="59" y="0"/>
                    <a:pt x="59" y="0"/>
                  </a:cubicBezTo>
                  <a:cubicBezTo>
                    <a:pt x="59" y="33"/>
                    <a:pt x="59" y="33"/>
                    <a:pt x="59" y="33"/>
                  </a:cubicBezTo>
                  <a:cubicBezTo>
                    <a:pt x="23" y="40"/>
                    <a:pt x="2" y="64"/>
                    <a:pt x="2" y="94"/>
                  </a:cubicBezTo>
                  <a:cubicBezTo>
                    <a:pt x="2" y="127"/>
                    <a:pt x="27" y="145"/>
                    <a:pt x="62" y="157"/>
                  </a:cubicBezTo>
                  <a:cubicBezTo>
                    <a:pt x="87" y="166"/>
                    <a:pt x="98" y="174"/>
                    <a:pt x="98" y="187"/>
                  </a:cubicBezTo>
                  <a:cubicBezTo>
                    <a:pt x="98" y="201"/>
                    <a:pt x="85" y="208"/>
                    <a:pt x="66" y="208"/>
                  </a:cubicBezTo>
                  <a:cubicBezTo>
                    <a:pt x="44" y="208"/>
                    <a:pt x="24" y="201"/>
                    <a:pt x="10" y="193"/>
                  </a:cubicBezTo>
                  <a:cubicBezTo>
                    <a:pt x="0" y="233"/>
                    <a:pt x="0" y="233"/>
                    <a:pt x="0" y="233"/>
                  </a:cubicBezTo>
                  <a:cubicBezTo>
                    <a:pt x="13" y="241"/>
                    <a:pt x="35" y="247"/>
                    <a:pt x="57" y="248"/>
                  </a:cubicBezTo>
                  <a:cubicBezTo>
                    <a:pt x="57" y="281"/>
                    <a:pt x="57" y="281"/>
                    <a:pt x="57" y="281"/>
                  </a:cubicBezTo>
                  <a:cubicBezTo>
                    <a:pt x="90" y="281"/>
                    <a:pt x="90" y="281"/>
                    <a:pt x="90" y="281"/>
                  </a:cubicBezTo>
                  <a:cubicBezTo>
                    <a:pt x="90" y="246"/>
                    <a:pt x="90" y="246"/>
                    <a:pt x="90" y="246"/>
                  </a:cubicBezTo>
                  <a:cubicBezTo>
                    <a:pt x="128" y="239"/>
                    <a:pt x="149" y="213"/>
                    <a:pt x="149" y="182"/>
                  </a:cubicBezTo>
                  <a:cubicBezTo>
                    <a:pt x="149" y="151"/>
                    <a:pt x="133" y="132"/>
                    <a:pt x="93" y="118"/>
                  </a:cubicBezTo>
                  <a:cubicBezTo>
                    <a:pt x="65" y="107"/>
                    <a:pt x="53" y="100"/>
                    <a:pt x="53" y="88"/>
                  </a:cubicBezTo>
                  <a:cubicBezTo>
                    <a:pt x="53" y="79"/>
                    <a:pt x="60" y="69"/>
                    <a:pt x="8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sp>
          <p:nvSpPr>
            <p:cNvPr id="113" name="Freeform 196"/>
            <p:cNvSpPr/>
            <p:nvPr/>
          </p:nvSpPr>
          <p:spPr bwMode="auto">
            <a:xfrm>
              <a:off x="9061451" y="6076950"/>
              <a:ext cx="90488" cy="90488"/>
            </a:xfrm>
            <a:custGeom>
              <a:avLst/>
              <a:gdLst>
                <a:gd name="T0" fmla="*/ 10 w 52"/>
                <a:gd name="T1" fmla="*/ 0 h 52"/>
                <a:gd name="T2" fmla="*/ 0 w 52"/>
                <a:gd name="T3" fmla="*/ 18 h 52"/>
                <a:gd name="T4" fmla="*/ 35 w 52"/>
                <a:gd name="T5" fmla="*/ 17 h 52"/>
                <a:gd name="T6" fmla="*/ 34 w 52"/>
                <a:gd name="T7" fmla="*/ 40 h 52"/>
                <a:gd name="T8" fmla="*/ 40 w 52"/>
                <a:gd name="T9" fmla="*/ 45 h 52"/>
                <a:gd name="T10" fmla="*/ 47 w 52"/>
                <a:gd name="T11" fmla="*/ 38 h 52"/>
                <a:gd name="T12" fmla="*/ 10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0" y="0"/>
                  </a:moveTo>
                  <a:cubicBezTo>
                    <a:pt x="0" y="18"/>
                    <a:pt x="0" y="18"/>
                    <a:pt x="0" y="18"/>
                  </a:cubicBezTo>
                  <a:cubicBezTo>
                    <a:pt x="35" y="17"/>
                    <a:pt x="35" y="17"/>
                    <a:pt x="35" y="17"/>
                  </a:cubicBezTo>
                  <a:cubicBezTo>
                    <a:pt x="34" y="40"/>
                    <a:pt x="34" y="40"/>
                    <a:pt x="34" y="40"/>
                  </a:cubicBezTo>
                  <a:cubicBezTo>
                    <a:pt x="40" y="45"/>
                    <a:pt x="40" y="45"/>
                    <a:pt x="40" y="45"/>
                  </a:cubicBezTo>
                  <a:cubicBezTo>
                    <a:pt x="40" y="45"/>
                    <a:pt x="45" y="52"/>
                    <a:pt x="47" y="38"/>
                  </a:cubicBezTo>
                  <a:cubicBezTo>
                    <a:pt x="52" y="3"/>
                    <a:pt x="10"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424953"/>
                </a:solidFill>
              </a:endParaRPr>
            </a:p>
          </p:txBody>
        </p:sp>
      </p:grpSp>
      <p:sp>
        <p:nvSpPr>
          <p:cNvPr id="114" name="Freeform 368"/>
          <p:cNvSpPr/>
          <p:nvPr/>
        </p:nvSpPr>
        <p:spPr bwMode="auto">
          <a:xfrm>
            <a:off x="1362087" y="3498566"/>
            <a:ext cx="378906" cy="382257"/>
          </a:xfrm>
          <a:custGeom>
            <a:avLst/>
            <a:gdLst>
              <a:gd name="T0" fmla="*/ 48 w 48"/>
              <a:gd name="T1" fmla="*/ 2 h 48"/>
              <a:gd name="T2" fmla="*/ 41 w 48"/>
              <a:gd name="T3" fmla="*/ 43 h 48"/>
              <a:gd name="T4" fmla="*/ 40 w 48"/>
              <a:gd name="T5" fmla="*/ 44 h 48"/>
              <a:gd name="T6" fmla="*/ 39 w 48"/>
              <a:gd name="T7" fmla="*/ 44 h 48"/>
              <a:gd name="T8" fmla="*/ 39 w 48"/>
              <a:gd name="T9" fmla="*/ 44 h 48"/>
              <a:gd name="T10" fmla="*/ 26 w 48"/>
              <a:gd name="T11" fmla="*/ 39 h 48"/>
              <a:gd name="T12" fmla="*/ 20 w 48"/>
              <a:gd name="T13" fmla="*/ 47 h 48"/>
              <a:gd name="T14" fmla="*/ 19 w 48"/>
              <a:gd name="T15" fmla="*/ 48 h 48"/>
              <a:gd name="T16" fmla="*/ 18 w 48"/>
              <a:gd name="T17" fmla="*/ 48 h 48"/>
              <a:gd name="T18" fmla="*/ 17 w 48"/>
              <a:gd name="T19" fmla="*/ 46 h 48"/>
              <a:gd name="T20" fmla="*/ 17 w 48"/>
              <a:gd name="T21" fmla="*/ 37 h 48"/>
              <a:gd name="T22" fmla="*/ 40 w 48"/>
              <a:gd name="T23" fmla="*/ 8 h 48"/>
              <a:gd name="T24" fmla="*/ 11 w 48"/>
              <a:gd name="T25" fmla="*/ 33 h 48"/>
              <a:gd name="T26" fmla="*/ 1 w 48"/>
              <a:gd name="T27" fmla="*/ 29 h 48"/>
              <a:gd name="T28" fmla="*/ 0 w 48"/>
              <a:gd name="T29" fmla="*/ 27 h 48"/>
              <a:gd name="T30" fmla="*/ 1 w 48"/>
              <a:gd name="T31" fmla="*/ 26 h 48"/>
              <a:gd name="T32" fmla="*/ 45 w 48"/>
              <a:gd name="T33" fmla="*/ 0 h 48"/>
              <a:gd name="T34" fmla="*/ 46 w 48"/>
              <a:gd name="T35" fmla="*/ 0 h 48"/>
              <a:gd name="T36" fmla="*/ 47 w 48"/>
              <a:gd name="T37" fmla="*/ 0 h 48"/>
              <a:gd name="T38" fmla="*/ 48 w 48"/>
              <a:gd name="T39"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8">
                <a:moveTo>
                  <a:pt x="48" y="2"/>
                </a:moveTo>
                <a:cubicBezTo>
                  <a:pt x="41" y="43"/>
                  <a:pt x="41" y="43"/>
                  <a:pt x="41" y="43"/>
                </a:cubicBezTo>
                <a:cubicBezTo>
                  <a:pt x="41" y="43"/>
                  <a:pt x="40" y="44"/>
                  <a:pt x="40" y="44"/>
                </a:cubicBezTo>
                <a:cubicBezTo>
                  <a:pt x="40" y="44"/>
                  <a:pt x="39" y="44"/>
                  <a:pt x="39" y="44"/>
                </a:cubicBezTo>
                <a:cubicBezTo>
                  <a:pt x="39" y="44"/>
                  <a:pt x="39" y="44"/>
                  <a:pt x="39" y="44"/>
                </a:cubicBezTo>
                <a:cubicBezTo>
                  <a:pt x="26" y="39"/>
                  <a:pt x="26" y="39"/>
                  <a:pt x="26" y="39"/>
                </a:cubicBezTo>
                <a:cubicBezTo>
                  <a:pt x="20" y="47"/>
                  <a:pt x="20" y="47"/>
                  <a:pt x="20" y="47"/>
                </a:cubicBezTo>
                <a:cubicBezTo>
                  <a:pt x="20" y="47"/>
                  <a:pt x="19" y="48"/>
                  <a:pt x="19" y="48"/>
                </a:cubicBezTo>
                <a:cubicBezTo>
                  <a:pt x="18" y="48"/>
                  <a:pt x="18" y="48"/>
                  <a:pt x="18" y="48"/>
                </a:cubicBezTo>
                <a:cubicBezTo>
                  <a:pt x="17" y="47"/>
                  <a:pt x="17" y="47"/>
                  <a:pt x="17" y="46"/>
                </a:cubicBezTo>
                <a:cubicBezTo>
                  <a:pt x="17" y="37"/>
                  <a:pt x="17" y="37"/>
                  <a:pt x="17" y="37"/>
                </a:cubicBezTo>
                <a:cubicBezTo>
                  <a:pt x="40" y="8"/>
                  <a:pt x="40" y="8"/>
                  <a:pt x="40" y="8"/>
                </a:cubicBezTo>
                <a:cubicBezTo>
                  <a:pt x="11" y="33"/>
                  <a:pt x="11" y="33"/>
                  <a:pt x="11" y="33"/>
                </a:cubicBezTo>
                <a:cubicBezTo>
                  <a:pt x="1" y="29"/>
                  <a:pt x="1" y="29"/>
                  <a:pt x="1" y="29"/>
                </a:cubicBezTo>
                <a:cubicBezTo>
                  <a:pt x="0" y="28"/>
                  <a:pt x="0" y="28"/>
                  <a:pt x="0" y="27"/>
                </a:cubicBezTo>
                <a:cubicBezTo>
                  <a:pt x="0" y="27"/>
                  <a:pt x="0" y="26"/>
                  <a:pt x="1" y="26"/>
                </a:cubicBezTo>
                <a:cubicBezTo>
                  <a:pt x="45" y="0"/>
                  <a:pt x="45" y="0"/>
                  <a:pt x="45" y="0"/>
                </a:cubicBezTo>
                <a:cubicBezTo>
                  <a:pt x="45" y="0"/>
                  <a:pt x="46" y="0"/>
                  <a:pt x="46" y="0"/>
                </a:cubicBezTo>
                <a:cubicBezTo>
                  <a:pt x="46" y="0"/>
                  <a:pt x="47" y="0"/>
                  <a:pt x="47" y="0"/>
                </a:cubicBezTo>
                <a:cubicBezTo>
                  <a:pt x="48" y="0"/>
                  <a:pt x="48" y="1"/>
                  <a:pt x="48" y="2"/>
                </a:cubicBezTo>
                <a:close/>
              </a:path>
            </a:pathLst>
          </a:custGeom>
          <a:solidFill>
            <a:srgbClr val="00A2A4"/>
          </a:solidFill>
          <a:ln>
            <a:noFill/>
          </a:ln>
        </p:spPr>
        <p:txBody>
          <a:bodyPr vert="horz" wrap="square" lIns="91440" tIns="45720" rIns="91440" bIns="45720" numCol="1" anchor="t" anchorCtr="0" compatLnSpc="1"/>
          <a:lstStyle/>
          <a:p>
            <a:endParaRPr lang="id-ID">
              <a:solidFill>
                <a:prstClr val="black"/>
              </a:solidFill>
            </a:endParaRPr>
          </a:p>
        </p:txBody>
      </p:sp>
      <p:sp>
        <p:nvSpPr>
          <p:cNvPr id="115" name="Freeform 336"/>
          <p:cNvSpPr>
            <a:spLocks noEditPoints="1"/>
          </p:cNvSpPr>
          <p:nvPr/>
        </p:nvSpPr>
        <p:spPr bwMode="auto">
          <a:xfrm>
            <a:off x="3881455" y="3127561"/>
            <a:ext cx="338026" cy="338026"/>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rgbClr val="43BAB3"/>
          </a:solidFill>
          <a:ln>
            <a:noFill/>
          </a:ln>
        </p:spPr>
        <p:txBody>
          <a:bodyPr vert="horz" wrap="square" lIns="91440" tIns="45720" rIns="91440" bIns="45720" numCol="1" anchor="t" anchorCtr="0" compatLnSpc="1"/>
          <a:lstStyle/>
          <a:p>
            <a:endParaRPr lang="id-ID">
              <a:solidFill>
                <a:prstClr val="black"/>
              </a:solidFill>
            </a:endParaRPr>
          </a:p>
        </p:txBody>
      </p:sp>
      <p:sp>
        <p:nvSpPr>
          <p:cNvPr id="117" name="TextBox 7"/>
          <p:cNvSpPr>
            <a:spLocks noChangeArrowheads="1"/>
          </p:cNvSpPr>
          <p:nvPr/>
        </p:nvSpPr>
        <p:spPr bwMode="auto">
          <a:xfrm>
            <a:off x="1077574" y="4574874"/>
            <a:ext cx="1224136" cy="207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管理系统上线</a:t>
            </a:r>
            <a:endParaRPr lang="id-ID"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8" name="圆角矩形 117"/>
          <p:cNvSpPr/>
          <p:nvPr/>
        </p:nvSpPr>
        <p:spPr>
          <a:xfrm>
            <a:off x="852003" y="4445227"/>
            <a:ext cx="1646552" cy="467045"/>
          </a:xfrm>
          <a:prstGeom prst="roundRect">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119" name="TextBox 7"/>
          <p:cNvSpPr>
            <a:spLocks noChangeArrowheads="1"/>
          </p:cNvSpPr>
          <p:nvPr/>
        </p:nvSpPr>
        <p:spPr bwMode="auto">
          <a:xfrm>
            <a:off x="3438400" y="4179245"/>
            <a:ext cx="1224136" cy="207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rPr>
              <a:t>APP</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端发布</a:t>
            </a:r>
            <a:endParaRPr lang="id-ID"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0" name="圆角矩形 119"/>
          <p:cNvSpPr/>
          <p:nvPr/>
        </p:nvSpPr>
        <p:spPr>
          <a:xfrm>
            <a:off x="3265693" y="4049598"/>
            <a:ext cx="1646552" cy="467045"/>
          </a:xfrm>
          <a:prstGeom prst="roundRect">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22" name="TextBox 7"/>
          <p:cNvSpPr>
            <a:spLocks noChangeArrowheads="1"/>
          </p:cNvSpPr>
          <p:nvPr/>
        </p:nvSpPr>
        <p:spPr bwMode="auto">
          <a:xfrm>
            <a:off x="6029590" y="3793646"/>
            <a:ext cx="1224136" cy="207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创造价值</a:t>
            </a:r>
            <a:endParaRPr lang="id-ID"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3" name="圆角矩形 122"/>
          <p:cNvSpPr/>
          <p:nvPr/>
        </p:nvSpPr>
        <p:spPr>
          <a:xfrm>
            <a:off x="5799091" y="3679749"/>
            <a:ext cx="1646552" cy="467045"/>
          </a:xfrm>
          <a:prstGeom prst="roundRect">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90" name="文本框 89"/>
          <p:cNvSpPr txBox="1"/>
          <p:nvPr/>
        </p:nvSpPr>
        <p:spPr>
          <a:xfrm>
            <a:off x="500891" y="2014815"/>
            <a:ext cx="2246655" cy="1338828"/>
          </a:xfrm>
          <a:prstGeom prst="rect">
            <a:avLst/>
          </a:prstGeom>
          <a:noFill/>
        </p:spPr>
        <p:txBody>
          <a:bodyPr wrap="square" rtlCol="0">
            <a:spAutoFit/>
          </a:bodyPr>
          <a:lstStyle/>
          <a:p>
            <a:r>
              <a:rPr lang="zh-CN" altLang="en-US" dirty="0" smtClean="0">
                <a:solidFill>
                  <a:schemeClr val="bg1"/>
                </a:solidFill>
              </a:rPr>
              <a:t>第一部分：基础数据搭建完成，针对人资部门推出的</a:t>
            </a:r>
            <a:r>
              <a:rPr lang="en-US" altLang="zh-CN" dirty="0" smtClean="0">
                <a:solidFill>
                  <a:schemeClr val="bg1"/>
                </a:solidFill>
              </a:rPr>
              <a:t>WEB</a:t>
            </a:r>
            <a:r>
              <a:rPr lang="zh-CN" altLang="en-US" dirty="0" smtClean="0">
                <a:solidFill>
                  <a:schemeClr val="bg1"/>
                </a:solidFill>
              </a:rPr>
              <a:t>管理系统，主要实现的业务功能是物流工资单上传与公司方针计划与绩效汇总，预测</a:t>
            </a:r>
            <a:r>
              <a:rPr lang="en-US" altLang="zh-CN" dirty="0" smtClean="0">
                <a:solidFill>
                  <a:schemeClr val="bg1"/>
                </a:solidFill>
              </a:rPr>
              <a:t>12</a:t>
            </a:r>
            <a:r>
              <a:rPr lang="zh-CN" altLang="en-US" dirty="0" smtClean="0">
                <a:solidFill>
                  <a:schemeClr val="bg1"/>
                </a:solidFill>
              </a:rPr>
              <a:t>月底内部上线。</a:t>
            </a:r>
            <a:endParaRPr lang="zh-CN" altLang="en-US" dirty="0">
              <a:solidFill>
                <a:schemeClr val="bg1"/>
              </a:solidFill>
            </a:endParaRPr>
          </a:p>
        </p:txBody>
      </p:sp>
      <p:sp>
        <p:nvSpPr>
          <p:cNvPr id="129" name="文本框 128"/>
          <p:cNvSpPr txBox="1"/>
          <p:nvPr/>
        </p:nvSpPr>
        <p:spPr>
          <a:xfrm>
            <a:off x="2918357" y="1729042"/>
            <a:ext cx="2246655" cy="1131079"/>
          </a:xfrm>
          <a:prstGeom prst="rect">
            <a:avLst/>
          </a:prstGeom>
          <a:noFill/>
        </p:spPr>
        <p:txBody>
          <a:bodyPr wrap="square" rtlCol="0">
            <a:spAutoFit/>
          </a:bodyPr>
          <a:lstStyle/>
          <a:p>
            <a:r>
              <a:rPr lang="zh-CN" altLang="en-US" dirty="0" smtClean="0">
                <a:solidFill>
                  <a:schemeClr val="bg1"/>
                </a:solidFill>
              </a:rPr>
              <a:t>第二部分：移动端推出，主要是方便在职员工进行哥人信息的更新以及考勤数据查询，同样将于</a:t>
            </a:r>
            <a:r>
              <a:rPr lang="en-US" altLang="zh-CN" dirty="0" smtClean="0">
                <a:solidFill>
                  <a:schemeClr val="bg1"/>
                </a:solidFill>
              </a:rPr>
              <a:t>12</a:t>
            </a:r>
            <a:r>
              <a:rPr lang="zh-CN" altLang="en-US" dirty="0" smtClean="0">
                <a:solidFill>
                  <a:schemeClr val="bg1"/>
                </a:solidFill>
              </a:rPr>
              <a:t>月底推出内部测试。</a:t>
            </a:r>
            <a:endParaRPr lang="zh-CN" altLang="en-US" dirty="0">
              <a:solidFill>
                <a:schemeClr val="bg1"/>
              </a:solidFill>
            </a:endParaRPr>
          </a:p>
        </p:txBody>
      </p:sp>
      <p:sp>
        <p:nvSpPr>
          <p:cNvPr id="130" name="文本框 129"/>
          <p:cNvSpPr txBox="1"/>
          <p:nvPr/>
        </p:nvSpPr>
        <p:spPr>
          <a:xfrm>
            <a:off x="5403661" y="961723"/>
            <a:ext cx="2246655" cy="715581"/>
          </a:xfrm>
          <a:prstGeom prst="rect">
            <a:avLst/>
          </a:prstGeom>
          <a:noFill/>
        </p:spPr>
        <p:txBody>
          <a:bodyPr wrap="square" rtlCol="0">
            <a:spAutoFit/>
          </a:bodyPr>
          <a:lstStyle/>
          <a:p>
            <a:r>
              <a:rPr lang="zh-CN" altLang="en-US" dirty="0" smtClean="0">
                <a:solidFill>
                  <a:schemeClr val="bg1"/>
                </a:solidFill>
              </a:rPr>
              <a:t>第三部分：完成最初期望的目标，即完成</a:t>
            </a:r>
            <a:r>
              <a:rPr lang="en-US" altLang="zh-CN" dirty="0" smtClean="0">
                <a:solidFill>
                  <a:schemeClr val="bg1"/>
                </a:solidFill>
              </a:rPr>
              <a:t>AS400</a:t>
            </a:r>
            <a:r>
              <a:rPr lang="zh-CN" altLang="en-US" dirty="0" smtClean="0">
                <a:solidFill>
                  <a:schemeClr val="bg1"/>
                </a:solidFill>
              </a:rPr>
              <a:t>系统的增强，为公司持续创造价值。</a:t>
            </a:r>
            <a:endParaRPr lang="zh-CN" altLang="en-US" dirty="0">
              <a:solidFill>
                <a:schemeClr val="bg1"/>
              </a:solidFill>
            </a:endParaRPr>
          </a:p>
        </p:txBody>
      </p:sp>
    </p:spTree>
    <p:extLst>
      <p:ext uri="{BB962C8B-B14F-4D97-AF65-F5344CB8AC3E}">
        <p14:creationId xmlns:p14="http://schemas.microsoft.com/office/powerpoint/2010/main" val="219494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anim calcmode="lin" valueType="num">
                                      <p:cBhvr>
                                        <p:cTn id="14" dur="1000" fill="hold"/>
                                        <p:tgtEl>
                                          <p:spTgt spid="103"/>
                                        </p:tgtEl>
                                        <p:attrNameLst>
                                          <p:attrName>ppt_x</p:attrName>
                                        </p:attrNameLst>
                                      </p:cBhvr>
                                      <p:tavLst>
                                        <p:tav tm="0">
                                          <p:val>
                                            <p:strVal val="#ppt_x"/>
                                          </p:val>
                                        </p:tav>
                                        <p:tav tm="100000">
                                          <p:val>
                                            <p:strVal val="#ppt_x"/>
                                          </p:val>
                                        </p:tav>
                                      </p:tavLst>
                                    </p:anim>
                                    <p:anim calcmode="lin" valueType="num">
                                      <p:cBhvr>
                                        <p:cTn id="15" dur="1000" fill="hold"/>
                                        <p:tgtEl>
                                          <p:spTgt spid="10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wipe(down)">
                                      <p:cBhvr>
                                        <p:cTn id="19" dur="500"/>
                                        <p:tgtEl>
                                          <p:spTgt spid="118"/>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17"/>
                                        </p:tgtEl>
                                        <p:attrNameLst>
                                          <p:attrName>style.visibility</p:attrName>
                                        </p:attrNameLst>
                                      </p:cBhvr>
                                      <p:to>
                                        <p:strVal val="visible"/>
                                      </p:to>
                                    </p:set>
                                    <p:anim calcmode="lin" valueType="num">
                                      <p:cBhvr>
                                        <p:cTn id="23" dur="500" fill="hold"/>
                                        <p:tgtEl>
                                          <p:spTgt spid="117"/>
                                        </p:tgtEl>
                                        <p:attrNameLst>
                                          <p:attrName>ppt_w</p:attrName>
                                        </p:attrNameLst>
                                      </p:cBhvr>
                                      <p:tavLst>
                                        <p:tav tm="0">
                                          <p:val>
                                            <p:fltVal val="0"/>
                                          </p:val>
                                        </p:tav>
                                        <p:tav tm="100000">
                                          <p:val>
                                            <p:strVal val="#ppt_w"/>
                                          </p:val>
                                        </p:tav>
                                      </p:tavLst>
                                    </p:anim>
                                    <p:anim calcmode="lin" valueType="num">
                                      <p:cBhvr>
                                        <p:cTn id="24" dur="500" fill="hold"/>
                                        <p:tgtEl>
                                          <p:spTgt spid="117"/>
                                        </p:tgtEl>
                                        <p:attrNameLst>
                                          <p:attrName>ppt_h</p:attrName>
                                        </p:attrNameLst>
                                      </p:cBhvr>
                                      <p:tavLst>
                                        <p:tav tm="0">
                                          <p:val>
                                            <p:fltVal val="0"/>
                                          </p:val>
                                        </p:tav>
                                        <p:tav tm="100000">
                                          <p:val>
                                            <p:strVal val="#ppt_h"/>
                                          </p:val>
                                        </p:tav>
                                      </p:tavLst>
                                    </p:anim>
                                    <p:animEffect transition="in" filter="fade">
                                      <p:cBhvr>
                                        <p:cTn id="25" dur="500"/>
                                        <p:tgtEl>
                                          <p:spTgt spid="117"/>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5"/>
                                        </p:tgtEl>
                                        <p:attrNameLst>
                                          <p:attrName>style.visibility</p:attrName>
                                        </p:attrNameLst>
                                      </p:cBhvr>
                                      <p:to>
                                        <p:strVal val="visible"/>
                                      </p:to>
                                    </p:set>
                                    <p:anim calcmode="lin" valueType="num">
                                      <p:cBhvr>
                                        <p:cTn id="29" dur="500" fill="hold"/>
                                        <p:tgtEl>
                                          <p:spTgt spid="115"/>
                                        </p:tgtEl>
                                        <p:attrNameLst>
                                          <p:attrName>ppt_w</p:attrName>
                                        </p:attrNameLst>
                                      </p:cBhvr>
                                      <p:tavLst>
                                        <p:tav tm="0">
                                          <p:val>
                                            <p:fltVal val="0"/>
                                          </p:val>
                                        </p:tav>
                                        <p:tav tm="100000">
                                          <p:val>
                                            <p:strVal val="#ppt_w"/>
                                          </p:val>
                                        </p:tav>
                                      </p:tavLst>
                                    </p:anim>
                                    <p:anim calcmode="lin" valueType="num">
                                      <p:cBhvr>
                                        <p:cTn id="30" dur="500" fill="hold"/>
                                        <p:tgtEl>
                                          <p:spTgt spid="115"/>
                                        </p:tgtEl>
                                        <p:attrNameLst>
                                          <p:attrName>ppt_h</p:attrName>
                                        </p:attrNameLst>
                                      </p:cBhvr>
                                      <p:tavLst>
                                        <p:tav tm="0">
                                          <p:val>
                                            <p:fltVal val="0"/>
                                          </p:val>
                                        </p:tav>
                                        <p:tav tm="100000">
                                          <p:val>
                                            <p:strVal val="#ppt_h"/>
                                          </p:val>
                                        </p:tav>
                                      </p:tavLst>
                                    </p:anim>
                                    <p:animEffect transition="in" filter="fade">
                                      <p:cBhvr>
                                        <p:cTn id="31" dur="500"/>
                                        <p:tgtEl>
                                          <p:spTgt spid="115"/>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fade">
                                      <p:cBhvr>
                                        <p:cTn id="35" dur="1000"/>
                                        <p:tgtEl>
                                          <p:spTgt spid="105"/>
                                        </p:tgtEl>
                                      </p:cBhvr>
                                    </p:animEffect>
                                    <p:anim calcmode="lin" valueType="num">
                                      <p:cBhvr>
                                        <p:cTn id="36" dur="1000" fill="hold"/>
                                        <p:tgtEl>
                                          <p:spTgt spid="105"/>
                                        </p:tgtEl>
                                        <p:attrNameLst>
                                          <p:attrName>ppt_x</p:attrName>
                                        </p:attrNameLst>
                                      </p:cBhvr>
                                      <p:tavLst>
                                        <p:tav tm="0">
                                          <p:val>
                                            <p:strVal val="#ppt_x"/>
                                          </p:val>
                                        </p:tav>
                                        <p:tav tm="100000">
                                          <p:val>
                                            <p:strVal val="#ppt_x"/>
                                          </p:val>
                                        </p:tav>
                                      </p:tavLst>
                                    </p:anim>
                                    <p:anim calcmode="lin" valueType="num">
                                      <p:cBhvr>
                                        <p:cTn id="37" dur="1000" fill="hold"/>
                                        <p:tgtEl>
                                          <p:spTgt spid="105"/>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20"/>
                                        </p:tgtEl>
                                        <p:attrNameLst>
                                          <p:attrName>style.visibility</p:attrName>
                                        </p:attrNameLst>
                                      </p:cBhvr>
                                      <p:to>
                                        <p:strVal val="visible"/>
                                      </p:to>
                                    </p:set>
                                    <p:animEffect transition="in" filter="wipe(down)">
                                      <p:cBhvr>
                                        <p:cTn id="41" dur="500"/>
                                        <p:tgtEl>
                                          <p:spTgt spid="120"/>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119"/>
                                        </p:tgtEl>
                                        <p:attrNameLst>
                                          <p:attrName>style.visibility</p:attrName>
                                        </p:attrNameLst>
                                      </p:cBhvr>
                                      <p:to>
                                        <p:strVal val="visible"/>
                                      </p:to>
                                    </p:set>
                                    <p:anim calcmode="lin" valueType="num">
                                      <p:cBhvr>
                                        <p:cTn id="45" dur="500" fill="hold"/>
                                        <p:tgtEl>
                                          <p:spTgt spid="119"/>
                                        </p:tgtEl>
                                        <p:attrNameLst>
                                          <p:attrName>ppt_w</p:attrName>
                                        </p:attrNameLst>
                                      </p:cBhvr>
                                      <p:tavLst>
                                        <p:tav tm="0">
                                          <p:val>
                                            <p:fltVal val="0"/>
                                          </p:val>
                                        </p:tav>
                                        <p:tav tm="100000">
                                          <p:val>
                                            <p:strVal val="#ppt_w"/>
                                          </p:val>
                                        </p:tav>
                                      </p:tavLst>
                                    </p:anim>
                                    <p:anim calcmode="lin" valueType="num">
                                      <p:cBhvr>
                                        <p:cTn id="46" dur="500" fill="hold"/>
                                        <p:tgtEl>
                                          <p:spTgt spid="119"/>
                                        </p:tgtEl>
                                        <p:attrNameLst>
                                          <p:attrName>ppt_h</p:attrName>
                                        </p:attrNameLst>
                                      </p:cBhvr>
                                      <p:tavLst>
                                        <p:tav tm="0">
                                          <p:val>
                                            <p:fltVal val="0"/>
                                          </p:val>
                                        </p:tav>
                                        <p:tav tm="100000">
                                          <p:val>
                                            <p:strVal val="#ppt_h"/>
                                          </p:val>
                                        </p:tav>
                                      </p:tavLst>
                                    </p:anim>
                                    <p:animEffect transition="in" filter="fade">
                                      <p:cBhvr>
                                        <p:cTn id="47" dur="500"/>
                                        <p:tgtEl>
                                          <p:spTgt spid="119"/>
                                        </p:tgtEl>
                                      </p:cBhvr>
                                    </p:animEffect>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fade">
                                      <p:cBhvr>
                                        <p:cTn id="51" dur="1000"/>
                                        <p:tgtEl>
                                          <p:spTgt spid="104"/>
                                        </p:tgtEl>
                                      </p:cBhvr>
                                    </p:animEffect>
                                    <p:anim calcmode="lin" valueType="num">
                                      <p:cBhvr>
                                        <p:cTn id="52" dur="1000" fill="hold"/>
                                        <p:tgtEl>
                                          <p:spTgt spid="104"/>
                                        </p:tgtEl>
                                        <p:attrNameLst>
                                          <p:attrName>ppt_x</p:attrName>
                                        </p:attrNameLst>
                                      </p:cBhvr>
                                      <p:tavLst>
                                        <p:tav tm="0">
                                          <p:val>
                                            <p:strVal val="#ppt_x"/>
                                          </p:val>
                                        </p:tav>
                                        <p:tav tm="100000">
                                          <p:val>
                                            <p:strVal val="#ppt_x"/>
                                          </p:val>
                                        </p:tav>
                                      </p:tavLst>
                                    </p:anim>
                                    <p:anim calcmode="lin" valueType="num">
                                      <p:cBhvr>
                                        <p:cTn id="53" dur="1000" fill="hold"/>
                                        <p:tgtEl>
                                          <p:spTgt spid="104"/>
                                        </p:tgtEl>
                                        <p:attrNameLst>
                                          <p:attrName>ppt_y</p:attrName>
                                        </p:attrNameLst>
                                      </p:cBhvr>
                                      <p:tavLst>
                                        <p:tav tm="0">
                                          <p:val>
                                            <p:strVal val="#ppt_y+.1"/>
                                          </p:val>
                                        </p:tav>
                                        <p:tav tm="100000">
                                          <p:val>
                                            <p:strVal val="#ppt_y"/>
                                          </p:val>
                                        </p:tav>
                                      </p:tavLst>
                                    </p:anim>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wipe(down)">
                                      <p:cBhvr>
                                        <p:cTn id="57" dur="500"/>
                                        <p:tgtEl>
                                          <p:spTgt spid="123"/>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par>
                          <p:cTn id="64" fill="hold">
                            <p:stCondLst>
                              <p:cond delay="7000"/>
                            </p:stCondLst>
                            <p:childTnLst>
                              <p:par>
                                <p:cTn id="65" presetID="53" presetClass="entr" presetSubtype="16" fill="hold" nodeType="afterEffect">
                                  <p:stCondLst>
                                    <p:cond delay="0"/>
                                  </p:stCondLst>
                                  <p:childTnLst>
                                    <p:set>
                                      <p:cBhvr>
                                        <p:cTn id="66" dur="1" fill="hold">
                                          <p:stCondLst>
                                            <p:cond delay="0"/>
                                          </p:stCondLst>
                                        </p:cTn>
                                        <p:tgtEl>
                                          <p:spTgt spid="106"/>
                                        </p:tgtEl>
                                        <p:attrNameLst>
                                          <p:attrName>style.visibility</p:attrName>
                                        </p:attrNameLst>
                                      </p:cBhvr>
                                      <p:to>
                                        <p:strVal val="visible"/>
                                      </p:to>
                                    </p:set>
                                    <p:anim calcmode="lin" valueType="num">
                                      <p:cBhvr>
                                        <p:cTn id="67" dur="500" fill="hold"/>
                                        <p:tgtEl>
                                          <p:spTgt spid="106"/>
                                        </p:tgtEl>
                                        <p:attrNameLst>
                                          <p:attrName>ppt_w</p:attrName>
                                        </p:attrNameLst>
                                      </p:cBhvr>
                                      <p:tavLst>
                                        <p:tav tm="0">
                                          <p:val>
                                            <p:fltVal val="0"/>
                                          </p:val>
                                        </p:tav>
                                        <p:tav tm="100000">
                                          <p:val>
                                            <p:strVal val="#ppt_w"/>
                                          </p:val>
                                        </p:tav>
                                      </p:tavLst>
                                    </p:anim>
                                    <p:anim calcmode="lin" valueType="num">
                                      <p:cBhvr>
                                        <p:cTn id="68" dur="500" fill="hold"/>
                                        <p:tgtEl>
                                          <p:spTgt spid="106"/>
                                        </p:tgtEl>
                                        <p:attrNameLst>
                                          <p:attrName>ppt_h</p:attrName>
                                        </p:attrNameLst>
                                      </p:cBhvr>
                                      <p:tavLst>
                                        <p:tav tm="0">
                                          <p:val>
                                            <p:fltVal val="0"/>
                                          </p:val>
                                        </p:tav>
                                        <p:tav tm="100000">
                                          <p:val>
                                            <p:strVal val="#ppt_h"/>
                                          </p:val>
                                        </p:tav>
                                      </p:tavLst>
                                    </p:anim>
                                    <p:animEffect transition="in" filter="fade">
                                      <p:cBhvr>
                                        <p:cTn id="69" dur="500"/>
                                        <p:tgtEl>
                                          <p:spTgt spid="10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29"/>
                                        </p:tgtEl>
                                        <p:attrNameLst>
                                          <p:attrName>style.visibility</p:attrName>
                                        </p:attrNameLst>
                                      </p:cBhvr>
                                      <p:to>
                                        <p:strVal val="visible"/>
                                      </p:to>
                                    </p:set>
                                    <p:animEffect transition="in" filter="fade">
                                      <p:cBhvr>
                                        <p:cTn id="79" dur="500"/>
                                        <p:tgtEl>
                                          <p:spTgt spid="1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30"/>
                                        </p:tgtEl>
                                        <p:attrNameLst>
                                          <p:attrName>style.visibility</p:attrName>
                                        </p:attrNameLst>
                                      </p:cBhvr>
                                      <p:to>
                                        <p:strVal val="visible"/>
                                      </p:to>
                                    </p:set>
                                    <p:animEffect transition="in" filter="fade">
                                      <p:cBhvr>
                                        <p:cTn id="8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14" grpId="0" animBg="1"/>
      <p:bldP spid="115" grpId="0" animBg="1"/>
      <p:bldP spid="117" grpId="0"/>
      <p:bldP spid="118" grpId="0" animBg="1"/>
      <p:bldP spid="119" grpId="0"/>
      <p:bldP spid="120" grpId="0" animBg="1"/>
      <p:bldP spid="122" grpId="0"/>
      <p:bldP spid="123" grpId="0" animBg="1"/>
      <p:bldP spid="90" grpId="0"/>
      <p:bldP spid="129" grpId="0"/>
      <p:bldP spid="1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任意多边形 64"/>
          <p:cNvSpPr/>
          <p:nvPr/>
        </p:nvSpPr>
        <p:spPr>
          <a:xfrm>
            <a:off x="5725969" y="2229648"/>
            <a:ext cx="3109" cy="6008"/>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a:spLocks noChangeArrowheads="1"/>
          </p:cNvSpPr>
          <p:nvPr/>
        </p:nvSpPr>
        <p:spPr bwMode="auto">
          <a:xfrm>
            <a:off x="2243764" y="1671499"/>
            <a:ext cx="48563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a:r>
              <a:rPr lang="zh-CN" altLang="en-US" sz="4800" b="1" dirty="0" smtClean="0">
                <a:solidFill>
                  <a:schemeClr val="bg1"/>
                </a:solidFill>
                <a:effectLst>
                  <a:outerShdw blurRad="38100" dist="38100" dir="2700000" algn="tl">
                    <a:srgbClr val="000000">
                      <a:alpha val="43137"/>
                    </a:srgbClr>
                  </a:outerShdw>
                </a:effectLst>
                <a:latin typeface="+mn-ea"/>
                <a:ea typeface="+mn-ea"/>
              </a:rPr>
              <a:t>感谢您的聆听</a:t>
            </a:r>
            <a:endParaRPr lang="zh-CN" altLang="en-US" sz="4800" b="1" dirty="0">
              <a:solidFill>
                <a:schemeClr val="bg1"/>
              </a:solidFill>
              <a:effectLst>
                <a:outerShdw blurRad="38100" dist="38100" dir="2700000" algn="tl">
                  <a:srgbClr val="000000">
                    <a:alpha val="43137"/>
                  </a:srgbClr>
                </a:outerShdw>
              </a:effectLst>
              <a:latin typeface="+mn-ea"/>
              <a:ea typeface="+mn-ea"/>
            </a:endParaRPr>
          </a:p>
        </p:txBody>
      </p:sp>
      <p:sp>
        <p:nvSpPr>
          <p:cNvPr id="1293" name="KSO_Shape"/>
          <p:cNvSpPr/>
          <p:nvPr/>
        </p:nvSpPr>
        <p:spPr bwMode="auto">
          <a:xfrm>
            <a:off x="5662791" y="1206143"/>
            <a:ext cx="700801" cy="38544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677" y="4297817"/>
            <a:ext cx="9138323" cy="859537"/>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399924" y="1056526"/>
            <a:ext cx="1819305" cy="461665"/>
          </a:xfrm>
          <a:prstGeom prst="rect">
            <a:avLst/>
          </a:prstGeom>
          <a:noFill/>
        </p:spPr>
        <p:txBody>
          <a:bodyPr wrap="square" rtlCol="0">
            <a:spAutoFit/>
          </a:bodyPr>
          <a:lstStyle/>
          <a:p>
            <a:pPr algn="ctr"/>
            <a:r>
              <a:rPr lang="en-US" altLang="zh-CN" sz="2400" dirty="0" smtClean="0">
                <a:solidFill>
                  <a:schemeClr val="bg1"/>
                </a:solidFill>
                <a:latin typeface="华文细黑" panose="02010600040101010101" pitchFamily="2" charset="-122"/>
                <a:ea typeface="华文细黑" panose="02010600040101010101" pitchFamily="2" charset="-122"/>
              </a:rPr>
              <a:t>content</a:t>
            </a:r>
            <a:endParaRPr lang="zh-CN" altLang="en-US" sz="2400" dirty="0">
              <a:solidFill>
                <a:schemeClr val="bg1"/>
              </a:solidFill>
              <a:latin typeface="华文细黑" panose="02010600040101010101" pitchFamily="2" charset="-122"/>
              <a:ea typeface="华文细黑" panose="02010600040101010101" pitchFamily="2" charset="-122"/>
            </a:endParaRPr>
          </a:p>
        </p:txBody>
      </p:sp>
      <p:sp>
        <p:nvSpPr>
          <p:cNvPr id="47" name="矩形 46"/>
          <p:cNvSpPr/>
          <p:nvPr/>
        </p:nvSpPr>
        <p:spPr>
          <a:xfrm>
            <a:off x="2727418" y="1920546"/>
            <a:ext cx="646331" cy="369332"/>
          </a:xfrm>
          <a:prstGeom prst="rect">
            <a:avLst/>
          </a:prstGeom>
        </p:spPr>
        <p:txBody>
          <a:bodyPr wrap="none">
            <a:spAutoFit/>
          </a:bodyPr>
          <a:lstStyle/>
          <a:p>
            <a:pPr>
              <a:spcAft>
                <a:spcPts val="0"/>
              </a:spcAft>
              <a:defRPr/>
            </a:pPr>
            <a:r>
              <a:rPr lang="zh-CN" altLang="en-US" sz="1800" kern="100" dirty="0" smtClean="0">
                <a:solidFill>
                  <a:schemeClr val="bg1"/>
                </a:solidFill>
                <a:latin typeface="+mn-ea"/>
                <a:cs typeface="Times New Roman" panose="02020603050405020304" pitchFamily="18" charset="0"/>
              </a:rPr>
              <a:t>概述</a:t>
            </a:r>
            <a:endParaRPr lang="zh-CN" altLang="zh-CN" sz="1800" kern="100" dirty="0">
              <a:solidFill>
                <a:schemeClr val="bg1"/>
              </a:solidFill>
              <a:latin typeface="+mn-ea"/>
              <a:cs typeface="Times New Roman" panose="02020603050405020304" pitchFamily="18" charset="0"/>
            </a:endParaRPr>
          </a:p>
        </p:txBody>
      </p:sp>
      <p:sp>
        <p:nvSpPr>
          <p:cNvPr id="49" name="矩形 48"/>
          <p:cNvSpPr/>
          <p:nvPr/>
        </p:nvSpPr>
        <p:spPr>
          <a:xfrm>
            <a:off x="5851422" y="1920546"/>
            <a:ext cx="1569660" cy="369332"/>
          </a:xfrm>
          <a:prstGeom prst="rect">
            <a:avLst/>
          </a:prstGeom>
        </p:spPr>
        <p:txBody>
          <a:bodyPr wrap="none">
            <a:spAutoFit/>
          </a:bodyPr>
          <a:lstStyle/>
          <a:p>
            <a:pPr>
              <a:spcAft>
                <a:spcPts val="0"/>
              </a:spcAft>
              <a:defRPr/>
            </a:pPr>
            <a:r>
              <a:rPr lang="zh-CN" altLang="en-US" sz="1800" kern="100" dirty="0" smtClean="0">
                <a:solidFill>
                  <a:schemeClr val="bg1"/>
                </a:solidFill>
                <a:latin typeface="+mn-ea"/>
                <a:cs typeface="Times New Roman" panose="02020603050405020304" pitchFamily="18" charset="0"/>
              </a:rPr>
              <a:t>现有系统分析</a:t>
            </a:r>
            <a:endParaRPr lang="zh-CN" altLang="zh-CN" sz="1800" kern="100" dirty="0">
              <a:solidFill>
                <a:schemeClr val="bg1"/>
              </a:solidFill>
              <a:latin typeface="+mn-ea"/>
              <a:cs typeface="Times New Roman" panose="02020603050405020304" pitchFamily="18" charset="0"/>
            </a:endParaRPr>
          </a:p>
        </p:txBody>
      </p:sp>
      <p:sp>
        <p:nvSpPr>
          <p:cNvPr id="51" name="矩形 50"/>
          <p:cNvSpPr/>
          <p:nvPr/>
        </p:nvSpPr>
        <p:spPr>
          <a:xfrm>
            <a:off x="2699513" y="3101381"/>
            <a:ext cx="1338828" cy="369332"/>
          </a:xfrm>
          <a:prstGeom prst="rect">
            <a:avLst/>
          </a:prstGeom>
        </p:spPr>
        <p:txBody>
          <a:bodyPr wrap="none">
            <a:spAutoFit/>
          </a:bodyPr>
          <a:lstStyle/>
          <a:p>
            <a:pPr>
              <a:spcAft>
                <a:spcPts val="0"/>
              </a:spcAft>
              <a:defRPr/>
            </a:pPr>
            <a:r>
              <a:rPr lang="zh-CN" altLang="en-US" sz="1800" kern="100" dirty="0" smtClean="0">
                <a:solidFill>
                  <a:schemeClr val="bg1"/>
                </a:solidFill>
                <a:latin typeface="+mn-ea"/>
                <a:cs typeface="Times New Roman" panose="02020603050405020304" pitchFamily="18" charset="0"/>
              </a:rPr>
              <a:t>新产品</a:t>
            </a:r>
            <a:r>
              <a:rPr lang="zh-CN" altLang="en-US" sz="1800" kern="100" dirty="0">
                <a:solidFill>
                  <a:schemeClr val="bg1"/>
                </a:solidFill>
                <a:latin typeface="+mn-ea"/>
                <a:cs typeface="Times New Roman" panose="02020603050405020304" pitchFamily="18" charset="0"/>
              </a:rPr>
              <a:t>设计</a:t>
            </a:r>
            <a:endParaRPr lang="zh-CN" altLang="zh-CN" sz="1800" kern="100" dirty="0">
              <a:solidFill>
                <a:schemeClr val="bg1"/>
              </a:solidFill>
              <a:latin typeface="+mn-ea"/>
              <a:cs typeface="Times New Roman" panose="02020603050405020304" pitchFamily="18" charset="0"/>
            </a:endParaRPr>
          </a:p>
        </p:txBody>
      </p:sp>
      <p:sp>
        <p:nvSpPr>
          <p:cNvPr id="53" name="矩形 52"/>
          <p:cNvSpPr/>
          <p:nvPr/>
        </p:nvSpPr>
        <p:spPr>
          <a:xfrm>
            <a:off x="5879130" y="3095865"/>
            <a:ext cx="1569660" cy="369332"/>
          </a:xfrm>
          <a:prstGeom prst="rect">
            <a:avLst/>
          </a:prstGeom>
        </p:spPr>
        <p:txBody>
          <a:bodyPr wrap="none">
            <a:spAutoFit/>
          </a:bodyPr>
          <a:lstStyle/>
          <a:p>
            <a:pPr>
              <a:spcAft>
                <a:spcPts val="0"/>
              </a:spcAft>
              <a:defRPr/>
            </a:pPr>
            <a:r>
              <a:rPr lang="zh-CN" altLang="en-US" sz="1800" kern="100" dirty="0" smtClean="0">
                <a:solidFill>
                  <a:schemeClr val="bg1"/>
                </a:solidFill>
                <a:latin typeface="+mn-ea"/>
                <a:cs typeface="Times New Roman" panose="02020603050405020304" pitchFamily="18" charset="0"/>
              </a:rPr>
              <a:t>产品排程</a:t>
            </a:r>
            <a:r>
              <a:rPr lang="zh-CN" altLang="en-US" sz="1800" kern="100" dirty="0" smtClean="0">
                <a:solidFill>
                  <a:schemeClr val="bg1"/>
                </a:solidFill>
                <a:latin typeface="+mn-ea"/>
                <a:cs typeface="Times New Roman" panose="02020603050405020304" pitchFamily="18" charset="0"/>
              </a:rPr>
              <a:t>计划</a:t>
            </a:r>
            <a:endParaRPr lang="zh-CN" altLang="zh-CN" sz="1800" kern="100" dirty="0">
              <a:solidFill>
                <a:schemeClr val="bg1"/>
              </a:solidFill>
              <a:latin typeface="+mn-ea"/>
              <a:cs typeface="Times New Roman" panose="02020603050405020304" pitchFamily="18" charset="0"/>
            </a:endParaRPr>
          </a:p>
        </p:txBody>
      </p:sp>
      <p:sp>
        <p:nvSpPr>
          <p:cNvPr id="56" name="KSO_Shape"/>
          <p:cNvSpPr/>
          <p:nvPr/>
        </p:nvSpPr>
        <p:spPr bwMode="auto">
          <a:xfrm>
            <a:off x="1780611" y="1876062"/>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50000"/>
            </a:schemeClr>
          </a:solidFill>
          <a:ln>
            <a:noFill/>
          </a:ln>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endParaRPr>
          </a:p>
        </p:txBody>
      </p:sp>
      <p:sp>
        <p:nvSpPr>
          <p:cNvPr id="57" name="文本框 56"/>
          <p:cNvSpPr txBox="1"/>
          <p:nvPr/>
        </p:nvSpPr>
        <p:spPr>
          <a:xfrm>
            <a:off x="1935337" y="1874380"/>
            <a:ext cx="432912" cy="461665"/>
          </a:xfrm>
          <a:prstGeom prst="rect">
            <a:avLst/>
          </a:prstGeom>
          <a:noFill/>
        </p:spPr>
        <p:txBody>
          <a:bodyPr wrap="square" rtlCol="0">
            <a:spAutoFit/>
          </a:bodyPr>
          <a:lstStyle/>
          <a:p>
            <a:r>
              <a:rPr lang="en-US" altLang="zh-CN" sz="2400" dirty="0" smtClean="0">
                <a:solidFill>
                  <a:schemeClr val="bg1"/>
                </a:solidFill>
                <a:latin typeface="Arial" panose="020B0604020202020204" pitchFamily="34" charset="0"/>
                <a:cs typeface="Arial" panose="020B0604020202020204" pitchFamily="34" charset="0"/>
              </a:rPr>
              <a:t>1</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60" name="KSO_Shape"/>
          <p:cNvSpPr/>
          <p:nvPr/>
        </p:nvSpPr>
        <p:spPr bwMode="auto">
          <a:xfrm>
            <a:off x="4904615" y="1876062"/>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50000"/>
            </a:schemeClr>
          </a:solidFill>
          <a:ln>
            <a:noFill/>
          </a:ln>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endParaRPr>
          </a:p>
        </p:txBody>
      </p:sp>
      <p:sp>
        <p:nvSpPr>
          <p:cNvPr id="61" name="文本框 60"/>
          <p:cNvSpPr txBox="1"/>
          <p:nvPr/>
        </p:nvSpPr>
        <p:spPr>
          <a:xfrm>
            <a:off x="5059341" y="1874380"/>
            <a:ext cx="432912" cy="461665"/>
          </a:xfrm>
          <a:prstGeom prst="rect">
            <a:avLst/>
          </a:prstGeom>
          <a:noFill/>
        </p:spPr>
        <p:txBody>
          <a:bodyPr wrap="square" rtlCol="0">
            <a:spAutoFit/>
          </a:bodyPr>
          <a:lstStyle/>
          <a:p>
            <a:r>
              <a:rPr lang="en-US" altLang="zh-CN" sz="2400" dirty="0">
                <a:solidFill>
                  <a:schemeClr val="bg1"/>
                </a:solidFill>
                <a:latin typeface="Arial" panose="020B0604020202020204" pitchFamily="34" charset="0"/>
                <a:cs typeface="Arial" panose="020B0604020202020204" pitchFamily="34" charset="0"/>
              </a:rPr>
              <a:t>2</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63" name="KSO_Shape"/>
          <p:cNvSpPr/>
          <p:nvPr/>
        </p:nvSpPr>
        <p:spPr bwMode="auto">
          <a:xfrm>
            <a:off x="1752706" y="3056897"/>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50000"/>
            </a:schemeClr>
          </a:solidFill>
          <a:ln>
            <a:noFill/>
          </a:ln>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endParaRPr>
          </a:p>
        </p:txBody>
      </p:sp>
      <p:sp>
        <p:nvSpPr>
          <p:cNvPr id="64" name="文本框 63"/>
          <p:cNvSpPr txBox="1"/>
          <p:nvPr/>
        </p:nvSpPr>
        <p:spPr>
          <a:xfrm>
            <a:off x="1907432" y="3055215"/>
            <a:ext cx="432912" cy="461665"/>
          </a:xfrm>
          <a:prstGeom prst="rect">
            <a:avLst/>
          </a:prstGeom>
          <a:noFill/>
        </p:spPr>
        <p:txBody>
          <a:bodyPr wrap="square" rtlCol="0">
            <a:spAutoFit/>
          </a:bodyPr>
          <a:lstStyle/>
          <a:p>
            <a:r>
              <a:rPr lang="en-US" altLang="zh-CN" sz="2400" dirty="0">
                <a:solidFill>
                  <a:schemeClr val="bg1"/>
                </a:solidFill>
                <a:latin typeface="Arial" panose="020B0604020202020204" pitchFamily="34" charset="0"/>
                <a:cs typeface="Arial" panose="020B0604020202020204" pitchFamily="34" charset="0"/>
              </a:rPr>
              <a:t>3</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66" name="KSO_Shape"/>
          <p:cNvSpPr/>
          <p:nvPr/>
        </p:nvSpPr>
        <p:spPr bwMode="auto">
          <a:xfrm>
            <a:off x="4932323" y="305138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50000"/>
            </a:schemeClr>
          </a:solidFill>
          <a:ln>
            <a:noFill/>
          </a:ln>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endParaRPr>
          </a:p>
        </p:txBody>
      </p:sp>
      <p:sp>
        <p:nvSpPr>
          <p:cNvPr id="67" name="文本框 66"/>
          <p:cNvSpPr txBox="1"/>
          <p:nvPr/>
        </p:nvSpPr>
        <p:spPr>
          <a:xfrm>
            <a:off x="5087049" y="3049699"/>
            <a:ext cx="432912" cy="461665"/>
          </a:xfrm>
          <a:prstGeom prst="rect">
            <a:avLst/>
          </a:prstGeom>
          <a:noFill/>
        </p:spPr>
        <p:txBody>
          <a:bodyPr wrap="square" rtlCol="0">
            <a:spAutoFit/>
          </a:bodyPr>
          <a:lstStyle/>
          <a:p>
            <a:r>
              <a:rPr lang="en-US" altLang="zh-CN" sz="2400" dirty="0">
                <a:solidFill>
                  <a:schemeClr val="bg1"/>
                </a:solidFill>
                <a:latin typeface="Arial" panose="020B0604020202020204" pitchFamily="34" charset="0"/>
                <a:cs typeface="Arial" panose="020B0604020202020204" pitchFamily="34" charset="0"/>
              </a:rPr>
              <a:t>4</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69" name="KSO_Shape"/>
          <p:cNvSpPr/>
          <p:nvPr/>
        </p:nvSpPr>
        <p:spPr bwMode="auto">
          <a:xfrm>
            <a:off x="599773" y="231503"/>
            <a:ext cx="1453414" cy="799376"/>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50000"/>
            </a:schemeClr>
          </a:solidFill>
          <a:ln>
            <a:noFill/>
          </a:ln>
          <a:effectLst/>
        </p:spPr>
        <p:txBody>
          <a:bodyPr anchor="ctr">
            <a:scene3d>
              <a:camera prst="orthographicFront"/>
              <a:lightRig rig="threePt" dir="t"/>
            </a:scene3d>
            <a:sp3d>
              <a:contourClr>
                <a:srgbClr val="FFFFFF"/>
              </a:contourClr>
            </a:sp3d>
          </a:bodyPr>
          <a:lstStyle/>
          <a:p>
            <a:pPr algn="ctr">
              <a:defRPr/>
            </a:pPr>
            <a:endParaRPr lang="zh-CN" altLang="en-US" sz="1100">
              <a:solidFill>
                <a:schemeClr val="bg1"/>
              </a:solidFill>
            </a:endParaRPr>
          </a:p>
        </p:txBody>
      </p:sp>
      <p:sp>
        <p:nvSpPr>
          <p:cNvPr id="70" name="文本框 69"/>
          <p:cNvSpPr txBox="1"/>
          <p:nvPr/>
        </p:nvSpPr>
        <p:spPr>
          <a:xfrm>
            <a:off x="699199" y="487983"/>
            <a:ext cx="1150489"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28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677" y="4297817"/>
            <a:ext cx="9138323" cy="859537"/>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03457" y="1963251"/>
            <a:ext cx="1210588" cy="707886"/>
          </a:xfrm>
          <a:prstGeom prst="rect">
            <a:avLst/>
          </a:prstGeom>
        </p:spPr>
        <p:txBody>
          <a:bodyPr wrap="none">
            <a:spAutoFit/>
          </a:bodyPr>
          <a:lstStyle/>
          <a:p>
            <a:pPr>
              <a:spcAft>
                <a:spcPts val="0"/>
              </a:spcAft>
              <a:defRPr/>
            </a:pPr>
            <a:r>
              <a:rPr lang="zh-CN" altLang="en-US" sz="4000" b="1" kern="100" dirty="0" smtClean="0">
                <a:solidFill>
                  <a:schemeClr val="bg1"/>
                </a:solidFill>
                <a:effectLst>
                  <a:outerShdw blurRad="38100" dist="38100" dir="2700000" algn="tl">
                    <a:srgbClr val="000000">
                      <a:alpha val="43137"/>
                    </a:srgbClr>
                  </a:outerShdw>
                </a:effectLst>
                <a:latin typeface="+mn-ea"/>
                <a:cs typeface="Times New Roman" panose="02020603050405020304" pitchFamily="18" charset="0"/>
              </a:rPr>
              <a:t>概述</a:t>
            </a:r>
            <a:endParaRPr lang="zh-CN" altLang="zh-CN" sz="4000" b="1" kern="100" dirty="0">
              <a:solidFill>
                <a:schemeClr val="bg1"/>
              </a:solidFill>
              <a:effectLst>
                <a:outerShdw blurRad="38100" dist="38100" dir="2700000" algn="tl">
                  <a:srgbClr val="000000">
                    <a:alpha val="43137"/>
                  </a:srgbClr>
                </a:outerShdw>
              </a:effectLst>
              <a:latin typeface="+mn-ea"/>
              <a:cs typeface="Times New Roman" panose="02020603050405020304" pitchFamily="18" charset="0"/>
            </a:endParaRPr>
          </a:p>
        </p:txBody>
      </p:sp>
      <p:grpSp>
        <p:nvGrpSpPr>
          <p:cNvPr id="58" name="组合 57"/>
          <p:cNvGrpSpPr/>
          <p:nvPr/>
        </p:nvGrpSpPr>
        <p:grpSpPr>
          <a:xfrm>
            <a:off x="2253408" y="2008910"/>
            <a:ext cx="948238" cy="584775"/>
            <a:chOff x="4353620" y="864629"/>
            <a:chExt cx="742365" cy="457814"/>
          </a:xfrm>
        </p:grpSpPr>
        <p:sp>
          <p:nvSpPr>
            <p:cNvPr id="56"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50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sz="1600">
                <a:solidFill>
                  <a:schemeClr val="bg1"/>
                </a:solidFill>
              </a:endParaRPr>
            </a:p>
          </p:txBody>
        </p:sp>
        <p:sp>
          <p:nvSpPr>
            <p:cNvPr id="57" name="文本框 56"/>
            <p:cNvSpPr txBox="1"/>
            <p:nvPr/>
          </p:nvSpPr>
          <p:spPr>
            <a:xfrm>
              <a:off x="4508346" y="864629"/>
              <a:ext cx="432912" cy="457814"/>
            </a:xfrm>
            <a:prstGeom prst="rect">
              <a:avLst/>
            </a:prstGeom>
            <a:noFill/>
          </p:spPr>
          <p:txBody>
            <a:bodyPr wrap="square" rtlCol="0">
              <a:spAutoFit/>
            </a:bodyPr>
            <a:lstStyle/>
            <a:p>
              <a:r>
                <a:rPr lang="en-US" altLang="zh-CN" sz="3200" dirty="0" smtClean="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021967" y="269923"/>
            <a:ext cx="3438932" cy="606777"/>
            <a:chOff x="1021967" y="269923"/>
            <a:chExt cx="3438932" cy="606777"/>
          </a:xfrm>
        </p:grpSpPr>
        <p:sp>
          <p:nvSpPr>
            <p:cNvPr id="35" name="文本框 34"/>
            <p:cNvSpPr txBox="1"/>
            <p:nvPr/>
          </p:nvSpPr>
          <p:spPr>
            <a:xfrm>
              <a:off x="1021967" y="269923"/>
              <a:ext cx="3438932" cy="400110"/>
            </a:xfrm>
            <a:prstGeom prst="rect">
              <a:avLst/>
            </a:prstGeom>
            <a:noFill/>
          </p:spPr>
          <p:txBody>
            <a:bodyPr wrap="square" rtlCol="0">
              <a:spAutoFit/>
            </a:bodyPr>
            <a:lstStyle/>
            <a:p>
              <a:pPr marL="0" marR="0" indent="0" algn="l" defTabSz="685165" rtl="0" eaLnBrk="1" fontAlgn="auto" latinLnBrk="0" hangingPunct="1">
                <a:lnSpc>
                  <a:spcPct val="100000"/>
                </a:lnSpc>
                <a:spcBef>
                  <a:spcPts val="0"/>
                </a:spcBef>
                <a:spcAft>
                  <a:spcPts val="0"/>
                </a:spcAft>
                <a:buClrTx/>
                <a:buSzTx/>
                <a:buFontTx/>
                <a:buNone/>
                <a:defRPr/>
              </a:pPr>
              <a:r>
                <a:rPr lang="zh-CN" altLang="en-US" sz="2000" b="1" dirty="0">
                  <a:solidFill>
                    <a:schemeClr val="bg1"/>
                  </a:solidFill>
                  <a:latin typeface="微软雅黑" panose="020B0503020204020204" pitchFamily="34" charset="-122"/>
                  <a:ea typeface="微软雅黑" panose="020B0503020204020204" pitchFamily="34" charset="-122"/>
                </a:rPr>
                <a:t>目的</a:t>
              </a:r>
              <a:endParaRPr lang="id-ID"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042749" y="630479"/>
              <a:ext cx="2677642" cy="246221"/>
            </a:xfrm>
            <a:prstGeom prst="rect">
              <a:avLst/>
            </a:prstGeom>
            <a:noFill/>
          </p:spPr>
          <p:txBody>
            <a:bodyPr wrap="square" rtlCol="0">
              <a:spAutoFit/>
            </a:bodyPr>
            <a:lstStyle/>
            <a:p>
              <a:pPr marL="0" marR="0" indent="0" algn="l" defTabSz="685165" rtl="0" eaLnBrk="1" fontAlgn="auto" latinLnBrk="0" hangingPunct="1">
                <a:lnSpc>
                  <a:spcPct val="100000"/>
                </a:lnSpc>
                <a:spcBef>
                  <a:spcPts val="0"/>
                </a:spcBef>
                <a:spcAft>
                  <a:spcPts val="0"/>
                </a:spcAft>
                <a:buClrTx/>
                <a:buSzTx/>
                <a:buFontTx/>
                <a:buNone/>
                <a:defRPr/>
              </a:pPr>
              <a:endParaRPr lang="zh-CN" altLang="en-US" sz="1000" dirty="0">
                <a:solidFill>
                  <a:schemeClr val="bg1"/>
                </a:solidFill>
              </a:endParaRPr>
            </a:p>
          </p:txBody>
        </p:sp>
      </p:grpSp>
      <p:grpSp>
        <p:nvGrpSpPr>
          <p:cNvPr id="56" name="组合 55"/>
          <p:cNvGrpSpPr/>
          <p:nvPr/>
        </p:nvGrpSpPr>
        <p:grpSpPr>
          <a:xfrm>
            <a:off x="206493" y="315588"/>
            <a:ext cx="815474" cy="523220"/>
            <a:chOff x="4353620" y="864629"/>
            <a:chExt cx="742365" cy="476312"/>
          </a:xfrm>
        </p:grpSpPr>
        <p:sp>
          <p:nvSpPr>
            <p:cNvPr id="57"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rgbClr val="FFFFFF"/>
                </a:solidFill>
              </a:endParaRPr>
            </a:p>
          </p:txBody>
        </p:sp>
        <p:sp>
          <p:nvSpPr>
            <p:cNvPr id="58" name="文本框 57"/>
            <p:cNvSpPr txBox="1"/>
            <p:nvPr/>
          </p:nvSpPr>
          <p:spPr>
            <a:xfrm>
              <a:off x="4508346" y="864629"/>
              <a:ext cx="432912" cy="476312"/>
            </a:xfrm>
            <a:prstGeom prst="rect">
              <a:avLst/>
            </a:prstGeom>
            <a:noFill/>
          </p:spPr>
          <p:txBody>
            <a:bodyPr wrap="square" rtlCol="0">
              <a:spAutoFit/>
            </a:bodyPr>
            <a:lstStyle/>
            <a:p>
              <a:r>
                <a:rPr lang="en-US" altLang="zh-CN" sz="2800" dirty="0" smtClean="0">
                  <a:solidFill>
                    <a:schemeClr val="bg1"/>
                  </a:solidFill>
                  <a:latin typeface="Arial" panose="020B0604020202020204" pitchFamily="34" charset="0"/>
                  <a:cs typeface="Arial" panose="020B0604020202020204" pitchFamily="34" charset="0"/>
                </a:rPr>
                <a:t>1</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2" name="文本框 1"/>
          <p:cNvSpPr txBox="1"/>
          <p:nvPr/>
        </p:nvSpPr>
        <p:spPr>
          <a:xfrm>
            <a:off x="958241" y="1083501"/>
            <a:ext cx="7189940" cy="1531188"/>
          </a:xfrm>
          <a:prstGeom prst="rect">
            <a:avLst/>
          </a:prstGeom>
          <a:noFill/>
        </p:spPr>
        <p:txBody>
          <a:bodyPr wrap="square" rtlCol="0">
            <a:spAutoFit/>
          </a:bodyPr>
          <a:lstStyle/>
          <a:p>
            <a:r>
              <a:rPr lang="en-US" altLang="zh-CN" dirty="0" smtClean="0">
                <a:solidFill>
                  <a:schemeClr val="bg1"/>
                </a:solidFill>
              </a:rPr>
              <a:t>  </a:t>
            </a:r>
            <a:r>
              <a:rPr lang="zh-CN" altLang="zh-CN" sz="2000" dirty="0" smtClean="0">
                <a:solidFill>
                  <a:schemeClr val="bg1"/>
                </a:solidFill>
              </a:rPr>
              <a:t>随着</a:t>
            </a:r>
            <a:r>
              <a:rPr lang="zh-CN" altLang="zh-CN" sz="2000" dirty="0">
                <a:solidFill>
                  <a:schemeClr val="bg1"/>
                </a:solidFill>
              </a:rPr>
              <a:t>企业的信息化和体制改革的步伐，人才竞争使企业的人力资源面临前所未有的挑战。越来越多的企业不断地加大对员工的投资，从而更好地吸引、保留和发展所需人才，使企业拥有持久的、强大的竞争优势。</a:t>
            </a:r>
          </a:p>
          <a:p>
            <a:r>
              <a:rPr lang="zh-CN" altLang="en-US" dirty="0" smtClean="0">
                <a:solidFill>
                  <a:schemeClr val="bg1"/>
                </a:solidFill>
              </a:rPr>
              <a:t>  </a:t>
            </a:r>
            <a:endParaRPr lang="zh-CN" altLang="en-US" dirty="0">
              <a:solidFill>
                <a:schemeClr val="bg1"/>
              </a:solidFill>
            </a:endParaRPr>
          </a:p>
        </p:txBody>
      </p:sp>
      <p:sp>
        <p:nvSpPr>
          <p:cNvPr id="64" name="文本框 63"/>
          <p:cNvSpPr txBox="1"/>
          <p:nvPr/>
        </p:nvSpPr>
        <p:spPr>
          <a:xfrm>
            <a:off x="958241" y="2745287"/>
            <a:ext cx="7189940" cy="1938992"/>
          </a:xfrm>
          <a:prstGeom prst="rect">
            <a:avLst/>
          </a:prstGeom>
          <a:noFill/>
        </p:spPr>
        <p:txBody>
          <a:bodyPr wrap="square" rtlCol="0">
            <a:spAutoFit/>
          </a:bodyPr>
          <a:lstStyle/>
          <a:p>
            <a:r>
              <a:rPr lang="zh-CN" altLang="en-US" dirty="0" smtClean="0">
                <a:solidFill>
                  <a:schemeClr val="bg1"/>
                </a:solidFill>
              </a:rPr>
              <a:t>  </a:t>
            </a:r>
            <a:r>
              <a:rPr lang="zh-CN" altLang="en-US" sz="2000" dirty="0" smtClean="0">
                <a:solidFill>
                  <a:schemeClr val="bg1"/>
                </a:solidFill>
              </a:rPr>
              <a:t>资讯部</a:t>
            </a:r>
            <a:r>
              <a:rPr lang="zh-CN" altLang="zh-CN" sz="2000" dirty="0" smtClean="0">
                <a:solidFill>
                  <a:schemeClr val="bg1"/>
                </a:solidFill>
              </a:rPr>
              <a:t>将</a:t>
            </a:r>
            <a:r>
              <a:rPr lang="zh-CN" altLang="zh-CN" sz="2000" dirty="0">
                <a:solidFill>
                  <a:schemeClr val="bg1"/>
                </a:solidFill>
              </a:rPr>
              <a:t>为企业提供全面的人力资管理解决方案，旨在满足快速成长的企业管理信息化需求，主要目的就是</a:t>
            </a:r>
            <a:r>
              <a:rPr lang="zh-CN" altLang="zh-CN" sz="2000" dirty="0" smtClean="0">
                <a:solidFill>
                  <a:schemeClr val="bg1"/>
                </a:solidFill>
              </a:rPr>
              <a:t>帮助</a:t>
            </a:r>
            <a:r>
              <a:rPr lang="zh-CN" altLang="en-US" sz="2000" dirty="0">
                <a:solidFill>
                  <a:schemeClr val="bg1"/>
                </a:solidFill>
              </a:rPr>
              <a:t>公司</a:t>
            </a:r>
            <a:r>
              <a:rPr lang="zh-CN" altLang="zh-CN" sz="2000" dirty="0" smtClean="0">
                <a:solidFill>
                  <a:schemeClr val="bg1"/>
                </a:solidFill>
              </a:rPr>
              <a:t>快速</a:t>
            </a:r>
            <a:r>
              <a:rPr lang="zh-CN" altLang="zh-CN" sz="2000" dirty="0">
                <a:solidFill>
                  <a:schemeClr val="bg1"/>
                </a:solidFill>
              </a:rPr>
              <a:t>持续和健康成长，并且使人力资源部门借助</a:t>
            </a:r>
            <a:r>
              <a:rPr lang="zh-CN" altLang="zh-CN" sz="2000" dirty="0" smtClean="0">
                <a:solidFill>
                  <a:schemeClr val="bg1"/>
                </a:solidFill>
              </a:rPr>
              <a:t>此</a:t>
            </a:r>
            <a:r>
              <a:rPr lang="zh-CN" altLang="en-US" sz="2000" dirty="0" smtClean="0">
                <a:solidFill>
                  <a:schemeClr val="bg1"/>
                </a:solidFill>
              </a:rPr>
              <a:t>人事</a:t>
            </a:r>
            <a:r>
              <a:rPr lang="zh-CN" altLang="zh-CN" sz="2000" dirty="0" smtClean="0">
                <a:solidFill>
                  <a:schemeClr val="bg1"/>
                </a:solidFill>
              </a:rPr>
              <a:t>管理系统</a:t>
            </a:r>
            <a:r>
              <a:rPr lang="zh-CN" altLang="zh-CN" sz="2000" dirty="0">
                <a:solidFill>
                  <a:schemeClr val="bg1"/>
                </a:solidFill>
              </a:rPr>
              <a:t>从重复烦杂的日常管理事务中解脱出来，将更多精力投注于人力资源战略规划以支持和推动企业战略目标的实现，不断提升人力资源部对企业的价值，有效地提升企业的核心竞争力。</a:t>
            </a:r>
            <a:endParaRPr lang="zh-CN" altLang="en-US" sz="2000" dirty="0">
              <a:solidFill>
                <a:schemeClr val="bg1"/>
              </a:solidFill>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021967" y="269923"/>
            <a:ext cx="3438932" cy="606777"/>
            <a:chOff x="1021967" y="269923"/>
            <a:chExt cx="3438932" cy="606777"/>
          </a:xfrm>
        </p:grpSpPr>
        <p:sp>
          <p:nvSpPr>
            <p:cNvPr id="35" name="文本框 34"/>
            <p:cNvSpPr txBox="1"/>
            <p:nvPr/>
          </p:nvSpPr>
          <p:spPr>
            <a:xfrm>
              <a:off x="1021967" y="269923"/>
              <a:ext cx="3438932" cy="400110"/>
            </a:xfrm>
            <a:prstGeom prst="rect">
              <a:avLst/>
            </a:prstGeom>
            <a:noFill/>
          </p:spPr>
          <p:txBody>
            <a:bodyPr wrap="square" rtlCol="0">
              <a:spAutoFit/>
            </a:bodyPr>
            <a:lstStyle/>
            <a:p>
              <a:pPr marL="0" marR="0" indent="0" algn="l" defTabSz="685165" rtl="0" eaLnBrk="1" fontAlgn="auto" latinLnBrk="0" hangingPunct="1">
                <a:lnSpc>
                  <a:spcPct val="100000"/>
                </a:lnSpc>
                <a:spcBef>
                  <a:spcPts val="0"/>
                </a:spcBef>
                <a:spcAft>
                  <a:spcPts val="0"/>
                </a:spcAft>
                <a:buClrTx/>
                <a:buSzTx/>
                <a:buFontTx/>
                <a:buNone/>
                <a:defRPr/>
              </a:pPr>
              <a:r>
                <a:rPr lang="zh-CN" altLang="en-US" sz="2000" b="1" dirty="0">
                  <a:solidFill>
                    <a:schemeClr val="bg1"/>
                  </a:solidFill>
                  <a:latin typeface="微软雅黑" panose="020B0503020204020204" pitchFamily="34" charset="-122"/>
                  <a:ea typeface="微软雅黑" panose="020B0503020204020204" pitchFamily="34" charset="-122"/>
                </a:rPr>
                <a:t>价值</a:t>
              </a:r>
              <a:endParaRPr lang="id-ID"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042749" y="630479"/>
              <a:ext cx="2677642" cy="246221"/>
            </a:xfrm>
            <a:prstGeom prst="rect">
              <a:avLst/>
            </a:prstGeom>
            <a:noFill/>
          </p:spPr>
          <p:txBody>
            <a:bodyPr wrap="square" rtlCol="0">
              <a:spAutoFit/>
            </a:bodyPr>
            <a:lstStyle/>
            <a:p>
              <a:pPr marL="0" marR="0" indent="0" algn="l" defTabSz="685165" rtl="0" eaLnBrk="1" fontAlgn="auto" latinLnBrk="0" hangingPunct="1">
                <a:lnSpc>
                  <a:spcPct val="100000"/>
                </a:lnSpc>
                <a:spcBef>
                  <a:spcPts val="0"/>
                </a:spcBef>
                <a:spcAft>
                  <a:spcPts val="0"/>
                </a:spcAft>
                <a:buClrTx/>
                <a:buSzTx/>
                <a:buFontTx/>
                <a:buNone/>
                <a:defRPr/>
              </a:pPr>
              <a:endParaRPr lang="zh-CN" altLang="en-US" sz="1000" dirty="0">
                <a:solidFill>
                  <a:schemeClr val="bg1"/>
                </a:solidFill>
              </a:endParaRPr>
            </a:p>
          </p:txBody>
        </p:sp>
      </p:grpSp>
      <p:grpSp>
        <p:nvGrpSpPr>
          <p:cNvPr id="56" name="组合 55"/>
          <p:cNvGrpSpPr/>
          <p:nvPr/>
        </p:nvGrpSpPr>
        <p:grpSpPr>
          <a:xfrm>
            <a:off x="206493" y="315588"/>
            <a:ext cx="815474" cy="523220"/>
            <a:chOff x="4353620" y="864629"/>
            <a:chExt cx="742365" cy="476312"/>
          </a:xfrm>
        </p:grpSpPr>
        <p:sp>
          <p:nvSpPr>
            <p:cNvPr id="57"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rgbClr val="FFFFFF"/>
                </a:solidFill>
              </a:endParaRPr>
            </a:p>
          </p:txBody>
        </p:sp>
        <p:sp>
          <p:nvSpPr>
            <p:cNvPr id="58" name="文本框 57"/>
            <p:cNvSpPr txBox="1"/>
            <p:nvPr/>
          </p:nvSpPr>
          <p:spPr>
            <a:xfrm>
              <a:off x="4508346" y="864629"/>
              <a:ext cx="432912" cy="476312"/>
            </a:xfrm>
            <a:prstGeom prst="rect">
              <a:avLst/>
            </a:prstGeom>
            <a:noFill/>
          </p:spPr>
          <p:txBody>
            <a:bodyPr wrap="square" rtlCol="0">
              <a:spAutoFit/>
            </a:bodyPr>
            <a:lstStyle/>
            <a:p>
              <a:r>
                <a:rPr lang="en-US" altLang="zh-CN" sz="2800" dirty="0" smtClean="0">
                  <a:solidFill>
                    <a:schemeClr val="bg1"/>
                  </a:solidFill>
                  <a:latin typeface="Arial" panose="020B0604020202020204" pitchFamily="34" charset="0"/>
                  <a:cs typeface="Arial" panose="020B0604020202020204" pitchFamily="34" charset="0"/>
                </a:rPr>
                <a:t>1</a:t>
              </a:r>
              <a:endParaRPr lang="zh-CN" altLang="en-US" sz="2800" dirty="0">
                <a:solidFill>
                  <a:schemeClr val="bg1"/>
                </a:solidFill>
                <a:latin typeface="Arial" panose="020B0604020202020204" pitchFamily="34" charset="0"/>
                <a:cs typeface="Arial" panose="020B0604020202020204" pitchFamily="34" charset="0"/>
              </a:endParaRPr>
            </a:p>
          </p:txBody>
        </p:sp>
      </p:gr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208" y="1443940"/>
            <a:ext cx="3745768" cy="2736429"/>
          </a:xfrm>
          <a:prstGeom prst="rect">
            <a:avLst/>
          </a:prstGeom>
        </p:spPr>
      </p:pic>
      <p:sp>
        <p:nvSpPr>
          <p:cNvPr id="11" name="Content Placeholder 2"/>
          <p:cNvSpPr txBox="1"/>
          <p:nvPr/>
        </p:nvSpPr>
        <p:spPr>
          <a:xfrm>
            <a:off x="4820137" y="1806015"/>
            <a:ext cx="4155421" cy="100613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spcBef>
                <a:spcPts val="0"/>
              </a:spcBef>
              <a:buNone/>
            </a:pPr>
            <a:r>
              <a:rPr lang="zh-CN" altLang="en-US" sz="1100" dirty="0">
                <a:solidFill>
                  <a:schemeClr val="bg1"/>
                </a:solidFill>
                <a:latin typeface="华文细黑" panose="02010600040101010101" pitchFamily="2" charset="-122"/>
              </a:rPr>
              <a:t>借助移动互联网技术</a:t>
            </a:r>
            <a:r>
              <a:rPr lang="zh-CN" altLang="en-US" sz="1100" dirty="0" smtClean="0">
                <a:solidFill>
                  <a:schemeClr val="bg1"/>
                </a:solidFill>
                <a:latin typeface="华文细黑" panose="02010600040101010101" pitchFamily="2" charset="-122"/>
              </a:rPr>
              <a:t>，实现</a:t>
            </a:r>
            <a:r>
              <a:rPr lang="zh-CN" altLang="en-US" sz="1100" dirty="0">
                <a:solidFill>
                  <a:schemeClr val="bg1"/>
                </a:solidFill>
                <a:latin typeface="华文细黑" panose="02010600040101010101" pitchFamily="2" charset="-122"/>
              </a:rPr>
              <a:t>用户远程操控、数据自动采集分析等功能，极大地</a:t>
            </a:r>
            <a:r>
              <a:rPr lang="zh-CN" altLang="en-US" sz="1100">
                <a:solidFill>
                  <a:schemeClr val="bg1"/>
                </a:solidFill>
                <a:latin typeface="华文细黑" panose="02010600040101010101" pitchFamily="2" charset="-122"/>
              </a:rPr>
              <a:t>改善</a:t>
            </a:r>
            <a:r>
              <a:rPr lang="zh-CN" altLang="en-US" sz="1100" smtClean="0">
                <a:solidFill>
                  <a:schemeClr val="bg1"/>
                </a:solidFill>
                <a:latin typeface="华文细黑" panose="02010600040101010101" pitchFamily="2" charset="-122"/>
              </a:rPr>
              <a:t>了使用</a:t>
            </a:r>
            <a:r>
              <a:rPr lang="zh-CN" altLang="en-US" sz="1100" dirty="0">
                <a:solidFill>
                  <a:schemeClr val="bg1"/>
                </a:solidFill>
                <a:latin typeface="华文细黑" panose="02010600040101010101" pitchFamily="2" charset="-122"/>
              </a:rPr>
              <a:t>体验。</a:t>
            </a:r>
            <a:endParaRPr lang="en-US" altLang="zh-CN" sz="1100" dirty="0">
              <a:solidFill>
                <a:schemeClr val="bg1"/>
              </a:solidFill>
              <a:latin typeface="华文细黑" panose="02010600040101010101" pitchFamily="2" charset="-122"/>
              <a:cs typeface="Arial" panose="020B0604020202020204" pitchFamily="34" charset="0"/>
            </a:endParaRPr>
          </a:p>
        </p:txBody>
      </p:sp>
      <p:sp>
        <p:nvSpPr>
          <p:cNvPr id="12" name="文本框 11"/>
          <p:cNvSpPr txBox="1"/>
          <p:nvPr/>
        </p:nvSpPr>
        <p:spPr>
          <a:xfrm>
            <a:off x="4829682" y="1480387"/>
            <a:ext cx="2869765" cy="338554"/>
          </a:xfrm>
          <a:prstGeom prst="rect">
            <a:avLst/>
          </a:prstGeom>
          <a:noFill/>
        </p:spPr>
        <p:txBody>
          <a:bodyPr wrap="square" rtlCol="0">
            <a:spAutoFit/>
          </a:bodyPr>
          <a:lstStyle/>
          <a:p>
            <a:r>
              <a:rPr lang="zh-CN" altLang="en-US" sz="1600" dirty="0">
                <a:solidFill>
                  <a:schemeClr val="bg1"/>
                </a:solidFill>
              </a:rPr>
              <a:t>“移动互联网</a:t>
            </a:r>
            <a:r>
              <a:rPr lang="en-US" altLang="zh-CN" sz="1600" dirty="0">
                <a:solidFill>
                  <a:schemeClr val="bg1"/>
                </a:solidFill>
              </a:rPr>
              <a:t>+</a:t>
            </a:r>
            <a:r>
              <a:rPr lang="zh-CN" altLang="en-US" sz="1600" dirty="0">
                <a:solidFill>
                  <a:schemeClr val="bg1"/>
                </a:solidFill>
              </a:rPr>
              <a:t>工业”</a:t>
            </a:r>
          </a:p>
        </p:txBody>
      </p:sp>
      <p:sp>
        <p:nvSpPr>
          <p:cNvPr id="13" name="Content Placeholder 2"/>
          <p:cNvSpPr txBox="1"/>
          <p:nvPr/>
        </p:nvSpPr>
        <p:spPr>
          <a:xfrm>
            <a:off x="4829682" y="3137783"/>
            <a:ext cx="4155421" cy="10425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spcBef>
                <a:spcPts val="0"/>
              </a:spcBef>
              <a:buNone/>
            </a:pPr>
            <a:r>
              <a:rPr lang="zh-CN" altLang="en-US" sz="1100" dirty="0">
                <a:solidFill>
                  <a:schemeClr val="bg1"/>
                </a:solidFill>
              </a:rPr>
              <a:t>基于云计算技术</a:t>
            </a:r>
            <a:r>
              <a:rPr lang="zh-CN" altLang="en-US" sz="1100" dirty="0" smtClean="0">
                <a:solidFill>
                  <a:schemeClr val="bg1"/>
                </a:solidFill>
              </a:rPr>
              <a:t>，提供统一</a:t>
            </a:r>
            <a:r>
              <a:rPr lang="zh-CN" altLang="en-US" sz="1100" dirty="0">
                <a:solidFill>
                  <a:schemeClr val="bg1"/>
                </a:solidFill>
              </a:rPr>
              <a:t>的智能产品软件服务平台，为</a:t>
            </a:r>
            <a:r>
              <a:rPr lang="zh-CN" altLang="en-US" sz="1100" dirty="0" smtClean="0">
                <a:solidFill>
                  <a:schemeClr val="bg1"/>
                </a:solidFill>
              </a:rPr>
              <a:t>不同的硬件</a:t>
            </a:r>
            <a:r>
              <a:rPr lang="zh-CN" altLang="en-US" sz="1100" dirty="0">
                <a:solidFill>
                  <a:schemeClr val="bg1"/>
                </a:solidFill>
              </a:rPr>
              <a:t>设备提供统一的软件服务和技术支持，优化用户的使用体验，并实现各产品的互联互通，产生协同价值</a:t>
            </a:r>
            <a:r>
              <a:rPr lang="zh-CN" altLang="en-US" sz="1100" dirty="0" smtClean="0">
                <a:solidFill>
                  <a:schemeClr val="bg1"/>
                </a:solidFill>
              </a:rPr>
              <a:t>。</a:t>
            </a:r>
            <a:endParaRPr lang="en-US" altLang="zh-CN" sz="1100" dirty="0">
              <a:solidFill>
                <a:schemeClr val="bg1"/>
              </a:solidFill>
              <a:latin typeface="华文细黑" panose="02010600040101010101" pitchFamily="2" charset="-122"/>
              <a:cs typeface="Arial" panose="020B0604020202020204" pitchFamily="34" charset="0"/>
            </a:endParaRPr>
          </a:p>
        </p:txBody>
      </p:sp>
      <p:sp>
        <p:nvSpPr>
          <p:cNvPr id="14" name="文本框 13"/>
          <p:cNvSpPr txBox="1"/>
          <p:nvPr/>
        </p:nvSpPr>
        <p:spPr>
          <a:xfrm>
            <a:off x="4839227" y="2812155"/>
            <a:ext cx="2869765" cy="338554"/>
          </a:xfrm>
          <a:prstGeom prst="rect">
            <a:avLst/>
          </a:prstGeom>
          <a:noFill/>
        </p:spPr>
        <p:txBody>
          <a:bodyPr wrap="square" rtlCol="0">
            <a:spAutoFit/>
          </a:bodyPr>
          <a:lstStyle/>
          <a:p>
            <a:r>
              <a:rPr lang="zh-CN" altLang="en-US" sz="1600" dirty="0">
                <a:solidFill>
                  <a:schemeClr val="bg1"/>
                </a:solidFill>
              </a:rPr>
              <a:t>“云计算</a:t>
            </a:r>
            <a:r>
              <a:rPr lang="en-US" altLang="zh-CN" sz="1600" dirty="0">
                <a:solidFill>
                  <a:schemeClr val="bg1"/>
                </a:solidFill>
              </a:rPr>
              <a:t>+</a:t>
            </a:r>
            <a:r>
              <a:rPr lang="zh-CN" altLang="en-US" sz="1600" dirty="0">
                <a:solidFill>
                  <a:schemeClr val="bg1"/>
                </a:solidFill>
              </a:rPr>
              <a:t>工业”</a:t>
            </a:r>
          </a:p>
        </p:txBody>
      </p:sp>
    </p:spTree>
    <p:custDataLst>
      <p:tags r:id="rId1"/>
    </p:custDataLst>
    <p:extLst>
      <p:ext uri="{BB962C8B-B14F-4D97-AF65-F5344CB8AC3E}">
        <p14:creationId xmlns:p14="http://schemas.microsoft.com/office/powerpoint/2010/main" val="3795883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677" y="4297817"/>
            <a:ext cx="9138323" cy="859537"/>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03457" y="1979435"/>
            <a:ext cx="2954655" cy="646331"/>
          </a:xfrm>
          <a:prstGeom prst="rect">
            <a:avLst/>
          </a:prstGeom>
        </p:spPr>
        <p:txBody>
          <a:bodyPr wrap="none">
            <a:spAutoFit/>
          </a:bodyPr>
          <a:lstStyle/>
          <a:p>
            <a:pPr>
              <a:defRPr/>
            </a:pPr>
            <a:r>
              <a:rPr lang="zh-CN" altLang="en-US"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现有系统分析</a:t>
            </a:r>
            <a:endParaRPr lang="id-ID"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8" name="组合 57"/>
          <p:cNvGrpSpPr/>
          <p:nvPr/>
        </p:nvGrpSpPr>
        <p:grpSpPr>
          <a:xfrm>
            <a:off x="2253408" y="2008910"/>
            <a:ext cx="948238" cy="584775"/>
            <a:chOff x="4353620" y="864629"/>
            <a:chExt cx="742365" cy="457814"/>
          </a:xfrm>
        </p:grpSpPr>
        <p:sp>
          <p:nvSpPr>
            <p:cNvPr id="56"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40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sz="1600">
                <a:solidFill>
                  <a:srgbClr val="FFFFFF"/>
                </a:solidFill>
              </a:endParaRPr>
            </a:p>
          </p:txBody>
        </p:sp>
        <p:sp>
          <p:nvSpPr>
            <p:cNvPr id="57" name="文本框 56"/>
            <p:cNvSpPr txBox="1"/>
            <p:nvPr/>
          </p:nvSpPr>
          <p:spPr>
            <a:xfrm>
              <a:off x="4508346" y="864629"/>
              <a:ext cx="432912" cy="457814"/>
            </a:xfrm>
            <a:prstGeom prst="rect">
              <a:avLst/>
            </a:prstGeom>
            <a:noFill/>
          </p:spPr>
          <p:txBody>
            <a:bodyPr wrap="square" rtlCol="0">
              <a:spAutoFit/>
            </a:bodyPr>
            <a:lstStyle/>
            <a:p>
              <a:r>
                <a:rPr lang="en-US" altLang="zh-CN" sz="3200" dirty="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Freeform 210"/>
          <p:cNvSpPr/>
          <p:nvPr/>
        </p:nvSpPr>
        <p:spPr bwMode="auto">
          <a:xfrm>
            <a:off x="2383295" y="2446092"/>
            <a:ext cx="4094108" cy="1595708"/>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3" cstate="print"/>
            <a:stretch>
              <a:fillRect/>
            </a:stretch>
          </a:blipFill>
          <a:ln w="9525">
            <a:noFill/>
            <a:round/>
          </a:ln>
        </p:spPr>
        <p:txBody>
          <a:bodyPr vert="horz" wrap="square" lIns="91440" tIns="45720" rIns="91440" bIns="45720" numCol="1" anchor="t" anchorCtr="0" compatLnSpc="1"/>
          <a:lstStyle/>
          <a:p>
            <a:endParaRPr lang="en-US" sz="2400">
              <a:solidFill>
                <a:schemeClr val="bg1"/>
              </a:solidFill>
            </a:endParaRPr>
          </a:p>
        </p:txBody>
      </p:sp>
      <p:sp>
        <p:nvSpPr>
          <p:cNvPr id="12" name="Freeform 210"/>
          <p:cNvSpPr/>
          <p:nvPr/>
        </p:nvSpPr>
        <p:spPr bwMode="auto">
          <a:xfrm>
            <a:off x="2440320" y="2144763"/>
            <a:ext cx="4094108" cy="1595708"/>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4" cstate="print"/>
            <a:stretch>
              <a:fillRect/>
            </a:stretch>
          </a:blipFill>
          <a:ln w="9525">
            <a:noFill/>
            <a:round/>
          </a:ln>
        </p:spPr>
        <p:txBody>
          <a:bodyPr vert="horz" wrap="square" lIns="91440" tIns="45720" rIns="91440" bIns="45720" numCol="1" anchor="t" anchorCtr="0" compatLnSpc="1"/>
          <a:lstStyle/>
          <a:p>
            <a:endParaRPr lang="en-US" sz="2400">
              <a:solidFill>
                <a:schemeClr val="bg1"/>
              </a:solidFill>
            </a:endParaRPr>
          </a:p>
        </p:txBody>
      </p:sp>
      <p:grpSp>
        <p:nvGrpSpPr>
          <p:cNvPr id="13" name="组合 12"/>
          <p:cNvGrpSpPr/>
          <p:nvPr/>
        </p:nvGrpSpPr>
        <p:grpSpPr>
          <a:xfrm flipV="1">
            <a:off x="5310487" y="2058315"/>
            <a:ext cx="1435298" cy="554724"/>
            <a:chOff x="6184232" y="3601453"/>
            <a:chExt cx="747341" cy="184484"/>
          </a:xfrm>
        </p:grpSpPr>
        <p:cxnSp>
          <p:nvCxnSpPr>
            <p:cNvPr id="14" name="直接连接符 13"/>
            <p:cNvCxnSpPr/>
            <p:nvPr/>
          </p:nvCxnSpPr>
          <p:spPr>
            <a:xfrm>
              <a:off x="6184232" y="3601453"/>
              <a:ext cx="176463" cy="1844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60695" y="3785937"/>
              <a:ext cx="5708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793192" y="1919985"/>
            <a:ext cx="2303790" cy="1094769"/>
            <a:chOff x="6793192" y="1919985"/>
            <a:chExt cx="2303790" cy="1094769"/>
          </a:xfrm>
        </p:grpSpPr>
        <p:sp>
          <p:nvSpPr>
            <p:cNvPr id="16" name="Content Placeholder 2"/>
            <p:cNvSpPr txBox="1"/>
            <p:nvPr/>
          </p:nvSpPr>
          <p:spPr>
            <a:xfrm>
              <a:off x="6793192" y="2182501"/>
              <a:ext cx="2303790" cy="8322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defRPr/>
              </a:pPr>
              <a:r>
                <a:rPr lang="zh-CN" altLang="en-US" sz="1100" dirty="0"/>
                <a:t>虽然</a:t>
              </a:r>
              <a:r>
                <a:rPr lang="en-US" altLang="zh-CN" sz="1100" dirty="0"/>
                <a:t>AS400</a:t>
              </a:r>
              <a:r>
                <a:rPr lang="zh-CN" altLang="en-US" sz="1100" dirty="0"/>
                <a:t>系统提供了内部数据对外开放的通道，但是却无法主动访问外部资源</a:t>
              </a:r>
              <a:r>
                <a:rPr lang="zh-CN" altLang="en-US" sz="1100" dirty="0" smtClean="0"/>
                <a:t>，注定了很多</a:t>
              </a:r>
              <a:r>
                <a:rPr lang="zh-CN" altLang="en-US" sz="1100" dirty="0"/>
                <a:t>公共资源无法被利用</a:t>
              </a:r>
              <a:r>
                <a:rPr lang="zh-CN" altLang="en-US" sz="1100" dirty="0" smtClean="0"/>
                <a:t>到</a:t>
              </a:r>
              <a:r>
                <a:rPr lang="zh-CN" altLang="en-US" sz="1100" dirty="0"/>
                <a:t>，</a:t>
              </a:r>
              <a:r>
                <a:rPr lang="zh-CN" altLang="en-US" sz="1100" dirty="0" smtClean="0"/>
                <a:t>使用</a:t>
              </a:r>
              <a:r>
                <a:rPr lang="zh-CN" altLang="en-US" sz="1100" dirty="0"/>
                <a:t>的商业型</a:t>
              </a:r>
              <a:r>
                <a:rPr lang="zh-CN" altLang="en-US" sz="1100" dirty="0" smtClean="0"/>
                <a:t>数据库同样不利于扩展。</a:t>
              </a:r>
              <a:endParaRPr lang="zh-CN" altLang="en-US" sz="1100" dirty="0"/>
            </a:p>
          </p:txBody>
        </p:sp>
        <p:sp>
          <p:nvSpPr>
            <p:cNvPr id="17" name="文本框 16"/>
            <p:cNvSpPr txBox="1"/>
            <p:nvPr/>
          </p:nvSpPr>
          <p:spPr>
            <a:xfrm>
              <a:off x="6793192" y="1919985"/>
              <a:ext cx="1525802" cy="307777"/>
            </a:xfrm>
            <a:prstGeom prst="rect">
              <a:avLst/>
            </a:prstGeom>
            <a:noFill/>
          </p:spPr>
          <p:txBody>
            <a:bodyPr wrap="square" rtlCol="0">
              <a:spAutoFit/>
            </a:bodyPr>
            <a:lstStyle/>
            <a:p>
              <a:r>
                <a:rPr lang="zh-CN" altLang="en-US" sz="1400" dirty="0" smtClean="0">
                  <a:solidFill>
                    <a:schemeClr val="bg1"/>
                  </a:solidFill>
                </a:rPr>
                <a:t>二、系统扩展</a:t>
              </a:r>
              <a:endParaRPr lang="zh-CN" altLang="en-US" sz="1400" dirty="0">
                <a:solidFill>
                  <a:schemeClr val="bg1"/>
                </a:solidFill>
              </a:endParaRPr>
            </a:p>
          </p:txBody>
        </p:sp>
      </p:grpSp>
      <p:grpSp>
        <p:nvGrpSpPr>
          <p:cNvPr id="18" name="组合 17"/>
          <p:cNvGrpSpPr/>
          <p:nvPr/>
        </p:nvGrpSpPr>
        <p:grpSpPr>
          <a:xfrm>
            <a:off x="4746239" y="3542949"/>
            <a:ext cx="1374876" cy="459012"/>
            <a:chOff x="6184232" y="3601453"/>
            <a:chExt cx="747341" cy="184484"/>
          </a:xfrm>
        </p:grpSpPr>
        <p:cxnSp>
          <p:nvCxnSpPr>
            <p:cNvPr id="19" name="直接连接符 18"/>
            <p:cNvCxnSpPr/>
            <p:nvPr/>
          </p:nvCxnSpPr>
          <p:spPr>
            <a:xfrm>
              <a:off x="6184232" y="3601453"/>
              <a:ext cx="176463" cy="1844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60695" y="3785937"/>
              <a:ext cx="5708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158853" y="3825453"/>
            <a:ext cx="2938129" cy="1094769"/>
            <a:chOff x="6158852" y="3848404"/>
            <a:chExt cx="2938129" cy="1094769"/>
          </a:xfrm>
        </p:grpSpPr>
        <p:sp>
          <p:nvSpPr>
            <p:cNvPr id="21" name="Content Placeholder 2"/>
            <p:cNvSpPr txBox="1"/>
            <p:nvPr/>
          </p:nvSpPr>
          <p:spPr>
            <a:xfrm>
              <a:off x="6158852" y="4110920"/>
              <a:ext cx="2938129" cy="8322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defRPr/>
              </a:pPr>
              <a:r>
                <a:rPr lang="zh-CN" altLang="en-US" sz="1100" dirty="0"/>
                <a:t>目前公司内部发展</a:t>
              </a:r>
              <a:r>
                <a:rPr lang="zh-CN" altLang="en-US" sz="1100" dirty="0" smtClean="0"/>
                <a:t>十几年产生的数据</a:t>
              </a:r>
              <a:r>
                <a:rPr lang="zh-CN" altLang="en-US" sz="1100" dirty="0"/>
                <a:t>量较为庞大</a:t>
              </a:r>
              <a:r>
                <a:rPr lang="en-US" altLang="zh-CN" sz="1100" dirty="0"/>
                <a:t>,AS400</a:t>
              </a:r>
              <a:r>
                <a:rPr lang="zh-CN" altLang="en-US" sz="1100" dirty="0"/>
                <a:t>最初很多设计的要点已经不再适用今日的业务要求</a:t>
              </a:r>
              <a:r>
                <a:rPr lang="zh-CN" altLang="en-US" sz="1100" dirty="0" smtClean="0"/>
                <a:t>，反而</a:t>
              </a:r>
              <a:r>
                <a:rPr lang="zh-CN" altLang="en-US" sz="1100" dirty="0"/>
                <a:t>限制</a:t>
              </a:r>
              <a:r>
                <a:rPr lang="zh-CN" altLang="en-US" sz="1100" dirty="0" smtClean="0"/>
                <a:t>了多项业务的开展。</a:t>
              </a:r>
              <a:endParaRPr lang="zh-CN" altLang="en-US" sz="1100" dirty="0"/>
            </a:p>
          </p:txBody>
        </p:sp>
        <p:sp>
          <p:nvSpPr>
            <p:cNvPr id="22" name="文本框 21"/>
            <p:cNvSpPr txBox="1"/>
            <p:nvPr/>
          </p:nvSpPr>
          <p:spPr>
            <a:xfrm>
              <a:off x="6158853" y="3848404"/>
              <a:ext cx="1525802" cy="307777"/>
            </a:xfrm>
            <a:prstGeom prst="rect">
              <a:avLst/>
            </a:prstGeom>
            <a:noFill/>
          </p:spPr>
          <p:txBody>
            <a:bodyPr wrap="square" rtlCol="0">
              <a:spAutoFit/>
            </a:bodyPr>
            <a:lstStyle/>
            <a:p>
              <a:r>
                <a:rPr lang="zh-CN" altLang="en-US" sz="1400" dirty="0" smtClean="0">
                  <a:solidFill>
                    <a:schemeClr val="bg1"/>
                  </a:solidFill>
                </a:rPr>
                <a:t>四、企业适应</a:t>
              </a:r>
              <a:endParaRPr lang="zh-CN" altLang="en-US" sz="1400" dirty="0">
                <a:solidFill>
                  <a:schemeClr val="bg1"/>
                </a:solidFill>
              </a:endParaRPr>
            </a:p>
          </p:txBody>
        </p:sp>
      </p:grpSp>
      <p:grpSp>
        <p:nvGrpSpPr>
          <p:cNvPr id="23" name="组合 22"/>
          <p:cNvGrpSpPr/>
          <p:nvPr/>
        </p:nvGrpSpPr>
        <p:grpSpPr>
          <a:xfrm flipH="1">
            <a:off x="1659313" y="3637312"/>
            <a:ext cx="1094073" cy="506150"/>
            <a:chOff x="6184232" y="3601453"/>
            <a:chExt cx="747341" cy="184484"/>
          </a:xfrm>
        </p:grpSpPr>
        <p:cxnSp>
          <p:nvCxnSpPr>
            <p:cNvPr id="24" name="直接连接符 23"/>
            <p:cNvCxnSpPr/>
            <p:nvPr/>
          </p:nvCxnSpPr>
          <p:spPr>
            <a:xfrm>
              <a:off x="6184232" y="3601453"/>
              <a:ext cx="176463" cy="1844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60695" y="3785937"/>
              <a:ext cx="5708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360504" y="3996753"/>
            <a:ext cx="2815611" cy="789485"/>
            <a:chOff x="288536" y="4184070"/>
            <a:chExt cx="2815611" cy="789485"/>
          </a:xfrm>
        </p:grpSpPr>
        <p:sp>
          <p:nvSpPr>
            <p:cNvPr id="26" name="Content Placeholder 2"/>
            <p:cNvSpPr txBox="1"/>
            <p:nvPr/>
          </p:nvSpPr>
          <p:spPr>
            <a:xfrm>
              <a:off x="295462" y="4507473"/>
              <a:ext cx="2808685" cy="4660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defRPr/>
              </a:pPr>
              <a:r>
                <a:rPr lang="en-US" altLang="zh-CN" sz="1100" dirty="0"/>
                <a:t>AS400</a:t>
              </a:r>
              <a:r>
                <a:rPr lang="zh-CN" altLang="en-US" sz="1100" dirty="0"/>
                <a:t>系统导出的报表展示效果差，不能为高层决策提供便捷的数据支持，往往需要对数据再加工。</a:t>
              </a:r>
              <a:endParaRPr lang="zh-CN" altLang="en-US" sz="1100" dirty="0"/>
            </a:p>
          </p:txBody>
        </p:sp>
        <p:sp>
          <p:nvSpPr>
            <p:cNvPr id="27" name="文本框 26"/>
            <p:cNvSpPr txBox="1"/>
            <p:nvPr/>
          </p:nvSpPr>
          <p:spPr>
            <a:xfrm>
              <a:off x="288536" y="4184070"/>
              <a:ext cx="1725852" cy="307777"/>
            </a:xfrm>
            <a:prstGeom prst="rect">
              <a:avLst/>
            </a:prstGeom>
            <a:noFill/>
          </p:spPr>
          <p:txBody>
            <a:bodyPr wrap="square" rtlCol="0">
              <a:spAutoFit/>
            </a:bodyPr>
            <a:lstStyle/>
            <a:p>
              <a:r>
                <a:rPr lang="zh-CN" altLang="en-US" sz="1400" dirty="0" smtClean="0">
                  <a:solidFill>
                    <a:schemeClr val="bg1"/>
                  </a:solidFill>
                </a:rPr>
                <a:t>三、数据分析</a:t>
              </a:r>
              <a:endParaRPr lang="zh-CN" altLang="en-US" sz="1400" dirty="0">
                <a:solidFill>
                  <a:schemeClr val="bg1"/>
                </a:solidFill>
              </a:endParaRPr>
            </a:p>
          </p:txBody>
        </p:sp>
      </p:grpSp>
      <p:grpSp>
        <p:nvGrpSpPr>
          <p:cNvPr id="28" name="组合 27"/>
          <p:cNvGrpSpPr/>
          <p:nvPr/>
        </p:nvGrpSpPr>
        <p:grpSpPr>
          <a:xfrm flipH="1" flipV="1">
            <a:off x="1926445" y="2100072"/>
            <a:ext cx="1595290" cy="708497"/>
            <a:chOff x="6184232" y="3601453"/>
            <a:chExt cx="747341" cy="184484"/>
          </a:xfrm>
        </p:grpSpPr>
        <p:cxnSp>
          <p:nvCxnSpPr>
            <p:cNvPr id="29" name="直接连接符 28"/>
            <p:cNvCxnSpPr/>
            <p:nvPr/>
          </p:nvCxnSpPr>
          <p:spPr>
            <a:xfrm>
              <a:off x="6184232" y="3601453"/>
              <a:ext cx="176463" cy="1844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360695" y="3785937"/>
              <a:ext cx="5708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28884" y="1949613"/>
            <a:ext cx="2808685" cy="1118349"/>
            <a:chOff x="28884" y="1949614"/>
            <a:chExt cx="2808685" cy="757789"/>
          </a:xfrm>
        </p:grpSpPr>
        <p:sp>
          <p:nvSpPr>
            <p:cNvPr id="31" name="Content Placeholder 2"/>
            <p:cNvSpPr txBox="1"/>
            <p:nvPr/>
          </p:nvSpPr>
          <p:spPr>
            <a:xfrm>
              <a:off x="28884" y="2241321"/>
              <a:ext cx="2808685" cy="4660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defRPr/>
              </a:pPr>
              <a:r>
                <a:rPr lang="en-US" altLang="zh-CN" sz="1100" dirty="0" smtClean="0"/>
                <a:t>AS400</a:t>
              </a:r>
              <a:r>
                <a:rPr lang="zh-CN" altLang="en-US" sz="1100" dirty="0" smtClean="0"/>
                <a:t>的</a:t>
              </a:r>
              <a:r>
                <a:rPr lang="zh-CN" altLang="en-US" sz="1100" dirty="0"/>
                <a:t>人机交互、操作逻辑、界面</a:t>
              </a:r>
              <a:r>
                <a:rPr lang="zh-CN" altLang="en-US" sz="1100" dirty="0" smtClean="0"/>
                <a:t>美观不符合大多数用户的操作习惯，尤其是高层领导。</a:t>
              </a:r>
              <a:endParaRPr lang="zh-CN" altLang="en-US" sz="800" dirty="0">
                <a:solidFill>
                  <a:schemeClr val="bg1"/>
                </a:solidFill>
                <a:latin typeface="微软雅黑" panose="020B0503020204020204" pitchFamily="34" charset="-122"/>
              </a:endParaRPr>
            </a:p>
          </p:txBody>
        </p:sp>
        <p:sp>
          <p:nvSpPr>
            <p:cNvPr id="32" name="文本框 31"/>
            <p:cNvSpPr txBox="1"/>
            <p:nvPr/>
          </p:nvSpPr>
          <p:spPr>
            <a:xfrm>
              <a:off x="462614" y="1949614"/>
              <a:ext cx="1525802" cy="307777"/>
            </a:xfrm>
            <a:prstGeom prst="rect">
              <a:avLst/>
            </a:prstGeom>
            <a:noFill/>
          </p:spPr>
          <p:txBody>
            <a:bodyPr wrap="square" rtlCol="0">
              <a:spAutoFit/>
            </a:bodyPr>
            <a:lstStyle/>
            <a:p>
              <a:r>
                <a:rPr lang="zh-CN" altLang="en-US" sz="1400" dirty="0" smtClean="0">
                  <a:solidFill>
                    <a:schemeClr val="bg1"/>
                  </a:solidFill>
                </a:rPr>
                <a:t>一、用户界面</a:t>
              </a:r>
              <a:endParaRPr lang="zh-CN" altLang="en-US" sz="1400" dirty="0">
                <a:solidFill>
                  <a:schemeClr val="bg1"/>
                </a:solidFill>
              </a:endParaRPr>
            </a:p>
          </p:txBody>
        </p:sp>
      </p:grpSp>
      <p:sp>
        <p:nvSpPr>
          <p:cNvPr id="44" name="文本框 43"/>
          <p:cNvSpPr txBox="1"/>
          <p:nvPr/>
        </p:nvSpPr>
        <p:spPr>
          <a:xfrm>
            <a:off x="1021967" y="269923"/>
            <a:ext cx="3438932" cy="400110"/>
          </a:xfrm>
          <a:prstGeom prst="rect">
            <a:avLst/>
          </a:prstGeom>
          <a:noFill/>
        </p:spPr>
        <p:txBody>
          <a:bodyPr wrap="square" rtlCol="0">
            <a:spAutoFit/>
          </a:bodyPr>
          <a:lstStyle/>
          <a:p>
            <a:pPr>
              <a:defRPr/>
            </a:pPr>
            <a:r>
              <a:rPr lang="zh-CN" altLang="en-US" sz="2000" b="1" dirty="0" smtClean="0">
                <a:solidFill>
                  <a:schemeClr val="bg1"/>
                </a:solidFill>
                <a:latin typeface="微软雅黑" panose="020B0503020204020204" pitchFamily="34" charset="-122"/>
                <a:ea typeface="微软雅黑" panose="020B0503020204020204" pitchFamily="34" charset="-122"/>
              </a:rPr>
              <a:t>现有人事系统分析</a:t>
            </a:r>
            <a:endParaRPr lang="id-ID"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206493" y="315588"/>
            <a:ext cx="815474" cy="523220"/>
            <a:chOff x="4353620" y="864629"/>
            <a:chExt cx="742365" cy="476312"/>
          </a:xfrm>
        </p:grpSpPr>
        <p:sp>
          <p:nvSpPr>
            <p:cNvPr id="47"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chemeClr val="bg1"/>
                </a:solidFill>
              </a:endParaRPr>
            </a:p>
          </p:txBody>
        </p:sp>
        <p:sp>
          <p:nvSpPr>
            <p:cNvPr id="48" name="文本框 47"/>
            <p:cNvSpPr txBox="1"/>
            <p:nvPr/>
          </p:nvSpPr>
          <p:spPr>
            <a:xfrm>
              <a:off x="4508346" y="864629"/>
              <a:ext cx="432912" cy="476312"/>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2</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33" name="文本框 32"/>
          <p:cNvSpPr txBox="1"/>
          <p:nvPr/>
        </p:nvSpPr>
        <p:spPr>
          <a:xfrm>
            <a:off x="538619" y="828031"/>
            <a:ext cx="8192022" cy="507831"/>
          </a:xfrm>
          <a:prstGeom prst="rect">
            <a:avLst/>
          </a:prstGeom>
          <a:noFill/>
        </p:spPr>
        <p:txBody>
          <a:bodyPr wrap="square" rtlCol="0">
            <a:spAutoFit/>
          </a:bodyPr>
          <a:lstStyle/>
          <a:p>
            <a:r>
              <a:rPr lang="zh-CN" altLang="en-US" dirty="0">
                <a:solidFill>
                  <a:schemeClr val="bg1"/>
                </a:solidFill>
              </a:rPr>
              <a:t>基于</a:t>
            </a:r>
            <a:r>
              <a:rPr lang="en-US" altLang="zh-CN" dirty="0" smtClean="0">
                <a:solidFill>
                  <a:schemeClr val="bg1"/>
                </a:solidFill>
              </a:rPr>
              <a:t>AS400</a:t>
            </a:r>
            <a:r>
              <a:rPr lang="zh-CN" altLang="en-US" dirty="0" smtClean="0">
                <a:solidFill>
                  <a:schemeClr val="bg1"/>
                </a:solidFill>
              </a:rPr>
              <a:t>系统开发的人事管理系统，具有良好的安全行和稳定行，但是在互联网</a:t>
            </a:r>
            <a:r>
              <a:rPr lang="en-US" altLang="zh-CN" dirty="0" smtClean="0">
                <a:solidFill>
                  <a:schemeClr val="bg1"/>
                </a:solidFill>
              </a:rPr>
              <a:t>+</a:t>
            </a:r>
            <a:r>
              <a:rPr lang="zh-CN" altLang="en-US" dirty="0" smtClean="0">
                <a:solidFill>
                  <a:schemeClr val="bg1"/>
                </a:solidFill>
              </a:rPr>
              <a:t>的影响下，企业内部对用户体验方面的需求逐步提升，</a:t>
            </a:r>
            <a:r>
              <a:rPr lang="en-US" altLang="zh-CN" dirty="0" smtClean="0">
                <a:solidFill>
                  <a:schemeClr val="bg1"/>
                </a:solidFill>
              </a:rPr>
              <a:t>AS400</a:t>
            </a:r>
            <a:r>
              <a:rPr lang="zh-CN" altLang="en-US" dirty="0" smtClean="0">
                <a:solidFill>
                  <a:schemeClr val="bg1"/>
                </a:solidFill>
              </a:rPr>
              <a:t>系统暴露的不足之处也是十分明显，主要集中在以下四点：</a:t>
            </a:r>
            <a:endParaRPr lang="zh-CN" altLang="en-US"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906283" y="1745485"/>
            <a:ext cx="2899423" cy="3651748"/>
            <a:chOff x="579" y="587"/>
            <a:chExt cx="2243" cy="2825"/>
          </a:xfrm>
          <a:solidFill>
            <a:schemeClr val="bg1">
              <a:alpha val="98000"/>
            </a:schemeClr>
          </a:solidFill>
        </p:grpSpPr>
        <p:grpSp>
          <p:nvGrpSpPr>
            <p:cNvPr id="3" name="Group 205"/>
            <p:cNvGrpSpPr/>
            <p:nvPr/>
          </p:nvGrpSpPr>
          <p:grpSpPr bwMode="auto">
            <a:xfrm>
              <a:off x="579" y="597"/>
              <a:ext cx="2243" cy="2635"/>
              <a:chOff x="579" y="597"/>
              <a:chExt cx="2243" cy="2635"/>
            </a:xfrm>
            <a:grpFill/>
          </p:grpSpPr>
          <p:sp>
            <p:nvSpPr>
              <p:cNvPr id="388" name="Oval 5"/>
              <p:cNvSpPr>
                <a:spLocks noChangeArrowheads="1"/>
              </p:cNvSpPr>
              <p:nvPr/>
            </p:nvSpPr>
            <p:spPr bwMode="auto">
              <a:xfrm>
                <a:off x="960" y="874"/>
                <a:ext cx="1033" cy="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9" name="Freeform 6"/>
              <p:cNvSpPr/>
              <p:nvPr/>
            </p:nvSpPr>
            <p:spPr bwMode="auto">
              <a:xfrm>
                <a:off x="1470" y="1568"/>
                <a:ext cx="476" cy="179"/>
              </a:xfrm>
              <a:custGeom>
                <a:avLst/>
                <a:gdLst>
                  <a:gd name="T0" fmla="*/ 210 w 327"/>
                  <a:gd name="T1" fmla="*/ 16 h 123"/>
                  <a:gd name="T2" fmla="*/ 327 w 327"/>
                  <a:gd name="T3" fmla="*/ 99 h 123"/>
                  <a:gd name="T4" fmla="*/ 96 w 327"/>
                  <a:gd name="T5" fmla="*/ 62 h 123"/>
                  <a:gd name="T6" fmla="*/ 210 w 327"/>
                  <a:gd name="T7" fmla="*/ 16 h 123"/>
                </a:gdLst>
                <a:ahLst/>
                <a:cxnLst>
                  <a:cxn ang="0">
                    <a:pos x="T0" y="T1"/>
                  </a:cxn>
                  <a:cxn ang="0">
                    <a:pos x="T2" y="T3"/>
                  </a:cxn>
                  <a:cxn ang="0">
                    <a:pos x="T4" y="T5"/>
                  </a:cxn>
                  <a:cxn ang="0">
                    <a:pos x="T6" y="T7"/>
                  </a:cxn>
                </a:cxnLst>
                <a:rect l="0" t="0" r="r" b="b"/>
                <a:pathLst>
                  <a:path w="327" h="123">
                    <a:moveTo>
                      <a:pt x="210" y="16"/>
                    </a:moveTo>
                    <a:cubicBezTo>
                      <a:pt x="210" y="16"/>
                      <a:pt x="265" y="86"/>
                      <a:pt x="327" y="99"/>
                    </a:cubicBezTo>
                    <a:cubicBezTo>
                      <a:pt x="327" y="99"/>
                      <a:pt x="192" y="123"/>
                      <a:pt x="96" y="62"/>
                    </a:cubicBezTo>
                    <a:cubicBezTo>
                      <a:pt x="0" y="0"/>
                      <a:pt x="210" y="16"/>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0" name="Oval 7"/>
              <p:cNvSpPr>
                <a:spLocks noChangeArrowheads="1"/>
              </p:cNvSpPr>
              <p:nvPr/>
            </p:nvSpPr>
            <p:spPr bwMode="auto">
              <a:xfrm>
                <a:off x="1070" y="685"/>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1" name="Freeform 8"/>
              <p:cNvSpPr/>
              <p:nvPr/>
            </p:nvSpPr>
            <p:spPr bwMode="auto">
              <a:xfrm>
                <a:off x="1047" y="731"/>
                <a:ext cx="81" cy="189"/>
              </a:xfrm>
              <a:custGeom>
                <a:avLst/>
                <a:gdLst>
                  <a:gd name="T0" fmla="*/ 28 w 56"/>
                  <a:gd name="T1" fmla="*/ 72 h 130"/>
                  <a:gd name="T2" fmla="*/ 33 w 56"/>
                  <a:gd name="T3" fmla="*/ 130 h 130"/>
                  <a:gd name="T4" fmla="*/ 44 w 56"/>
                  <a:gd name="T5" fmla="*/ 130 h 130"/>
                  <a:gd name="T6" fmla="*/ 44 w 56"/>
                  <a:gd name="T7" fmla="*/ 62 h 130"/>
                  <a:gd name="T8" fmla="*/ 52 w 56"/>
                  <a:gd name="T9" fmla="*/ 62 h 130"/>
                  <a:gd name="T10" fmla="*/ 54 w 56"/>
                  <a:gd name="T11" fmla="*/ 23 h 130"/>
                  <a:gd name="T12" fmla="*/ 44 w 56"/>
                  <a:gd name="T13" fmla="*/ 1 h 130"/>
                  <a:gd name="T14" fmla="*/ 36 w 56"/>
                  <a:gd name="T15" fmla="*/ 0 h 130"/>
                  <a:gd name="T16" fmla="*/ 28 w 56"/>
                  <a:gd name="T17" fmla="*/ 0 h 130"/>
                  <a:gd name="T18" fmla="*/ 20 w 56"/>
                  <a:gd name="T19" fmla="*/ 0 h 130"/>
                  <a:gd name="T20" fmla="*/ 13 w 56"/>
                  <a:gd name="T21" fmla="*/ 1 h 130"/>
                  <a:gd name="T22" fmla="*/ 2 w 56"/>
                  <a:gd name="T23" fmla="*/ 23 h 130"/>
                  <a:gd name="T24" fmla="*/ 5 w 56"/>
                  <a:gd name="T25" fmla="*/ 62 h 130"/>
                  <a:gd name="T26" fmla="*/ 13 w 56"/>
                  <a:gd name="T27" fmla="*/ 62 h 130"/>
                  <a:gd name="T28" fmla="*/ 13 w 56"/>
                  <a:gd name="T29" fmla="*/ 130 h 130"/>
                  <a:gd name="T30" fmla="*/ 23 w 56"/>
                  <a:gd name="T31" fmla="*/ 130 h 130"/>
                  <a:gd name="T32" fmla="*/ 28 w 56"/>
                  <a:gd name="T33"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2"/>
                    </a:moveTo>
                    <a:cubicBezTo>
                      <a:pt x="33" y="130"/>
                      <a:pt x="33" y="130"/>
                      <a:pt x="33" y="130"/>
                    </a:cubicBezTo>
                    <a:cubicBezTo>
                      <a:pt x="44" y="130"/>
                      <a:pt x="44" y="130"/>
                      <a:pt x="44" y="130"/>
                    </a:cubicBezTo>
                    <a:cubicBezTo>
                      <a:pt x="44" y="62"/>
                      <a:pt x="44" y="62"/>
                      <a:pt x="44" y="62"/>
                    </a:cubicBezTo>
                    <a:cubicBezTo>
                      <a:pt x="52" y="62"/>
                      <a:pt x="52" y="62"/>
                      <a:pt x="52" y="62"/>
                    </a:cubicBezTo>
                    <a:cubicBezTo>
                      <a:pt x="54" y="23"/>
                      <a:pt x="54" y="23"/>
                      <a:pt x="54" y="23"/>
                    </a:cubicBezTo>
                    <a:cubicBezTo>
                      <a:pt x="54" y="23"/>
                      <a:pt x="56" y="6"/>
                      <a:pt x="44" y="1"/>
                    </a:cubicBezTo>
                    <a:cubicBezTo>
                      <a:pt x="42" y="0"/>
                      <a:pt x="39" y="0"/>
                      <a:pt x="36" y="0"/>
                    </a:cubicBezTo>
                    <a:cubicBezTo>
                      <a:pt x="28" y="0"/>
                      <a:pt x="28" y="0"/>
                      <a:pt x="28" y="0"/>
                    </a:cubicBezTo>
                    <a:cubicBezTo>
                      <a:pt x="20" y="0"/>
                      <a:pt x="20" y="0"/>
                      <a:pt x="20" y="0"/>
                    </a:cubicBezTo>
                    <a:cubicBezTo>
                      <a:pt x="17" y="0"/>
                      <a:pt x="15" y="0"/>
                      <a:pt x="13" y="1"/>
                    </a:cubicBezTo>
                    <a:cubicBezTo>
                      <a:pt x="0" y="6"/>
                      <a:pt x="2" y="23"/>
                      <a:pt x="2" y="23"/>
                    </a:cubicBezTo>
                    <a:cubicBezTo>
                      <a:pt x="5" y="62"/>
                      <a:pt x="5" y="62"/>
                      <a:pt x="5" y="62"/>
                    </a:cubicBezTo>
                    <a:cubicBezTo>
                      <a:pt x="13" y="62"/>
                      <a:pt x="13" y="62"/>
                      <a:pt x="13" y="62"/>
                    </a:cubicBezTo>
                    <a:cubicBezTo>
                      <a:pt x="13" y="130"/>
                      <a:pt x="13" y="130"/>
                      <a:pt x="13" y="130"/>
                    </a:cubicBezTo>
                    <a:cubicBezTo>
                      <a:pt x="23" y="130"/>
                      <a:pt x="23" y="130"/>
                      <a:pt x="23" y="130"/>
                    </a:cubicBezTo>
                    <a:lnTo>
                      <a:pt x="28"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2" name="Oval 9"/>
              <p:cNvSpPr>
                <a:spLocks noChangeArrowheads="1"/>
              </p:cNvSpPr>
              <p:nvPr/>
            </p:nvSpPr>
            <p:spPr bwMode="auto">
              <a:xfrm>
                <a:off x="1108" y="2413"/>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3" name="Freeform 10"/>
              <p:cNvSpPr/>
              <p:nvPr/>
            </p:nvSpPr>
            <p:spPr bwMode="auto">
              <a:xfrm>
                <a:off x="1085" y="2457"/>
                <a:ext cx="81" cy="189"/>
              </a:xfrm>
              <a:custGeom>
                <a:avLst/>
                <a:gdLst>
                  <a:gd name="T0" fmla="*/ 28 w 56"/>
                  <a:gd name="T1" fmla="*/ 73 h 130"/>
                  <a:gd name="T2" fmla="*/ 33 w 56"/>
                  <a:gd name="T3" fmla="*/ 130 h 130"/>
                  <a:gd name="T4" fmla="*/ 44 w 56"/>
                  <a:gd name="T5" fmla="*/ 130 h 130"/>
                  <a:gd name="T6" fmla="*/ 44 w 56"/>
                  <a:gd name="T7" fmla="*/ 63 h 130"/>
                  <a:gd name="T8" fmla="*/ 52 w 56"/>
                  <a:gd name="T9" fmla="*/ 63 h 130"/>
                  <a:gd name="T10" fmla="*/ 54 w 56"/>
                  <a:gd name="T11" fmla="*/ 24 h 130"/>
                  <a:gd name="T12" fmla="*/ 44 w 56"/>
                  <a:gd name="T13" fmla="*/ 2 h 130"/>
                  <a:gd name="T14" fmla="*/ 36 w 56"/>
                  <a:gd name="T15" fmla="*/ 0 h 130"/>
                  <a:gd name="T16" fmla="*/ 28 w 56"/>
                  <a:gd name="T17" fmla="*/ 0 h 130"/>
                  <a:gd name="T18" fmla="*/ 20 w 56"/>
                  <a:gd name="T19" fmla="*/ 0 h 130"/>
                  <a:gd name="T20" fmla="*/ 13 w 56"/>
                  <a:gd name="T21" fmla="*/ 2 h 130"/>
                  <a:gd name="T22" fmla="*/ 2 w 56"/>
                  <a:gd name="T23" fmla="*/ 24 h 130"/>
                  <a:gd name="T24" fmla="*/ 5 w 56"/>
                  <a:gd name="T25" fmla="*/ 63 h 130"/>
                  <a:gd name="T26" fmla="*/ 13 w 56"/>
                  <a:gd name="T27" fmla="*/ 63 h 130"/>
                  <a:gd name="T28" fmla="*/ 13 w 56"/>
                  <a:gd name="T29" fmla="*/ 130 h 130"/>
                  <a:gd name="T30" fmla="*/ 23 w 56"/>
                  <a:gd name="T31" fmla="*/ 130 h 130"/>
                  <a:gd name="T32" fmla="*/ 28 w 56"/>
                  <a:gd name="T3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3"/>
                    </a:moveTo>
                    <a:cubicBezTo>
                      <a:pt x="33" y="130"/>
                      <a:pt x="33" y="130"/>
                      <a:pt x="33" y="130"/>
                    </a:cubicBezTo>
                    <a:cubicBezTo>
                      <a:pt x="44" y="130"/>
                      <a:pt x="44" y="130"/>
                      <a:pt x="44" y="130"/>
                    </a:cubicBezTo>
                    <a:cubicBezTo>
                      <a:pt x="44" y="63"/>
                      <a:pt x="44" y="63"/>
                      <a:pt x="44" y="63"/>
                    </a:cubicBezTo>
                    <a:cubicBezTo>
                      <a:pt x="52" y="63"/>
                      <a:pt x="52" y="63"/>
                      <a:pt x="52" y="63"/>
                    </a:cubicBezTo>
                    <a:cubicBezTo>
                      <a:pt x="54" y="24"/>
                      <a:pt x="54" y="24"/>
                      <a:pt x="54" y="24"/>
                    </a:cubicBezTo>
                    <a:cubicBezTo>
                      <a:pt x="54" y="24"/>
                      <a:pt x="56" y="7"/>
                      <a:pt x="44" y="2"/>
                    </a:cubicBezTo>
                    <a:cubicBezTo>
                      <a:pt x="42" y="1"/>
                      <a:pt x="39" y="0"/>
                      <a:pt x="36" y="0"/>
                    </a:cubicBezTo>
                    <a:cubicBezTo>
                      <a:pt x="28" y="0"/>
                      <a:pt x="28" y="0"/>
                      <a:pt x="28" y="0"/>
                    </a:cubicBezTo>
                    <a:cubicBezTo>
                      <a:pt x="20" y="0"/>
                      <a:pt x="20" y="0"/>
                      <a:pt x="20" y="0"/>
                    </a:cubicBezTo>
                    <a:cubicBezTo>
                      <a:pt x="17" y="0"/>
                      <a:pt x="15" y="1"/>
                      <a:pt x="13" y="2"/>
                    </a:cubicBezTo>
                    <a:cubicBezTo>
                      <a:pt x="0" y="7"/>
                      <a:pt x="2" y="24"/>
                      <a:pt x="2" y="24"/>
                    </a:cubicBezTo>
                    <a:cubicBezTo>
                      <a:pt x="5" y="63"/>
                      <a:pt x="5" y="63"/>
                      <a:pt x="5" y="63"/>
                    </a:cubicBezTo>
                    <a:cubicBezTo>
                      <a:pt x="13" y="63"/>
                      <a:pt x="13" y="63"/>
                      <a:pt x="13" y="63"/>
                    </a:cubicBezTo>
                    <a:cubicBezTo>
                      <a:pt x="13" y="130"/>
                      <a:pt x="13" y="130"/>
                      <a:pt x="13" y="130"/>
                    </a:cubicBezTo>
                    <a:cubicBezTo>
                      <a:pt x="23" y="130"/>
                      <a:pt x="23" y="130"/>
                      <a:pt x="23" y="130"/>
                    </a:cubicBezTo>
                    <a:lnTo>
                      <a:pt x="28"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4" name="Oval 11"/>
              <p:cNvSpPr>
                <a:spLocks noChangeArrowheads="1"/>
              </p:cNvSpPr>
              <p:nvPr/>
            </p:nvSpPr>
            <p:spPr bwMode="auto">
              <a:xfrm>
                <a:off x="2281" y="1074"/>
                <a:ext cx="50" cy="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5" name="Freeform 12"/>
              <p:cNvSpPr/>
              <p:nvPr/>
            </p:nvSpPr>
            <p:spPr bwMode="auto">
              <a:xfrm>
                <a:off x="2247" y="1138"/>
                <a:ext cx="118" cy="276"/>
              </a:xfrm>
              <a:custGeom>
                <a:avLst/>
                <a:gdLst>
                  <a:gd name="T0" fmla="*/ 41 w 81"/>
                  <a:gd name="T1" fmla="*/ 106 h 190"/>
                  <a:gd name="T2" fmla="*/ 48 w 81"/>
                  <a:gd name="T3" fmla="*/ 190 h 190"/>
                  <a:gd name="T4" fmla="*/ 63 w 81"/>
                  <a:gd name="T5" fmla="*/ 190 h 190"/>
                  <a:gd name="T6" fmla="*/ 63 w 81"/>
                  <a:gd name="T7" fmla="*/ 91 h 190"/>
                  <a:gd name="T8" fmla="*/ 75 w 81"/>
                  <a:gd name="T9" fmla="*/ 91 h 190"/>
                  <a:gd name="T10" fmla="*/ 79 w 81"/>
                  <a:gd name="T11" fmla="*/ 34 h 190"/>
                  <a:gd name="T12" fmla="*/ 63 w 81"/>
                  <a:gd name="T13" fmla="*/ 2 h 190"/>
                  <a:gd name="T14" fmla="*/ 52 w 81"/>
                  <a:gd name="T15" fmla="*/ 0 h 190"/>
                  <a:gd name="T16" fmla="*/ 41 w 81"/>
                  <a:gd name="T17" fmla="*/ 0 h 190"/>
                  <a:gd name="T18" fmla="*/ 29 w 81"/>
                  <a:gd name="T19" fmla="*/ 0 h 190"/>
                  <a:gd name="T20" fmla="*/ 18 w 81"/>
                  <a:gd name="T21" fmla="*/ 2 h 190"/>
                  <a:gd name="T22" fmla="*/ 2 w 81"/>
                  <a:gd name="T23" fmla="*/ 34 h 190"/>
                  <a:gd name="T24" fmla="*/ 6 w 81"/>
                  <a:gd name="T25" fmla="*/ 91 h 190"/>
                  <a:gd name="T26" fmla="*/ 18 w 81"/>
                  <a:gd name="T27" fmla="*/ 91 h 190"/>
                  <a:gd name="T28" fmla="*/ 18 w 81"/>
                  <a:gd name="T29" fmla="*/ 190 h 190"/>
                  <a:gd name="T30" fmla="*/ 33 w 81"/>
                  <a:gd name="T31" fmla="*/ 190 h 190"/>
                  <a:gd name="T32" fmla="*/ 41 w 81"/>
                  <a:gd name="T33" fmla="*/ 10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90">
                    <a:moveTo>
                      <a:pt x="41" y="106"/>
                    </a:moveTo>
                    <a:cubicBezTo>
                      <a:pt x="48" y="190"/>
                      <a:pt x="48" y="190"/>
                      <a:pt x="48" y="190"/>
                    </a:cubicBezTo>
                    <a:cubicBezTo>
                      <a:pt x="63" y="190"/>
                      <a:pt x="63" y="190"/>
                      <a:pt x="63" y="190"/>
                    </a:cubicBezTo>
                    <a:cubicBezTo>
                      <a:pt x="63" y="91"/>
                      <a:pt x="63" y="91"/>
                      <a:pt x="63" y="91"/>
                    </a:cubicBezTo>
                    <a:cubicBezTo>
                      <a:pt x="75" y="91"/>
                      <a:pt x="75" y="91"/>
                      <a:pt x="75" y="91"/>
                    </a:cubicBezTo>
                    <a:cubicBezTo>
                      <a:pt x="79" y="34"/>
                      <a:pt x="79" y="34"/>
                      <a:pt x="79" y="34"/>
                    </a:cubicBezTo>
                    <a:cubicBezTo>
                      <a:pt x="79" y="34"/>
                      <a:pt x="81" y="9"/>
                      <a:pt x="63" y="2"/>
                    </a:cubicBezTo>
                    <a:cubicBezTo>
                      <a:pt x="60" y="1"/>
                      <a:pt x="56" y="0"/>
                      <a:pt x="52" y="0"/>
                    </a:cubicBezTo>
                    <a:cubicBezTo>
                      <a:pt x="41" y="0"/>
                      <a:pt x="41" y="0"/>
                      <a:pt x="41" y="0"/>
                    </a:cubicBezTo>
                    <a:cubicBezTo>
                      <a:pt x="29" y="0"/>
                      <a:pt x="29" y="0"/>
                      <a:pt x="29" y="0"/>
                    </a:cubicBezTo>
                    <a:cubicBezTo>
                      <a:pt x="25" y="0"/>
                      <a:pt x="21" y="1"/>
                      <a:pt x="18" y="2"/>
                    </a:cubicBezTo>
                    <a:cubicBezTo>
                      <a:pt x="0" y="9"/>
                      <a:pt x="2" y="34"/>
                      <a:pt x="2" y="34"/>
                    </a:cubicBezTo>
                    <a:cubicBezTo>
                      <a:pt x="6" y="91"/>
                      <a:pt x="6" y="91"/>
                      <a:pt x="6" y="91"/>
                    </a:cubicBezTo>
                    <a:cubicBezTo>
                      <a:pt x="18" y="91"/>
                      <a:pt x="18" y="91"/>
                      <a:pt x="18" y="91"/>
                    </a:cubicBezTo>
                    <a:cubicBezTo>
                      <a:pt x="18" y="190"/>
                      <a:pt x="18" y="190"/>
                      <a:pt x="18" y="190"/>
                    </a:cubicBezTo>
                    <a:cubicBezTo>
                      <a:pt x="33" y="190"/>
                      <a:pt x="33" y="190"/>
                      <a:pt x="33" y="190"/>
                    </a:cubicBezTo>
                    <a:lnTo>
                      <a:pt x="41"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6" name="Oval 13"/>
              <p:cNvSpPr>
                <a:spLocks noChangeArrowheads="1"/>
              </p:cNvSpPr>
              <p:nvPr/>
            </p:nvSpPr>
            <p:spPr bwMode="auto">
              <a:xfrm>
                <a:off x="2342" y="2039"/>
                <a:ext cx="46" cy="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7" name="Freeform 14"/>
              <p:cNvSpPr/>
              <p:nvPr/>
            </p:nvSpPr>
            <p:spPr bwMode="auto">
              <a:xfrm>
                <a:off x="2311" y="2099"/>
                <a:ext cx="108" cy="250"/>
              </a:xfrm>
              <a:custGeom>
                <a:avLst/>
                <a:gdLst>
                  <a:gd name="T0" fmla="*/ 37 w 74"/>
                  <a:gd name="T1" fmla="*/ 96 h 172"/>
                  <a:gd name="T2" fmla="*/ 44 w 74"/>
                  <a:gd name="T3" fmla="*/ 172 h 172"/>
                  <a:gd name="T4" fmla="*/ 58 w 74"/>
                  <a:gd name="T5" fmla="*/ 172 h 172"/>
                  <a:gd name="T6" fmla="*/ 58 w 74"/>
                  <a:gd name="T7" fmla="*/ 82 h 172"/>
                  <a:gd name="T8" fmla="*/ 68 w 74"/>
                  <a:gd name="T9" fmla="*/ 82 h 172"/>
                  <a:gd name="T10" fmla="*/ 71 w 74"/>
                  <a:gd name="T11" fmla="*/ 31 h 172"/>
                  <a:gd name="T12" fmla="*/ 57 w 74"/>
                  <a:gd name="T13" fmla="*/ 2 h 172"/>
                  <a:gd name="T14" fmla="*/ 47 w 74"/>
                  <a:gd name="T15" fmla="*/ 0 h 172"/>
                  <a:gd name="T16" fmla="*/ 37 w 74"/>
                  <a:gd name="T17" fmla="*/ 0 h 172"/>
                  <a:gd name="T18" fmla="*/ 26 w 74"/>
                  <a:gd name="T19" fmla="*/ 0 h 172"/>
                  <a:gd name="T20" fmla="*/ 16 w 74"/>
                  <a:gd name="T21" fmla="*/ 2 h 172"/>
                  <a:gd name="T22" fmla="*/ 2 w 74"/>
                  <a:gd name="T23" fmla="*/ 31 h 172"/>
                  <a:gd name="T24" fmla="*/ 6 w 74"/>
                  <a:gd name="T25" fmla="*/ 82 h 172"/>
                  <a:gd name="T26" fmla="*/ 16 w 74"/>
                  <a:gd name="T27" fmla="*/ 82 h 172"/>
                  <a:gd name="T28" fmla="*/ 16 w 74"/>
                  <a:gd name="T29" fmla="*/ 172 h 172"/>
                  <a:gd name="T30" fmla="*/ 30 w 74"/>
                  <a:gd name="T31" fmla="*/ 172 h 172"/>
                  <a:gd name="T32" fmla="*/ 37 w 74"/>
                  <a:gd name="T33" fmla="*/ 9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172">
                    <a:moveTo>
                      <a:pt x="37" y="96"/>
                    </a:moveTo>
                    <a:cubicBezTo>
                      <a:pt x="44" y="172"/>
                      <a:pt x="44" y="172"/>
                      <a:pt x="44" y="172"/>
                    </a:cubicBezTo>
                    <a:cubicBezTo>
                      <a:pt x="58" y="172"/>
                      <a:pt x="58" y="172"/>
                      <a:pt x="58" y="172"/>
                    </a:cubicBezTo>
                    <a:cubicBezTo>
                      <a:pt x="58" y="82"/>
                      <a:pt x="58" y="82"/>
                      <a:pt x="58" y="82"/>
                    </a:cubicBezTo>
                    <a:cubicBezTo>
                      <a:pt x="68" y="82"/>
                      <a:pt x="68" y="82"/>
                      <a:pt x="68" y="82"/>
                    </a:cubicBezTo>
                    <a:cubicBezTo>
                      <a:pt x="71" y="31"/>
                      <a:pt x="71" y="31"/>
                      <a:pt x="71" y="31"/>
                    </a:cubicBezTo>
                    <a:cubicBezTo>
                      <a:pt x="71" y="31"/>
                      <a:pt x="74" y="8"/>
                      <a:pt x="57" y="2"/>
                    </a:cubicBezTo>
                    <a:cubicBezTo>
                      <a:pt x="55" y="0"/>
                      <a:pt x="51" y="0"/>
                      <a:pt x="47" y="0"/>
                    </a:cubicBezTo>
                    <a:cubicBezTo>
                      <a:pt x="37" y="0"/>
                      <a:pt x="37" y="0"/>
                      <a:pt x="37" y="0"/>
                    </a:cubicBezTo>
                    <a:cubicBezTo>
                      <a:pt x="26" y="0"/>
                      <a:pt x="26" y="0"/>
                      <a:pt x="26" y="0"/>
                    </a:cubicBezTo>
                    <a:cubicBezTo>
                      <a:pt x="22" y="0"/>
                      <a:pt x="19" y="0"/>
                      <a:pt x="16" y="2"/>
                    </a:cubicBezTo>
                    <a:cubicBezTo>
                      <a:pt x="0" y="8"/>
                      <a:pt x="2" y="31"/>
                      <a:pt x="2" y="31"/>
                    </a:cubicBezTo>
                    <a:cubicBezTo>
                      <a:pt x="6" y="82"/>
                      <a:pt x="6" y="82"/>
                      <a:pt x="6" y="82"/>
                    </a:cubicBezTo>
                    <a:cubicBezTo>
                      <a:pt x="16" y="82"/>
                      <a:pt x="16" y="82"/>
                      <a:pt x="16" y="82"/>
                    </a:cubicBezTo>
                    <a:cubicBezTo>
                      <a:pt x="16" y="172"/>
                      <a:pt x="16" y="172"/>
                      <a:pt x="16" y="172"/>
                    </a:cubicBezTo>
                    <a:cubicBezTo>
                      <a:pt x="30" y="172"/>
                      <a:pt x="30" y="172"/>
                      <a:pt x="30" y="172"/>
                    </a:cubicBezTo>
                    <a:lnTo>
                      <a:pt x="37"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8" name="Oval 15"/>
              <p:cNvSpPr>
                <a:spLocks noChangeArrowheads="1"/>
              </p:cNvSpPr>
              <p:nvPr/>
            </p:nvSpPr>
            <p:spPr bwMode="auto">
              <a:xfrm>
                <a:off x="1654" y="2276"/>
                <a:ext cx="52" cy="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9" name="Freeform 16"/>
              <p:cNvSpPr/>
              <p:nvPr/>
            </p:nvSpPr>
            <p:spPr bwMode="auto">
              <a:xfrm>
                <a:off x="1619" y="2342"/>
                <a:ext cx="122" cy="282"/>
              </a:xfrm>
              <a:custGeom>
                <a:avLst/>
                <a:gdLst>
                  <a:gd name="T0" fmla="*/ 42 w 84"/>
                  <a:gd name="T1" fmla="*/ 109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9"/>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0" name="Oval 17"/>
              <p:cNvSpPr>
                <a:spLocks noChangeArrowheads="1"/>
              </p:cNvSpPr>
              <p:nvPr/>
            </p:nvSpPr>
            <p:spPr bwMode="auto">
              <a:xfrm>
                <a:off x="615" y="1446"/>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1" name="Freeform 18"/>
              <p:cNvSpPr/>
              <p:nvPr/>
            </p:nvSpPr>
            <p:spPr bwMode="auto">
              <a:xfrm>
                <a:off x="579" y="1485"/>
                <a:ext cx="125" cy="191"/>
              </a:xfrm>
              <a:custGeom>
                <a:avLst/>
                <a:gdLst>
                  <a:gd name="T0" fmla="*/ 86 w 86"/>
                  <a:gd name="T1" fmla="*/ 49 h 131"/>
                  <a:gd name="T2" fmla="*/ 54 w 86"/>
                  <a:gd name="T3" fmla="*/ 9 h 131"/>
                  <a:gd name="T4" fmla="*/ 38 w 86"/>
                  <a:gd name="T5" fmla="*/ 1 h 131"/>
                  <a:gd name="T6" fmla="*/ 28 w 86"/>
                  <a:gd name="T7" fmla="*/ 5 h 131"/>
                  <a:gd name="T8" fmla="*/ 21 w 86"/>
                  <a:gd name="T9" fmla="*/ 29 h 131"/>
                  <a:gd name="T10" fmla="*/ 21 w 86"/>
                  <a:gd name="T11" fmla="*/ 30 h 131"/>
                  <a:gd name="T12" fmla="*/ 0 w 86"/>
                  <a:gd name="T13" fmla="*/ 58 h 131"/>
                  <a:gd name="T14" fmla="*/ 6 w 86"/>
                  <a:gd name="T15" fmla="*/ 63 h 131"/>
                  <a:gd name="T16" fmla="*/ 21 w 86"/>
                  <a:gd name="T17" fmla="*/ 48 h 131"/>
                  <a:gd name="T18" fmla="*/ 21 w 86"/>
                  <a:gd name="T19" fmla="*/ 63 h 131"/>
                  <a:gd name="T20" fmla="*/ 8 w 86"/>
                  <a:gd name="T21" fmla="*/ 128 h 131"/>
                  <a:gd name="T22" fmla="*/ 17 w 86"/>
                  <a:gd name="T23" fmla="*/ 131 h 131"/>
                  <a:gd name="T24" fmla="*/ 35 w 86"/>
                  <a:gd name="T25" fmla="*/ 85 h 131"/>
                  <a:gd name="T26" fmla="*/ 44 w 86"/>
                  <a:gd name="T27" fmla="*/ 104 h 131"/>
                  <a:gd name="T28" fmla="*/ 70 w 86"/>
                  <a:gd name="T29" fmla="*/ 130 h 131"/>
                  <a:gd name="T30" fmla="*/ 77 w 86"/>
                  <a:gd name="T31" fmla="*/ 123 h 131"/>
                  <a:gd name="T32" fmla="*/ 58 w 86"/>
                  <a:gd name="T33" fmla="*/ 99 h 131"/>
                  <a:gd name="T34" fmla="*/ 53 w 86"/>
                  <a:gd name="T35" fmla="*/ 62 h 131"/>
                  <a:gd name="T36" fmla="*/ 53 w 86"/>
                  <a:gd name="T37" fmla="*/ 27 h 131"/>
                  <a:gd name="T38" fmla="*/ 79 w 86"/>
                  <a:gd name="T39" fmla="*/ 55 h 131"/>
                  <a:gd name="T40" fmla="*/ 86 w 86"/>
                  <a:gd name="T41"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131">
                    <a:moveTo>
                      <a:pt x="86" y="49"/>
                    </a:moveTo>
                    <a:cubicBezTo>
                      <a:pt x="86" y="49"/>
                      <a:pt x="68" y="24"/>
                      <a:pt x="54" y="9"/>
                    </a:cubicBezTo>
                    <a:cubicBezTo>
                      <a:pt x="46" y="0"/>
                      <a:pt x="38" y="1"/>
                      <a:pt x="38" y="1"/>
                    </a:cubicBezTo>
                    <a:cubicBezTo>
                      <a:pt x="37" y="1"/>
                      <a:pt x="32" y="1"/>
                      <a:pt x="28" y="5"/>
                    </a:cubicBezTo>
                    <a:cubicBezTo>
                      <a:pt x="23" y="10"/>
                      <a:pt x="21" y="18"/>
                      <a:pt x="21" y="29"/>
                    </a:cubicBezTo>
                    <a:cubicBezTo>
                      <a:pt x="21" y="29"/>
                      <a:pt x="21" y="29"/>
                      <a:pt x="21" y="30"/>
                    </a:cubicBezTo>
                    <a:cubicBezTo>
                      <a:pt x="0" y="58"/>
                      <a:pt x="0" y="58"/>
                      <a:pt x="0" y="58"/>
                    </a:cubicBezTo>
                    <a:cubicBezTo>
                      <a:pt x="6" y="63"/>
                      <a:pt x="6" y="63"/>
                      <a:pt x="6" y="63"/>
                    </a:cubicBezTo>
                    <a:cubicBezTo>
                      <a:pt x="21" y="48"/>
                      <a:pt x="21" y="48"/>
                      <a:pt x="21" y="48"/>
                    </a:cubicBezTo>
                    <a:cubicBezTo>
                      <a:pt x="21" y="56"/>
                      <a:pt x="21" y="63"/>
                      <a:pt x="21" y="63"/>
                    </a:cubicBezTo>
                    <a:cubicBezTo>
                      <a:pt x="8" y="128"/>
                      <a:pt x="8" y="128"/>
                      <a:pt x="8" y="128"/>
                    </a:cubicBezTo>
                    <a:cubicBezTo>
                      <a:pt x="17" y="131"/>
                      <a:pt x="17" y="131"/>
                      <a:pt x="17" y="131"/>
                    </a:cubicBezTo>
                    <a:cubicBezTo>
                      <a:pt x="35" y="85"/>
                      <a:pt x="35" y="85"/>
                      <a:pt x="35" y="85"/>
                    </a:cubicBezTo>
                    <a:cubicBezTo>
                      <a:pt x="44" y="104"/>
                      <a:pt x="44" y="104"/>
                      <a:pt x="44" y="104"/>
                    </a:cubicBezTo>
                    <a:cubicBezTo>
                      <a:pt x="70" y="130"/>
                      <a:pt x="70" y="130"/>
                      <a:pt x="70" y="130"/>
                    </a:cubicBezTo>
                    <a:cubicBezTo>
                      <a:pt x="77" y="123"/>
                      <a:pt x="77" y="123"/>
                      <a:pt x="77" y="123"/>
                    </a:cubicBezTo>
                    <a:cubicBezTo>
                      <a:pt x="77" y="123"/>
                      <a:pt x="58" y="99"/>
                      <a:pt x="58" y="99"/>
                    </a:cubicBezTo>
                    <a:cubicBezTo>
                      <a:pt x="58" y="98"/>
                      <a:pt x="53" y="62"/>
                      <a:pt x="53" y="62"/>
                    </a:cubicBezTo>
                    <a:cubicBezTo>
                      <a:pt x="53" y="27"/>
                      <a:pt x="53" y="27"/>
                      <a:pt x="53" y="27"/>
                    </a:cubicBezTo>
                    <a:cubicBezTo>
                      <a:pt x="79" y="55"/>
                      <a:pt x="79" y="55"/>
                      <a:pt x="79" y="55"/>
                    </a:cubicBezTo>
                    <a:lnTo>
                      <a:pt x="8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2" name="Freeform 19"/>
              <p:cNvSpPr/>
              <p:nvPr/>
            </p:nvSpPr>
            <p:spPr bwMode="auto">
              <a:xfrm>
                <a:off x="781" y="1660"/>
                <a:ext cx="14"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8"/>
                      <a:pt x="10" y="5"/>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3" name="Freeform 20"/>
              <p:cNvSpPr/>
              <p:nvPr/>
            </p:nvSpPr>
            <p:spPr bwMode="auto">
              <a:xfrm>
                <a:off x="801" y="1644"/>
                <a:ext cx="15"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7"/>
                      <a:pt x="10" y="4"/>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4" name="Freeform 21"/>
              <p:cNvSpPr/>
              <p:nvPr/>
            </p:nvSpPr>
            <p:spPr bwMode="auto">
              <a:xfrm>
                <a:off x="699" y="1565"/>
                <a:ext cx="105" cy="95"/>
              </a:xfrm>
              <a:custGeom>
                <a:avLst/>
                <a:gdLst>
                  <a:gd name="T0" fmla="*/ 66 w 105"/>
                  <a:gd name="T1" fmla="*/ 21 h 95"/>
                  <a:gd name="T2" fmla="*/ 40 w 105"/>
                  <a:gd name="T3" fmla="*/ 42 h 95"/>
                  <a:gd name="T4" fmla="*/ 5 w 105"/>
                  <a:gd name="T5" fmla="*/ 0 h 95"/>
                  <a:gd name="T6" fmla="*/ 0 w 105"/>
                  <a:gd name="T7" fmla="*/ 3 h 95"/>
                  <a:gd name="T8" fmla="*/ 75 w 105"/>
                  <a:gd name="T9" fmla="*/ 95 h 95"/>
                  <a:gd name="T10" fmla="*/ 79 w 105"/>
                  <a:gd name="T11" fmla="*/ 92 h 95"/>
                  <a:gd name="T12" fmla="*/ 105 w 105"/>
                  <a:gd name="T13" fmla="*/ 70 h 95"/>
                  <a:gd name="T14" fmla="*/ 66 w 105"/>
                  <a:gd name="T15" fmla="*/ 2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5">
                    <a:moveTo>
                      <a:pt x="66" y="21"/>
                    </a:moveTo>
                    <a:lnTo>
                      <a:pt x="40" y="42"/>
                    </a:lnTo>
                    <a:lnTo>
                      <a:pt x="5" y="0"/>
                    </a:lnTo>
                    <a:lnTo>
                      <a:pt x="0" y="3"/>
                    </a:lnTo>
                    <a:lnTo>
                      <a:pt x="75" y="95"/>
                    </a:lnTo>
                    <a:lnTo>
                      <a:pt x="79" y="92"/>
                    </a:lnTo>
                    <a:lnTo>
                      <a:pt x="105" y="70"/>
                    </a:lnTo>
                    <a:lnTo>
                      <a:pt x="6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5" name="Oval 22"/>
              <p:cNvSpPr>
                <a:spLocks noChangeArrowheads="1"/>
              </p:cNvSpPr>
              <p:nvPr/>
            </p:nvSpPr>
            <p:spPr bwMode="auto">
              <a:xfrm>
                <a:off x="2544" y="2225"/>
                <a:ext cx="41" cy="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6" name="Freeform 23"/>
              <p:cNvSpPr>
                <a:spLocks noEditPoints="1"/>
              </p:cNvSpPr>
              <p:nvPr/>
            </p:nvSpPr>
            <p:spPr bwMode="auto">
              <a:xfrm>
                <a:off x="2471" y="2272"/>
                <a:ext cx="196" cy="221"/>
              </a:xfrm>
              <a:custGeom>
                <a:avLst/>
                <a:gdLst>
                  <a:gd name="T0" fmla="*/ 79 w 135"/>
                  <a:gd name="T1" fmla="*/ 82 h 152"/>
                  <a:gd name="T2" fmla="*/ 85 w 135"/>
                  <a:gd name="T3" fmla="*/ 75 h 152"/>
                  <a:gd name="T4" fmla="*/ 90 w 135"/>
                  <a:gd name="T5" fmla="*/ 72 h 152"/>
                  <a:gd name="T6" fmla="*/ 102 w 135"/>
                  <a:gd name="T7" fmla="*/ 69 h 152"/>
                  <a:gd name="T8" fmla="*/ 97 w 135"/>
                  <a:gd name="T9" fmla="*/ 77 h 152"/>
                  <a:gd name="T10" fmla="*/ 85 w 135"/>
                  <a:gd name="T11" fmla="*/ 78 h 152"/>
                  <a:gd name="T12" fmla="*/ 81 w 135"/>
                  <a:gd name="T13" fmla="*/ 82 h 152"/>
                  <a:gd name="T14" fmla="*/ 86 w 135"/>
                  <a:gd name="T15" fmla="*/ 117 h 152"/>
                  <a:gd name="T16" fmla="*/ 135 w 135"/>
                  <a:gd name="T17" fmla="*/ 113 h 152"/>
                  <a:gd name="T18" fmla="*/ 133 w 135"/>
                  <a:gd name="T19" fmla="*/ 78 h 152"/>
                  <a:gd name="T20" fmla="*/ 118 w 135"/>
                  <a:gd name="T21" fmla="*/ 77 h 152"/>
                  <a:gd name="T22" fmla="*/ 118 w 135"/>
                  <a:gd name="T23" fmla="*/ 75 h 152"/>
                  <a:gd name="T24" fmla="*/ 92 w 135"/>
                  <a:gd name="T25" fmla="*/ 10 h 152"/>
                  <a:gd name="T26" fmla="*/ 54 w 135"/>
                  <a:gd name="T27" fmla="*/ 8 h 152"/>
                  <a:gd name="T28" fmla="*/ 49 w 135"/>
                  <a:gd name="T29" fmla="*/ 0 h 152"/>
                  <a:gd name="T30" fmla="*/ 22 w 135"/>
                  <a:gd name="T31" fmla="*/ 16 h 152"/>
                  <a:gd name="T32" fmla="*/ 0 w 135"/>
                  <a:gd name="T33" fmla="*/ 7 h 152"/>
                  <a:gd name="T34" fmla="*/ 9 w 135"/>
                  <a:gd name="T35" fmla="*/ 44 h 152"/>
                  <a:gd name="T36" fmla="*/ 44 w 135"/>
                  <a:gd name="T37" fmla="*/ 57 h 152"/>
                  <a:gd name="T38" fmla="*/ 52 w 135"/>
                  <a:gd name="T39" fmla="*/ 73 h 152"/>
                  <a:gd name="T40" fmla="*/ 45 w 135"/>
                  <a:gd name="T41" fmla="*/ 152 h 152"/>
                  <a:gd name="T42" fmla="*/ 79 w 135"/>
                  <a:gd name="T43" fmla="*/ 121 h 152"/>
                  <a:gd name="T44" fmla="*/ 118 w 135"/>
                  <a:gd name="T45" fmla="*/ 144 h 152"/>
                  <a:gd name="T46" fmla="*/ 86 w 135"/>
                  <a:gd name="T47" fmla="*/ 120 h 152"/>
                  <a:gd name="T48" fmla="*/ 114 w 135"/>
                  <a:gd name="T49" fmla="*/ 75 h 152"/>
                  <a:gd name="T50" fmla="*/ 114 w 135"/>
                  <a:gd name="T51" fmla="*/ 78 h 152"/>
                  <a:gd name="T52" fmla="*/ 101 w 135"/>
                  <a:gd name="T53" fmla="*/ 77 h 152"/>
                  <a:gd name="T54" fmla="*/ 108 w 135"/>
                  <a:gd name="T55" fmla="*/ 72 h 152"/>
                  <a:gd name="T56" fmla="*/ 30 w 135"/>
                  <a:gd name="T57" fmla="*/ 52 h 152"/>
                  <a:gd name="T58" fmla="*/ 47 w 135"/>
                  <a:gd name="T59" fmla="*/ 4 h 152"/>
                  <a:gd name="T60" fmla="*/ 30 w 135"/>
                  <a:gd name="T61" fmla="*/ 52 h 152"/>
                  <a:gd name="T62" fmla="*/ 27 w 135"/>
                  <a:gd name="T63" fmla="*/ 51 h 152"/>
                  <a:gd name="T64" fmla="*/ 3 w 135"/>
                  <a:gd name="T65" fmla="*/ 1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52">
                    <a:moveTo>
                      <a:pt x="79" y="113"/>
                    </a:moveTo>
                    <a:cubicBezTo>
                      <a:pt x="79" y="82"/>
                      <a:pt x="79" y="82"/>
                      <a:pt x="79" y="82"/>
                    </a:cubicBezTo>
                    <a:cubicBezTo>
                      <a:pt x="79" y="80"/>
                      <a:pt x="79" y="78"/>
                      <a:pt x="81" y="77"/>
                    </a:cubicBezTo>
                    <a:cubicBezTo>
                      <a:pt x="82" y="76"/>
                      <a:pt x="84" y="75"/>
                      <a:pt x="85" y="75"/>
                    </a:cubicBezTo>
                    <a:cubicBezTo>
                      <a:pt x="85" y="75"/>
                      <a:pt x="87" y="75"/>
                      <a:pt x="91" y="75"/>
                    </a:cubicBezTo>
                    <a:cubicBezTo>
                      <a:pt x="90" y="73"/>
                      <a:pt x="90" y="72"/>
                      <a:pt x="90" y="72"/>
                    </a:cubicBezTo>
                    <a:cubicBezTo>
                      <a:pt x="89" y="34"/>
                      <a:pt x="89" y="34"/>
                      <a:pt x="89" y="34"/>
                    </a:cubicBezTo>
                    <a:cubicBezTo>
                      <a:pt x="102" y="69"/>
                      <a:pt x="102" y="69"/>
                      <a:pt x="102" y="69"/>
                    </a:cubicBezTo>
                    <a:cubicBezTo>
                      <a:pt x="100" y="71"/>
                      <a:pt x="98" y="73"/>
                      <a:pt x="97" y="75"/>
                    </a:cubicBezTo>
                    <a:cubicBezTo>
                      <a:pt x="97" y="76"/>
                      <a:pt x="97" y="76"/>
                      <a:pt x="97" y="77"/>
                    </a:cubicBezTo>
                    <a:cubicBezTo>
                      <a:pt x="97" y="78"/>
                      <a:pt x="97" y="78"/>
                      <a:pt x="97" y="78"/>
                    </a:cubicBezTo>
                    <a:cubicBezTo>
                      <a:pt x="90" y="78"/>
                      <a:pt x="85" y="78"/>
                      <a:pt x="85" y="78"/>
                    </a:cubicBezTo>
                    <a:cubicBezTo>
                      <a:pt x="84" y="78"/>
                      <a:pt x="83" y="78"/>
                      <a:pt x="83" y="79"/>
                    </a:cubicBezTo>
                    <a:cubicBezTo>
                      <a:pt x="82" y="80"/>
                      <a:pt x="81" y="81"/>
                      <a:pt x="81" y="82"/>
                    </a:cubicBezTo>
                    <a:cubicBezTo>
                      <a:pt x="82" y="113"/>
                      <a:pt x="82" y="113"/>
                      <a:pt x="82" y="113"/>
                    </a:cubicBezTo>
                    <a:cubicBezTo>
                      <a:pt x="82" y="115"/>
                      <a:pt x="84" y="117"/>
                      <a:pt x="86" y="117"/>
                    </a:cubicBezTo>
                    <a:cubicBezTo>
                      <a:pt x="131" y="117"/>
                      <a:pt x="131" y="117"/>
                      <a:pt x="131" y="117"/>
                    </a:cubicBezTo>
                    <a:cubicBezTo>
                      <a:pt x="133" y="117"/>
                      <a:pt x="135" y="115"/>
                      <a:pt x="135" y="113"/>
                    </a:cubicBezTo>
                    <a:cubicBezTo>
                      <a:pt x="134" y="81"/>
                      <a:pt x="134" y="81"/>
                      <a:pt x="134" y="81"/>
                    </a:cubicBezTo>
                    <a:cubicBezTo>
                      <a:pt x="134" y="80"/>
                      <a:pt x="134" y="79"/>
                      <a:pt x="133" y="78"/>
                    </a:cubicBezTo>
                    <a:cubicBezTo>
                      <a:pt x="132" y="78"/>
                      <a:pt x="131" y="77"/>
                      <a:pt x="130" y="77"/>
                    </a:cubicBezTo>
                    <a:cubicBezTo>
                      <a:pt x="130" y="77"/>
                      <a:pt x="125" y="77"/>
                      <a:pt x="118" y="77"/>
                    </a:cubicBezTo>
                    <a:cubicBezTo>
                      <a:pt x="119" y="77"/>
                      <a:pt x="119" y="77"/>
                      <a:pt x="119" y="77"/>
                    </a:cubicBezTo>
                    <a:cubicBezTo>
                      <a:pt x="119" y="76"/>
                      <a:pt x="118" y="75"/>
                      <a:pt x="118" y="75"/>
                    </a:cubicBezTo>
                    <a:cubicBezTo>
                      <a:pt x="117" y="72"/>
                      <a:pt x="115" y="69"/>
                      <a:pt x="111" y="68"/>
                    </a:cubicBezTo>
                    <a:cubicBezTo>
                      <a:pt x="110" y="60"/>
                      <a:pt x="106" y="26"/>
                      <a:pt x="92" y="10"/>
                    </a:cubicBezTo>
                    <a:cubicBezTo>
                      <a:pt x="84" y="0"/>
                      <a:pt x="73" y="1"/>
                      <a:pt x="72" y="1"/>
                    </a:cubicBezTo>
                    <a:cubicBezTo>
                      <a:pt x="71" y="1"/>
                      <a:pt x="61" y="0"/>
                      <a:pt x="54" y="8"/>
                    </a:cubicBezTo>
                    <a:cubicBezTo>
                      <a:pt x="54" y="8"/>
                      <a:pt x="52" y="9"/>
                      <a:pt x="51" y="11"/>
                    </a:cubicBezTo>
                    <a:cubicBezTo>
                      <a:pt x="49" y="0"/>
                      <a:pt x="49" y="0"/>
                      <a:pt x="49" y="0"/>
                    </a:cubicBezTo>
                    <a:cubicBezTo>
                      <a:pt x="47" y="1"/>
                      <a:pt x="47" y="1"/>
                      <a:pt x="47" y="1"/>
                    </a:cubicBezTo>
                    <a:cubicBezTo>
                      <a:pt x="47" y="1"/>
                      <a:pt x="32" y="8"/>
                      <a:pt x="22" y="16"/>
                    </a:cubicBezTo>
                    <a:cubicBezTo>
                      <a:pt x="19" y="14"/>
                      <a:pt x="10" y="9"/>
                      <a:pt x="2" y="7"/>
                    </a:cubicBezTo>
                    <a:cubicBezTo>
                      <a:pt x="0" y="7"/>
                      <a:pt x="0" y="7"/>
                      <a:pt x="0" y="7"/>
                    </a:cubicBezTo>
                    <a:cubicBezTo>
                      <a:pt x="8" y="44"/>
                      <a:pt x="8" y="44"/>
                      <a:pt x="8" y="44"/>
                    </a:cubicBezTo>
                    <a:cubicBezTo>
                      <a:pt x="9" y="44"/>
                      <a:pt x="9" y="44"/>
                      <a:pt x="9" y="44"/>
                    </a:cubicBezTo>
                    <a:cubicBezTo>
                      <a:pt x="9" y="44"/>
                      <a:pt x="17" y="46"/>
                      <a:pt x="26" y="53"/>
                    </a:cubicBezTo>
                    <a:cubicBezTo>
                      <a:pt x="35" y="70"/>
                      <a:pt x="44" y="57"/>
                      <a:pt x="44" y="57"/>
                    </a:cubicBezTo>
                    <a:cubicBezTo>
                      <a:pt x="46" y="55"/>
                      <a:pt x="51" y="45"/>
                      <a:pt x="51" y="45"/>
                    </a:cubicBezTo>
                    <a:cubicBezTo>
                      <a:pt x="51" y="54"/>
                      <a:pt x="52" y="73"/>
                      <a:pt x="52" y="73"/>
                    </a:cubicBezTo>
                    <a:cubicBezTo>
                      <a:pt x="34" y="148"/>
                      <a:pt x="34" y="148"/>
                      <a:pt x="34" y="148"/>
                    </a:cubicBezTo>
                    <a:cubicBezTo>
                      <a:pt x="45" y="152"/>
                      <a:pt x="45" y="152"/>
                      <a:pt x="45" y="152"/>
                    </a:cubicBezTo>
                    <a:cubicBezTo>
                      <a:pt x="45" y="152"/>
                      <a:pt x="67" y="100"/>
                      <a:pt x="69" y="96"/>
                    </a:cubicBezTo>
                    <a:cubicBezTo>
                      <a:pt x="70" y="100"/>
                      <a:pt x="79" y="121"/>
                      <a:pt x="79" y="121"/>
                    </a:cubicBezTo>
                    <a:cubicBezTo>
                      <a:pt x="109" y="152"/>
                      <a:pt x="109" y="152"/>
                      <a:pt x="109" y="152"/>
                    </a:cubicBezTo>
                    <a:cubicBezTo>
                      <a:pt x="118" y="144"/>
                      <a:pt x="118" y="144"/>
                      <a:pt x="118" y="144"/>
                    </a:cubicBezTo>
                    <a:cubicBezTo>
                      <a:pt x="118" y="144"/>
                      <a:pt x="106" y="128"/>
                      <a:pt x="99" y="120"/>
                    </a:cubicBezTo>
                    <a:cubicBezTo>
                      <a:pt x="86" y="120"/>
                      <a:pt x="86" y="120"/>
                      <a:pt x="86" y="120"/>
                    </a:cubicBezTo>
                    <a:cubicBezTo>
                      <a:pt x="82" y="120"/>
                      <a:pt x="79" y="117"/>
                      <a:pt x="79" y="113"/>
                    </a:cubicBezTo>
                    <a:close/>
                    <a:moveTo>
                      <a:pt x="114" y="75"/>
                    </a:moveTo>
                    <a:cubicBezTo>
                      <a:pt x="114" y="75"/>
                      <a:pt x="114" y="76"/>
                      <a:pt x="114" y="77"/>
                    </a:cubicBezTo>
                    <a:cubicBezTo>
                      <a:pt x="114" y="78"/>
                      <a:pt x="114" y="78"/>
                      <a:pt x="114" y="78"/>
                    </a:cubicBezTo>
                    <a:cubicBezTo>
                      <a:pt x="110" y="78"/>
                      <a:pt x="106" y="78"/>
                      <a:pt x="101" y="78"/>
                    </a:cubicBezTo>
                    <a:cubicBezTo>
                      <a:pt x="101" y="77"/>
                      <a:pt x="101" y="77"/>
                      <a:pt x="101" y="77"/>
                    </a:cubicBezTo>
                    <a:cubicBezTo>
                      <a:pt x="101" y="76"/>
                      <a:pt x="101" y="76"/>
                      <a:pt x="102" y="75"/>
                    </a:cubicBezTo>
                    <a:cubicBezTo>
                      <a:pt x="103" y="73"/>
                      <a:pt x="105" y="72"/>
                      <a:pt x="108" y="72"/>
                    </a:cubicBezTo>
                    <a:cubicBezTo>
                      <a:pt x="111" y="72"/>
                      <a:pt x="113" y="73"/>
                      <a:pt x="114" y="75"/>
                    </a:cubicBezTo>
                    <a:close/>
                    <a:moveTo>
                      <a:pt x="30" y="52"/>
                    </a:moveTo>
                    <a:cubicBezTo>
                      <a:pt x="24" y="18"/>
                      <a:pt x="24" y="18"/>
                      <a:pt x="24" y="18"/>
                    </a:cubicBezTo>
                    <a:cubicBezTo>
                      <a:pt x="31" y="12"/>
                      <a:pt x="43" y="6"/>
                      <a:pt x="47" y="4"/>
                    </a:cubicBezTo>
                    <a:cubicBezTo>
                      <a:pt x="47" y="7"/>
                      <a:pt x="51" y="35"/>
                      <a:pt x="52" y="37"/>
                    </a:cubicBezTo>
                    <a:cubicBezTo>
                      <a:pt x="40" y="43"/>
                      <a:pt x="33" y="49"/>
                      <a:pt x="30" y="52"/>
                    </a:cubicBezTo>
                    <a:close/>
                    <a:moveTo>
                      <a:pt x="21" y="18"/>
                    </a:moveTo>
                    <a:cubicBezTo>
                      <a:pt x="27" y="51"/>
                      <a:pt x="27" y="51"/>
                      <a:pt x="27" y="51"/>
                    </a:cubicBezTo>
                    <a:cubicBezTo>
                      <a:pt x="19" y="45"/>
                      <a:pt x="12" y="42"/>
                      <a:pt x="10" y="42"/>
                    </a:cubicBezTo>
                    <a:cubicBezTo>
                      <a:pt x="10" y="40"/>
                      <a:pt x="4" y="14"/>
                      <a:pt x="3" y="10"/>
                    </a:cubicBezTo>
                    <a:cubicBezTo>
                      <a:pt x="11" y="12"/>
                      <a:pt x="19" y="17"/>
                      <a:pt x="2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7" name="Freeform 24"/>
              <p:cNvSpPr/>
              <p:nvPr/>
            </p:nvSpPr>
            <p:spPr bwMode="auto">
              <a:xfrm>
                <a:off x="2512" y="2295"/>
                <a:ext cx="10" cy="13"/>
              </a:xfrm>
              <a:custGeom>
                <a:avLst/>
                <a:gdLst>
                  <a:gd name="T0" fmla="*/ 4 w 10"/>
                  <a:gd name="T1" fmla="*/ 12 h 13"/>
                  <a:gd name="T2" fmla="*/ 3 w 10"/>
                  <a:gd name="T3" fmla="*/ 6 h 13"/>
                  <a:gd name="T4" fmla="*/ 4 w 10"/>
                  <a:gd name="T5" fmla="*/ 12 h 13"/>
                  <a:gd name="T6" fmla="*/ 7 w 10"/>
                  <a:gd name="T7" fmla="*/ 10 h 13"/>
                  <a:gd name="T8" fmla="*/ 7 w 10"/>
                  <a:gd name="T9" fmla="*/ 3 h 13"/>
                  <a:gd name="T10" fmla="*/ 9 w 10"/>
                  <a:gd name="T11" fmla="*/ 10 h 13"/>
                  <a:gd name="T12" fmla="*/ 10 w 10"/>
                  <a:gd name="T13" fmla="*/ 9 h 13"/>
                  <a:gd name="T14" fmla="*/ 9 w 10"/>
                  <a:gd name="T15" fmla="*/ 0 h 13"/>
                  <a:gd name="T16" fmla="*/ 6 w 10"/>
                  <a:gd name="T17" fmla="*/ 2 h 13"/>
                  <a:gd name="T18" fmla="*/ 6 w 10"/>
                  <a:gd name="T19" fmla="*/ 8 h 13"/>
                  <a:gd name="T20" fmla="*/ 3 w 10"/>
                  <a:gd name="T21" fmla="*/ 3 h 13"/>
                  <a:gd name="T22" fmla="*/ 0 w 10"/>
                  <a:gd name="T23" fmla="*/ 5 h 13"/>
                  <a:gd name="T24" fmla="*/ 1 w 10"/>
                  <a:gd name="T25" fmla="*/ 13 h 13"/>
                  <a:gd name="T26" fmla="*/ 4 w 10"/>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3">
                    <a:moveTo>
                      <a:pt x="4" y="12"/>
                    </a:moveTo>
                    <a:lnTo>
                      <a:pt x="3" y="6"/>
                    </a:lnTo>
                    <a:lnTo>
                      <a:pt x="4" y="12"/>
                    </a:lnTo>
                    <a:lnTo>
                      <a:pt x="7" y="10"/>
                    </a:lnTo>
                    <a:lnTo>
                      <a:pt x="7" y="3"/>
                    </a:lnTo>
                    <a:lnTo>
                      <a:pt x="9" y="10"/>
                    </a:lnTo>
                    <a:lnTo>
                      <a:pt x="10" y="9"/>
                    </a:lnTo>
                    <a:lnTo>
                      <a:pt x="9" y="0"/>
                    </a:lnTo>
                    <a:lnTo>
                      <a:pt x="6" y="2"/>
                    </a:lnTo>
                    <a:lnTo>
                      <a:pt x="6" y="8"/>
                    </a:lnTo>
                    <a:lnTo>
                      <a:pt x="3" y="3"/>
                    </a:lnTo>
                    <a:lnTo>
                      <a:pt x="0" y="5"/>
                    </a:lnTo>
                    <a:lnTo>
                      <a:pt x="1" y="13"/>
                    </a:ln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8" name="Freeform 25"/>
              <p:cNvSpPr>
                <a:spLocks noEditPoints="1"/>
              </p:cNvSpPr>
              <p:nvPr/>
            </p:nvSpPr>
            <p:spPr bwMode="auto">
              <a:xfrm>
                <a:off x="2522" y="2291"/>
                <a:ext cx="9" cy="12"/>
              </a:xfrm>
              <a:custGeom>
                <a:avLst/>
                <a:gdLst>
                  <a:gd name="T0" fmla="*/ 3 w 9"/>
                  <a:gd name="T1" fmla="*/ 9 h 12"/>
                  <a:gd name="T2" fmla="*/ 6 w 9"/>
                  <a:gd name="T3" fmla="*/ 7 h 12"/>
                  <a:gd name="T4" fmla="*/ 6 w 9"/>
                  <a:gd name="T5" fmla="*/ 9 h 12"/>
                  <a:gd name="T6" fmla="*/ 9 w 9"/>
                  <a:gd name="T7" fmla="*/ 7 h 12"/>
                  <a:gd name="T8" fmla="*/ 4 w 9"/>
                  <a:gd name="T9" fmla="*/ 0 h 12"/>
                  <a:gd name="T10" fmla="*/ 1 w 9"/>
                  <a:gd name="T11" fmla="*/ 1 h 12"/>
                  <a:gd name="T12" fmla="*/ 0 w 9"/>
                  <a:gd name="T13" fmla="*/ 12 h 12"/>
                  <a:gd name="T14" fmla="*/ 3 w 9"/>
                  <a:gd name="T15" fmla="*/ 12 h 12"/>
                  <a:gd name="T16" fmla="*/ 3 w 9"/>
                  <a:gd name="T17" fmla="*/ 9 h 12"/>
                  <a:gd name="T18" fmla="*/ 3 w 9"/>
                  <a:gd name="T19" fmla="*/ 3 h 12"/>
                  <a:gd name="T20" fmla="*/ 4 w 9"/>
                  <a:gd name="T21" fmla="*/ 6 h 12"/>
                  <a:gd name="T22" fmla="*/ 3 w 9"/>
                  <a:gd name="T23" fmla="*/ 7 h 12"/>
                  <a:gd name="T24" fmla="*/ 3 w 9"/>
                  <a:gd name="T2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2">
                    <a:moveTo>
                      <a:pt x="3" y="9"/>
                    </a:moveTo>
                    <a:lnTo>
                      <a:pt x="6" y="7"/>
                    </a:lnTo>
                    <a:lnTo>
                      <a:pt x="6" y="9"/>
                    </a:lnTo>
                    <a:lnTo>
                      <a:pt x="9" y="7"/>
                    </a:lnTo>
                    <a:lnTo>
                      <a:pt x="4" y="0"/>
                    </a:lnTo>
                    <a:lnTo>
                      <a:pt x="1" y="1"/>
                    </a:lnTo>
                    <a:lnTo>
                      <a:pt x="0" y="12"/>
                    </a:lnTo>
                    <a:lnTo>
                      <a:pt x="3" y="12"/>
                    </a:lnTo>
                    <a:lnTo>
                      <a:pt x="3" y="9"/>
                    </a:lnTo>
                    <a:close/>
                    <a:moveTo>
                      <a:pt x="3" y="3"/>
                    </a:moveTo>
                    <a:lnTo>
                      <a:pt x="4" y="6"/>
                    </a:lnTo>
                    <a:lnTo>
                      <a:pt x="3" y="7"/>
                    </a:ln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9" name="Freeform 26"/>
              <p:cNvSpPr>
                <a:spLocks noEditPoints="1"/>
              </p:cNvSpPr>
              <p:nvPr/>
            </p:nvSpPr>
            <p:spPr bwMode="auto">
              <a:xfrm>
                <a:off x="2529" y="2287"/>
                <a:ext cx="8" cy="11"/>
              </a:xfrm>
              <a:custGeom>
                <a:avLst/>
                <a:gdLst>
                  <a:gd name="T0" fmla="*/ 3 w 5"/>
                  <a:gd name="T1" fmla="*/ 7 h 8"/>
                  <a:gd name="T2" fmla="*/ 3 w 5"/>
                  <a:gd name="T3" fmla="*/ 5 h 8"/>
                  <a:gd name="T4" fmla="*/ 3 w 5"/>
                  <a:gd name="T5" fmla="*/ 4 h 8"/>
                  <a:gd name="T6" fmla="*/ 5 w 5"/>
                  <a:gd name="T7" fmla="*/ 3 h 8"/>
                  <a:gd name="T8" fmla="*/ 5 w 5"/>
                  <a:gd name="T9" fmla="*/ 1 h 8"/>
                  <a:gd name="T10" fmla="*/ 4 w 5"/>
                  <a:gd name="T11" fmla="*/ 0 h 8"/>
                  <a:gd name="T12" fmla="*/ 3 w 5"/>
                  <a:gd name="T13" fmla="*/ 0 h 8"/>
                  <a:gd name="T14" fmla="*/ 0 w 5"/>
                  <a:gd name="T15" fmla="*/ 2 h 8"/>
                  <a:gd name="T16" fmla="*/ 1 w 5"/>
                  <a:gd name="T17" fmla="*/ 8 h 8"/>
                  <a:gd name="T18" fmla="*/ 3 w 5"/>
                  <a:gd name="T19" fmla="*/ 7 h 8"/>
                  <a:gd name="T20" fmla="*/ 3 w 5"/>
                  <a:gd name="T21" fmla="*/ 2 h 8"/>
                  <a:gd name="T22" fmla="*/ 3 w 5"/>
                  <a:gd name="T23" fmla="*/ 2 h 8"/>
                  <a:gd name="T24" fmla="*/ 3 w 5"/>
                  <a:gd name="T25" fmla="*/ 2 h 8"/>
                  <a:gd name="T26" fmla="*/ 3 w 5"/>
                  <a:gd name="T27" fmla="*/ 3 h 8"/>
                  <a:gd name="T28" fmla="*/ 3 w 5"/>
                  <a:gd name="T29" fmla="*/ 3 h 8"/>
                  <a:gd name="T30" fmla="*/ 2 w 5"/>
                  <a:gd name="T31" fmla="*/ 4 h 8"/>
                  <a:gd name="T32" fmla="*/ 2 w 5"/>
                  <a:gd name="T33" fmla="*/ 2 h 8"/>
                  <a:gd name="T34" fmla="*/ 3 w 5"/>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3" y="7"/>
                    </a:moveTo>
                    <a:cubicBezTo>
                      <a:pt x="3" y="5"/>
                      <a:pt x="3" y="5"/>
                      <a:pt x="3" y="5"/>
                    </a:cubicBezTo>
                    <a:cubicBezTo>
                      <a:pt x="3" y="4"/>
                      <a:pt x="3" y="4"/>
                      <a:pt x="3" y="4"/>
                    </a:cubicBezTo>
                    <a:cubicBezTo>
                      <a:pt x="4" y="4"/>
                      <a:pt x="5" y="4"/>
                      <a:pt x="5" y="3"/>
                    </a:cubicBezTo>
                    <a:cubicBezTo>
                      <a:pt x="5" y="3"/>
                      <a:pt x="5" y="2"/>
                      <a:pt x="5" y="1"/>
                    </a:cubicBezTo>
                    <a:cubicBezTo>
                      <a:pt x="5" y="1"/>
                      <a:pt x="5" y="0"/>
                      <a:pt x="4" y="0"/>
                    </a:cubicBezTo>
                    <a:cubicBezTo>
                      <a:pt x="4" y="0"/>
                      <a:pt x="4" y="0"/>
                      <a:pt x="3" y="0"/>
                    </a:cubicBezTo>
                    <a:cubicBezTo>
                      <a:pt x="0" y="2"/>
                      <a:pt x="0" y="2"/>
                      <a:pt x="0" y="2"/>
                    </a:cubicBezTo>
                    <a:cubicBezTo>
                      <a:pt x="1" y="8"/>
                      <a:pt x="1" y="8"/>
                      <a:pt x="1" y="8"/>
                    </a:cubicBezTo>
                    <a:lnTo>
                      <a:pt x="3" y="7"/>
                    </a:lnTo>
                    <a:close/>
                    <a:moveTo>
                      <a:pt x="3" y="2"/>
                    </a:moveTo>
                    <a:cubicBezTo>
                      <a:pt x="3" y="2"/>
                      <a:pt x="3" y="2"/>
                      <a:pt x="3" y="2"/>
                    </a:cubicBezTo>
                    <a:cubicBezTo>
                      <a:pt x="3" y="2"/>
                      <a:pt x="3" y="2"/>
                      <a:pt x="3" y="2"/>
                    </a:cubicBezTo>
                    <a:cubicBezTo>
                      <a:pt x="3" y="3"/>
                      <a:pt x="3" y="3"/>
                      <a:pt x="3" y="3"/>
                    </a:cubicBezTo>
                    <a:cubicBezTo>
                      <a:pt x="3" y="3"/>
                      <a:pt x="3" y="3"/>
                      <a:pt x="3" y="3"/>
                    </a:cubicBezTo>
                    <a:cubicBezTo>
                      <a:pt x="2" y="4"/>
                      <a:pt x="2" y="4"/>
                      <a:pt x="2" y="4"/>
                    </a:cubicBezTo>
                    <a:cubicBezTo>
                      <a:pt x="2" y="2"/>
                      <a:pt x="2" y="2"/>
                      <a:pt x="2" y="2"/>
                    </a:cubicBezTo>
                    <a:lnTo>
                      <a:pt x="3"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0" name="Rectangle 27"/>
              <p:cNvSpPr>
                <a:spLocks noChangeArrowheads="1"/>
              </p:cNvSpPr>
              <p:nvPr/>
            </p:nvSpPr>
            <p:spPr bwMode="auto">
              <a:xfrm>
                <a:off x="814" y="3150"/>
                <a:ext cx="34" cy="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1" name="Rectangle 28"/>
              <p:cNvSpPr>
                <a:spLocks noChangeArrowheads="1"/>
              </p:cNvSpPr>
              <p:nvPr/>
            </p:nvSpPr>
            <p:spPr bwMode="auto">
              <a:xfrm>
                <a:off x="867" y="3117"/>
                <a:ext cx="33"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2" name="Rectangle 29"/>
              <p:cNvSpPr>
                <a:spLocks noChangeArrowheads="1"/>
              </p:cNvSpPr>
              <p:nvPr/>
            </p:nvSpPr>
            <p:spPr bwMode="auto">
              <a:xfrm>
                <a:off x="919" y="3088"/>
                <a:ext cx="33"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3" name="Rectangle 30"/>
              <p:cNvSpPr>
                <a:spLocks noChangeArrowheads="1"/>
              </p:cNvSpPr>
              <p:nvPr/>
            </p:nvSpPr>
            <p:spPr bwMode="auto">
              <a:xfrm>
                <a:off x="1753" y="3097"/>
                <a:ext cx="24" cy="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4" name="Rectangle 31"/>
              <p:cNvSpPr>
                <a:spLocks noChangeArrowheads="1"/>
              </p:cNvSpPr>
              <p:nvPr/>
            </p:nvSpPr>
            <p:spPr bwMode="auto">
              <a:xfrm>
                <a:off x="1796" y="3060"/>
                <a:ext cx="26"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5" name="Rectangle 32"/>
              <p:cNvSpPr>
                <a:spLocks noChangeArrowheads="1"/>
              </p:cNvSpPr>
              <p:nvPr/>
            </p:nvSpPr>
            <p:spPr bwMode="auto">
              <a:xfrm>
                <a:off x="1841" y="3098"/>
                <a:ext cx="25"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6" name="Rectangle 33"/>
              <p:cNvSpPr>
                <a:spLocks noChangeArrowheads="1"/>
              </p:cNvSpPr>
              <p:nvPr/>
            </p:nvSpPr>
            <p:spPr bwMode="auto">
              <a:xfrm>
                <a:off x="1885" y="3098"/>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7" name="Rectangle 34"/>
              <p:cNvSpPr>
                <a:spLocks noChangeArrowheads="1"/>
              </p:cNvSpPr>
              <p:nvPr/>
            </p:nvSpPr>
            <p:spPr bwMode="auto">
              <a:xfrm>
                <a:off x="2094" y="2826"/>
                <a:ext cx="27"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8" name="Rectangle 35"/>
              <p:cNvSpPr>
                <a:spLocks noChangeArrowheads="1"/>
              </p:cNvSpPr>
              <p:nvPr/>
            </p:nvSpPr>
            <p:spPr bwMode="auto">
              <a:xfrm>
                <a:off x="2051" y="2852"/>
                <a:ext cx="24" cy="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9" name="Rectangle 36"/>
              <p:cNvSpPr>
                <a:spLocks noChangeArrowheads="1"/>
              </p:cNvSpPr>
              <p:nvPr/>
            </p:nvSpPr>
            <p:spPr bwMode="auto">
              <a:xfrm>
                <a:off x="2006" y="2867"/>
                <a:ext cx="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0" name="Rectangle 37"/>
              <p:cNvSpPr>
                <a:spLocks noChangeArrowheads="1"/>
              </p:cNvSpPr>
              <p:nvPr/>
            </p:nvSpPr>
            <p:spPr bwMode="auto">
              <a:xfrm>
                <a:off x="1744" y="3200"/>
                <a:ext cx="182" cy="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1" name="Rectangle 38"/>
              <p:cNvSpPr>
                <a:spLocks noChangeArrowheads="1"/>
              </p:cNvSpPr>
              <p:nvPr/>
            </p:nvSpPr>
            <p:spPr bwMode="auto">
              <a:xfrm>
                <a:off x="2238" y="2407"/>
                <a:ext cx="25"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2" name="Rectangle 39"/>
              <p:cNvSpPr>
                <a:spLocks noChangeArrowheads="1"/>
              </p:cNvSpPr>
              <p:nvPr/>
            </p:nvSpPr>
            <p:spPr bwMode="auto">
              <a:xfrm>
                <a:off x="2282" y="2371"/>
                <a:ext cx="25"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3" name="Rectangle 40"/>
              <p:cNvSpPr>
                <a:spLocks noChangeArrowheads="1"/>
              </p:cNvSpPr>
              <p:nvPr/>
            </p:nvSpPr>
            <p:spPr bwMode="auto">
              <a:xfrm>
                <a:off x="2326" y="2409"/>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4" name="Rectangle 41"/>
              <p:cNvSpPr>
                <a:spLocks noChangeArrowheads="1"/>
              </p:cNvSpPr>
              <p:nvPr/>
            </p:nvSpPr>
            <p:spPr bwMode="auto">
              <a:xfrm>
                <a:off x="2596" y="1714"/>
                <a:ext cx="32" cy="19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5" name="Rectangle 42"/>
              <p:cNvSpPr>
                <a:spLocks noChangeArrowheads="1"/>
              </p:cNvSpPr>
              <p:nvPr/>
            </p:nvSpPr>
            <p:spPr bwMode="auto">
              <a:xfrm>
                <a:off x="2651" y="1779"/>
                <a:ext cx="32"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6" name="Rectangle 43"/>
              <p:cNvSpPr>
                <a:spLocks noChangeArrowheads="1"/>
              </p:cNvSpPr>
              <p:nvPr/>
            </p:nvSpPr>
            <p:spPr bwMode="auto">
              <a:xfrm>
                <a:off x="2708" y="1817"/>
                <a:ext cx="32"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7" name="Rectangle 44"/>
              <p:cNvSpPr>
                <a:spLocks noChangeArrowheads="1"/>
              </p:cNvSpPr>
              <p:nvPr/>
            </p:nvSpPr>
            <p:spPr bwMode="auto">
              <a:xfrm>
                <a:off x="2531" y="1283"/>
                <a:ext cx="2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8" name="Freeform 45"/>
              <p:cNvSpPr/>
              <p:nvPr/>
            </p:nvSpPr>
            <p:spPr bwMode="auto">
              <a:xfrm>
                <a:off x="2487" y="1295"/>
                <a:ext cx="26" cy="87"/>
              </a:xfrm>
              <a:custGeom>
                <a:avLst/>
                <a:gdLst>
                  <a:gd name="T0" fmla="*/ 0 w 26"/>
                  <a:gd name="T1" fmla="*/ 87 h 87"/>
                  <a:gd name="T2" fmla="*/ 25 w 26"/>
                  <a:gd name="T3" fmla="*/ 87 h 87"/>
                  <a:gd name="T4" fmla="*/ 26 w 26"/>
                  <a:gd name="T5" fmla="*/ 0 h 87"/>
                  <a:gd name="T6" fmla="*/ 2 w 26"/>
                  <a:gd name="T7" fmla="*/ 0 h 87"/>
                  <a:gd name="T8" fmla="*/ 0 w 26"/>
                  <a:gd name="T9" fmla="*/ 87 h 87"/>
                </a:gdLst>
                <a:ahLst/>
                <a:cxnLst>
                  <a:cxn ang="0">
                    <a:pos x="T0" y="T1"/>
                  </a:cxn>
                  <a:cxn ang="0">
                    <a:pos x="T2" y="T3"/>
                  </a:cxn>
                  <a:cxn ang="0">
                    <a:pos x="T4" y="T5"/>
                  </a:cxn>
                  <a:cxn ang="0">
                    <a:pos x="T6" y="T7"/>
                  </a:cxn>
                  <a:cxn ang="0">
                    <a:pos x="T8" y="T9"/>
                  </a:cxn>
                </a:cxnLst>
                <a:rect l="0" t="0" r="r" b="b"/>
                <a:pathLst>
                  <a:path w="26" h="87">
                    <a:moveTo>
                      <a:pt x="0" y="87"/>
                    </a:moveTo>
                    <a:lnTo>
                      <a:pt x="25" y="87"/>
                    </a:lnTo>
                    <a:lnTo>
                      <a:pt x="26" y="0"/>
                    </a:lnTo>
                    <a:lnTo>
                      <a:pt x="2" y="0"/>
                    </a:lnTo>
                    <a:lnTo>
                      <a:pt x="0"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9" name="Freeform 46"/>
              <p:cNvSpPr/>
              <p:nvPr/>
            </p:nvSpPr>
            <p:spPr bwMode="auto">
              <a:xfrm>
                <a:off x="2445" y="1312"/>
                <a:ext cx="25" cy="70"/>
              </a:xfrm>
              <a:custGeom>
                <a:avLst/>
                <a:gdLst>
                  <a:gd name="T0" fmla="*/ 0 w 25"/>
                  <a:gd name="T1" fmla="*/ 69 h 70"/>
                  <a:gd name="T2" fmla="*/ 25 w 25"/>
                  <a:gd name="T3" fmla="*/ 70 h 70"/>
                  <a:gd name="T4" fmla="*/ 25 w 25"/>
                  <a:gd name="T5" fmla="*/ 0 h 70"/>
                  <a:gd name="T6" fmla="*/ 0 w 25"/>
                  <a:gd name="T7" fmla="*/ 0 h 70"/>
                  <a:gd name="T8" fmla="*/ 0 w 25"/>
                  <a:gd name="T9" fmla="*/ 69 h 70"/>
                </a:gdLst>
                <a:ahLst/>
                <a:cxnLst>
                  <a:cxn ang="0">
                    <a:pos x="T0" y="T1"/>
                  </a:cxn>
                  <a:cxn ang="0">
                    <a:pos x="T2" y="T3"/>
                  </a:cxn>
                  <a:cxn ang="0">
                    <a:pos x="T4" y="T5"/>
                  </a:cxn>
                  <a:cxn ang="0">
                    <a:pos x="T6" y="T7"/>
                  </a:cxn>
                  <a:cxn ang="0">
                    <a:pos x="T8" y="T9"/>
                  </a:cxn>
                </a:cxnLst>
                <a:rect l="0" t="0" r="r" b="b"/>
                <a:pathLst>
                  <a:path w="25" h="70">
                    <a:moveTo>
                      <a:pt x="0" y="69"/>
                    </a:moveTo>
                    <a:lnTo>
                      <a:pt x="25" y="70"/>
                    </a:lnTo>
                    <a:lnTo>
                      <a:pt x="25" y="0"/>
                    </a:lnTo>
                    <a:lnTo>
                      <a:pt x="0" y="0"/>
                    </a:lnTo>
                    <a:lnTo>
                      <a:pt x="0"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0" name="Rectangle 47"/>
              <p:cNvSpPr>
                <a:spLocks noChangeArrowheads="1"/>
              </p:cNvSpPr>
              <p:nvPr/>
            </p:nvSpPr>
            <p:spPr bwMode="auto">
              <a:xfrm>
                <a:off x="2371" y="2409"/>
                <a:ext cx="24"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1" name="Rectangle 48"/>
              <p:cNvSpPr>
                <a:spLocks noChangeArrowheads="1"/>
              </p:cNvSpPr>
              <p:nvPr/>
            </p:nvSpPr>
            <p:spPr bwMode="auto">
              <a:xfrm>
                <a:off x="2230" y="2510"/>
                <a:ext cx="180"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2" name="Freeform 49"/>
              <p:cNvSpPr>
                <a:spLocks noEditPoints="1"/>
              </p:cNvSpPr>
              <p:nvPr/>
            </p:nvSpPr>
            <p:spPr bwMode="auto">
              <a:xfrm>
                <a:off x="2395" y="2515"/>
                <a:ext cx="235" cy="234"/>
              </a:xfrm>
              <a:custGeom>
                <a:avLst/>
                <a:gdLst>
                  <a:gd name="T0" fmla="*/ 134 w 161"/>
                  <a:gd name="T1" fmla="*/ 46 h 161"/>
                  <a:gd name="T2" fmla="*/ 129 w 161"/>
                  <a:gd name="T3" fmla="*/ 40 h 161"/>
                  <a:gd name="T4" fmla="*/ 136 w 161"/>
                  <a:gd name="T5" fmla="*/ 23 h 161"/>
                  <a:gd name="T6" fmla="*/ 125 w 161"/>
                  <a:gd name="T7" fmla="*/ 13 h 161"/>
                  <a:gd name="T8" fmla="*/ 110 w 161"/>
                  <a:gd name="T9" fmla="*/ 24 h 161"/>
                  <a:gd name="T10" fmla="*/ 103 w 161"/>
                  <a:gd name="T11" fmla="*/ 21 h 161"/>
                  <a:gd name="T12" fmla="*/ 100 w 161"/>
                  <a:gd name="T13" fmla="*/ 3 h 161"/>
                  <a:gd name="T14" fmla="*/ 86 w 161"/>
                  <a:gd name="T15" fmla="*/ 0 h 161"/>
                  <a:gd name="T16" fmla="*/ 78 w 161"/>
                  <a:gd name="T17" fmla="*/ 17 h 161"/>
                  <a:gd name="T18" fmla="*/ 70 w 161"/>
                  <a:gd name="T19" fmla="*/ 18 h 161"/>
                  <a:gd name="T20" fmla="*/ 59 w 161"/>
                  <a:gd name="T21" fmla="*/ 4 h 161"/>
                  <a:gd name="T22" fmla="*/ 45 w 161"/>
                  <a:gd name="T23" fmla="*/ 8 h 161"/>
                  <a:gd name="T24" fmla="*/ 46 w 161"/>
                  <a:gd name="T25" fmla="*/ 27 h 161"/>
                  <a:gd name="T26" fmla="*/ 40 w 161"/>
                  <a:gd name="T27" fmla="*/ 32 h 161"/>
                  <a:gd name="T28" fmla="*/ 23 w 161"/>
                  <a:gd name="T29" fmla="*/ 25 h 161"/>
                  <a:gd name="T30" fmla="*/ 13 w 161"/>
                  <a:gd name="T31" fmla="*/ 36 h 161"/>
                  <a:gd name="T32" fmla="*/ 24 w 161"/>
                  <a:gd name="T33" fmla="*/ 51 h 161"/>
                  <a:gd name="T34" fmla="*/ 22 w 161"/>
                  <a:gd name="T35" fmla="*/ 59 h 161"/>
                  <a:gd name="T36" fmla="*/ 3 w 161"/>
                  <a:gd name="T37" fmla="*/ 61 h 161"/>
                  <a:gd name="T38" fmla="*/ 0 w 161"/>
                  <a:gd name="T39" fmla="*/ 76 h 161"/>
                  <a:gd name="T40" fmla="*/ 17 w 161"/>
                  <a:gd name="T41" fmla="*/ 83 h 161"/>
                  <a:gd name="T42" fmla="*/ 19 w 161"/>
                  <a:gd name="T43" fmla="*/ 91 h 161"/>
                  <a:gd name="T44" fmla="*/ 4 w 161"/>
                  <a:gd name="T45" fmla="*/ 103 h 161"/>
                  <a:gd name="T46" fmla="*/ 9 w 161"/>
                  <a:gd name="T47" fmla="*/ 117 h 161"/>
                  <a:gd name="T48" fmla="*/ 27 w 161"/>
                  <a:gd name="T49" fmla="*/ 115 h 161"/>
                  <a:gd name="T50" fmla="*/ 32 w 161"/>
                  <a:gd name="T51" fmla="*/ 121 h 161"/>
                  <a:gd name="T52" fmla="*/ 25 w 161"/>
                  <a:gd name="T53" fmla="*/ 138 h 161"/>
                  <a:gd name="T54" fmla="*/ 36 w 161"/>
                  <a:gd name="T55" fmla="*/ 148 h 161"/>
                  <a:gd name="T56" fmla="*/ 51 w 161"/>
                  <a:gd name="T57" fmla="*/ 137 h 161"/>
                  <a:gd name="T58" fmla="*/ 59 w 161"/>
                  <a:gd name="T59" fmla="*/ 140 h 161"/>
                  <a:gd name="T60" fmla="*/ 61 w 161"/>
                  <a:gd name="T61" fmla="*/ 158 h 161"/>
                  <a:gd name="T62" fmla="*/ 76 w 161"/>
                  <a:gd name="T63" fmla="*/ 161 h 161"/>
                  <a:gd name="T64" fmla="*/ 83 w 161"/>
                  <a:gd name="T65" fmla="*/ 144 h 161"/>
                  <a:gd name="T66" fmla="*/ 92 w 161"/>
                  <a:gd name="T67" fmla="*/ 143 h 161"/>
                  <a:gd name="T68" fmla="*/ 103 w 161"/>
                  <a:gd name="T69" fmla="*/ 157 h 161"/>
                  <a:gd name="T70" fmla="*/ 117 w 161"/>
                  <a:gd name="T71" fmla="*/ 152 h 161"/>
                  <a:gd name="T72" fmla="*/ 115 w 161"/>
                  <a:gd name="T73" fmla="*/ 134 h 161"/>
                  <a:gd name="T74" fmla="*/ 121 w 161"/>
                  <a:gd name="T75" fmla="*/ 129 h 161"/>
                  <a:gd name="T76" fmla="*/ 139 w 161"/>
                  <a:gd name="T77" fmla="*/ 136 h 161"/>
                  <a:gd name="T78" fmla="*/ 148 w 161"/>
                  <a:gd name="T79" fmla="*/ 125 h 161"/>
                  <a:gd name="T80" fmla="*/ 137 w 161"/>
                  <a:gd name="T81" fmla="*/ 110 h 161"/>
                  <a:gd name="T82" fmla="*/ 140 w 161"/>
                  <a:gd name="T83" fmla="*/ 102 h 161"/>
                  <a:gd name="T84" fmla="*/ 158 w 161"/>
                  <a:gd name="T85" fmla="*/ 100 h 161"/>
                  <a:gd name="T86" fmla="*/ 161 w 161"/>
                  <a:gd name="T87" fmla="*/ 85 h 161"/>
                  <a:gd name="T88" fmla="*/ 144 w 161"/>
                  <a:gd name="T89" fmla="*/ 78 h 161"/>
                  <a:gd name="T90" fmla="*/ 143 w 161"/>
                  <a:gd name="T91" fmla="*/ 70 h 161"/>
                  <a:gd name="T92" fmla="*/ 158 w 161"/>
                  <a:gd name="T93" fmla="*/ 58 h 161"/>
                  <a:gd name="T94" fmla="*/ 153 w 161"/>
                  <a:gd name="T95" fmla="*/ 44 h 161"/>
                  <a:gd name="T96" fmla="*/ 88 w 161"/>
                  <a:gd name="T97" fmla="*/ 104 h 161"/>
                  <a:gd name="T98" fmla="*/ 68 w 161"/>
                  <a:gd name="T99" fmla="*/ 54 h 161"/>
                  <a:gd name="T100" fmla="*/ 88 w 161"/>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61">
                    <a:moveTo>
                      <a:pt x="152" y="44"/>
                    </a:moveTo>
                    <a:cubicBezTo>
                      <a:pt x="134" y="46"/>
                      <a:pt x="134" y="46"/>
                      <a:pt x="134" y="46"/>
                    </a:cubicBezTo>
                    <a:cubicBezTo>
                      <a:pt x="133" y="46"/>
                      <a:pt x="133" y="46"/>
                      <a:pt x="133" y="46"/>
                    </a:cubicBezTo>
                    <a:cubicBezTo>
                      <a:pt x="129" y="40"/>
                      <a:pt x="129" y="40"/>
                      <a:pt x="129" y="40"/>
                    </a:cubicBezTo>
                    <a:cubicBezTo>
                      <a:pt x="129" y="39"/>
                      <a:pt x="129" y="39"/>
                      <a:pt x="129" y="39"/>
                    </a:cubicBezTo>
                    <a:cubicBezTo>
                      <a:pt x="136" y="23"/>
                      <a:pt x="136" y="23"/>
                      <a:pt x="136" y="23"/>
                    </a:cubicBezTo>
                    <a:cubicBezTo>
                      <a:pt x="136" y="22"/>
                      <a:pt x="136" y="22"/>
                      <a:pt x="136" y="22"/>
                    </a:cubicBezTo>
                    <a:cubicBezTo>
                      <a:pt x="125" y="13"/>
                      <a:pt x="125" y="13"/>
                      <a:pt x="125" y="13"/>
                    </a:cubicBezTo>
                    <a:cubicBezTo>
                      <a:pt x="124" y="13"/>
                      <a:pt x="124" y="13"/>
                      <a:pt x="124" y="13"/>
                    </a:cubicBezTo>
                    <a:cubicBezTo>
                      <a:pt x="110" y="24"/>
                      <a:pt x="110" y="24"/>
                      <a:pt x="110" y="24"/>
                    </a:cubicBezTo>
                    <a:cubicBezTo>
                      <a:pt x="109" y="24"/>
                      <a:pt x="109" y="24"/>
                      <a:pt x="109" y="24"/>
                    </a:cubicBezTo>
                    <a:cubicBezTo>
                      <a:pt x="103" y="21"/>
                      <a:pt x="103" y="21"/>
                      <a:pt x="103" y="21"/>
                    </a:cubicBezTo>
                    <a:cubicBezTo>
                      <a:pt x="102" y="20"/>
                      <a:pt x="102" y="20"/>
                      <a:pt x="102" y="20"/>
                    </a:cubicBezTo>
                    <a:cubicBezTo>
                      <a:pt x="100" y="3"/>
                      <a:pt x="100" y="3"/>
                      <a:pt x="100" y="3"/>
                    </a:cubicBezTo>
                    <a:cubicBezTo>
                      <a:pt x="99" y="2"/>
                      <a:pt x="99" y="2"/>
                      <a:pt x="99" y="2"/>
                    </a:cubicBezTo>
                    <a:cubicBezTo>
                      <a:pt x="86" y="0"/>
                      <a:pt x="86" y="0"/>
                      <a:pt x="86" y="0"/>
                    </a:cubicBezTo>
                    <a:cubicBezTo>
                      <a:pt x="85" y="1"/>
                      <a:pt x="85" y="1"/>
                      <a:pt x="85" y="1"/>
                    </a:cubicBezTo>
                    <a:cubicBezTo>
                      <a:pt x="78" y="17"/>
                      <a:pt x="78" y="17"/>
                      <a:pt x="78" y="17"/>
                    </a:cubicBezTo>
                    <a:cubicBezTo>
                      <a:pt x="77" y="18"/>
                      <a:pt x="77" y="18"/>
                      <a:pt x="77" y="18"/>
                    </a:cubicBezTo>
                    <a:cubicBezTo>
                      <a:pt x="70" y="18"/>
                      <a:pt x="70" y="18"/>
                      <a:pt x="70" y="18"/>
                    </a:cubicBezTo>
                    <a:cubicBezTo>
                      <a:pt x="69" y="18"/>
                      <a:pt x="69" y="18"/>
                      <a:pt x="69" y="18"/>
                    </a:cubicBezTo>
                    <a:cubicBezTo>
                      <a:pt x="59" y="4"/>
                      <a:pt x="59" y="4"/>
                      <a:pt x="59" y="4"/>
                    </a:cubicBezTo>
                    <a:cubicBezTo>
                      <a:pt x="58" y="3"/>
                      <a:pt x="58" y="3"/>
                      <a:pt x="58" y="3"/>
                    </a:cubicBezTo>
                    <a:cubicBezTo>
                      <a:pt x="45" y="8"/>
                      <a:pt x="45" y="8"/>
                      <a:pt x="45" y="8"/>
                    </a:cubicBezTo>
                    <a:cubicBezTo>
                      <a:pt x="44" y="9"/>
                      <a:pt x="44" y="9"/>
                      <a:pt x="44" y="9"/>
                    </a:cubicBezTo>
                    <a:cubicBezTo>
                      <a:pt x="46" y="27"/>
                      <a:pt x="46" y="27"/>
                      <a:pt x="46" y="27"/>
                    </a:cubicBezTo>
                    <a:cubicBezTo>
                      <a:pt x="46" y="28"/>
                      <a:pt x="46" y="28"/>
                      <a:pt x="46" y="28"/>
                    </a:cubicBezTo>
                    <a:cubicBezTo>
                      <a:pt x="40" y="32"/>
                      <a:pt x="40" y="32"/>
                      <a:pt x="40" y="32"/>
                    </a:cubicBezTo>
                    <a:cubicBezTo>
                      <a:pt x="39" y="32"/>
                      <a:pt x="39" y="32"/>
                      <a:pt x="39" y="32"/>
                    </a:cubicBezTo>
                    <a:cubicBezTo>
                      <a:pt x="23" y="25"/>
                      <a:pt x="23" y="25"/>
                      <a:pt x="23" y="25"/>
                    </a:cubicBezTo>
                    <a:cubicBezTo>
                      <a:pt x="22" y="25"/>
                      <a:pt x="22" y="25"/>
                      <a:pt x="22" y="25"/>
                    </a:cubicBezTo>
                    <a:cubicBezTo>
                      <a:pt x="13" y="36"/>
                      <a:pt x="13" y="36"/>
                      <a:pt x="13" y="36"/>
                    </a:cubicBezTo>
                    <a:cubicBezTo>
                      <a:pt x="13" y="37"/>
                      <a:pt x="13" y="37"/>
                      <a:pt x="13" y="37"/>
                    </a:cubicBezTo>
                    <a:cubicBezTo>
                      <a:pt x="24" y="51"/>
                      <a:pt x="24" y="51"/>
                      <a:pt x="24" y="51"/>
                    </a:cubicBezTo>
                    <a:cubicBezTo>
                      <a:pt x="24" y="52"/>
                      <a:pt x="24" y="52"/>
                      <a:pt x="24" y="52"/>
                    </a:cubicBezTo>
                    <a:cubicBezTo>
                      <a:pt x="22" y="59"/>
                      <a:pt x="22" y="59"/>
                      <a:pt x="22" y="59"/>
                    </a:cubicBezTo>
                    <a:cubicBezTo>
                      <a:pt x="21" y="59"/>
                      <a:pt x="21" y="59"/>
                      <a:pt x="21" y="59"/>
                    </a:cubicBezTo>
                    <a:cubicBezTo>
                      <a:pt x="3" y="61"/>
                      <a:pt x="3" y="61"/>
                      <a:pt x="3" y="61"/>
                    </a:cubicBezTo>
                    <a:cubicBezTo>
                      <a:pt x="2" y="62"/>
                      <a:pt x="2" y="62"/>
                      <a:pt x="2" y="62"/>
                    </a:cubicBezTo>
                    <a:cubicBezTo>
                      <a:pt x="0" y="76"/>
                      <a:pt x="0" y="76"/>
                      <a:pt x="0" y="76"/>
                    </a:cubicBezTo>
                    <a:cubicBezTo>
                      <a:pt x="1" y="77"/>
                      <a:pt x="1" y="77"/>
                      <a:pt x="1" y="77"/>
                    </a:cubicBezTo>
                    <a:cubicBezTo>
                      <a:pt x="17" y="83"/>
                      <a:pt x="17" y="83"/>
                      <a:pt x="17" y="83"/>
                    </a:cubicBezTo>
                    <a:cubicBezTo>
                      <a:pt x="18" y="84"/>
                      <a:pt x="18" y="84"/>
                      <a:pt x="18" y="84"/>
                    </a:cubicBezTo>
                    <a:cubicBezTo>
                      <a:pt x="19" y="91"/>
                      <a:pt x="19" y="91"/>
                      <a:pt x="19" y="91"/>
                    </a:cubicBezTo>
                    <a:cubicBezTo>
                      <a:pt x="18" y="92"/>
                      <a:pt x="18" y="92"/>
                      <a:pt x="18" y="92"/>
                    </a:cubicBezTo>
                    <a:cubicBezTo>
                      <a:pt x="4" y="103"/>
                      <a:pt x="4" y="103"/>
                      <a:pt x="4" y="103"/>
                    </a:cubicBezTo>
                    <a:cubicBezTo>
                      <a:pt x="4" y="104"/>
                      <a:pt x="4" y="104"/>
                      <a:pt x="4" y="104"/>
                    </a:cubicBezTo>
                    <a:cubicBezTo>
                      <a:pt x="9" y="117"/>
                      <a:pt x="9" y="117"/>
                      <a:pt x="9" y="117"/>
                    </a:cubicBezTo>
                    <a:cubicBezTo>
                      <a:pt x="10" y="117"/>
                      <a:pt x="10" y="117"/>
                      <a:pt x="10" y="117"/>
                    </a:cubicBezTo>
                    <a:cubicBezTo>
                      <a:pt x="27" y="115"/>
                      <a:pt x="27" y="115"/>
                      <a:pt x="27" y="115"/>
                    </a:cubicBezTo>
                    <a:cubicBezTo>
                      <a:pt x="28" y="115"/>
                      <a:pt x="28" y="115"/>
                      <a:pt x="28" y="115"/>
                    </a:cubicBezTo>
                    <a:cubicBezTo>
                      <a:pt x="32" y="121"/>
                      <a:pt x="32" y="121"/>
                      <a:pt x="32" y="121"/>
                    </a:cubicBezTo>
                    <a:cubicBezTo>
                      <a:pt x="33" y="122"/>
                      <a:pt x="33" y="122"/>
                      <a:pt x="33" y="122"/>
                    </a:cubicBezTo>
                    <a:cubicBezTo>
                      <a:pt x="25" y="138"/>
                      <a:pt x="25" y="138"/>
                      <a:pt x="25" y="138"/>
                    </a:cubicBezTo>
                    <a:cubicBezTo>
                      <a:pt x="26" y="139"/>
                      <a:pt x="26" y="139"/>
                      <a:pt x="26" y="139"/>
                    </a:cubicBezTo>
                    <a:cubicBezTo>
                      <a:pt x="36" y="148"/>
                      <a:pt x="36" y="148"/>
                      <a:pt x="36" y="148"/>
                    </a:cubicBezTo>
                    <a:cubicBezTo>
                      <a:pt x="37" y="148"/>
                      <a:pt x="37" y="148"/>
                      <a:pt x="37" y="148"/>
                    </a:cubicBezTo>
                    <a:cubicBezTo>
                      <a:pt x="51" y="137"/>
                      <a:pt x="51" y="137"/>
                      <a:pt x="51" y="137"/>
                    </a:cubicBezTo>
                    <a:cubicBezTo>
                      <a:pt x="53" y="137"/>
                      <a:pt x="53" y="137"/>
                      <a:pt x="53" y="137"/>
                    </a:cubicBezTo>
                    <a:cubicBezTo>
                      <a:pt x="59" y="140"/>
                      <a:pt x="59" y="140"/>
                      <a:pt x="59" y="140"/>
                    </a:cubicBezTo>
                    <a:cubicBezTo>
                      <a:pt x="60" y="141"/>
                      <a:pt x="60" y="141"/>
                      <a:pt x="60" y="141"/>
                    </a:cubicBezTo>
                    <a:cubicBezTo>
                      <a:pt x="61" y="158"/>
                      <a:pt x="61" y="158"/>
                      <a:pt x="61" y="158"/>
                    </a:cubicBezTo>
                    <a:cubicBezTo>
                      <a:pt x="62" y="159"/>
                      <a:pt x="62" y="159"/>
                      <a:pt x="62" y="159"/>
                    </a:cubicBezTo>
                    <a:cubicBezTo>
                      <a:pt x="76" y="161"/>
                      <a:pt x="76" y="161"/>
                      <a:pt x="76" y="161"/>
                    </a:cubicBezTo>
                    <a:cubicBezTo>
                      <a:pt x="77" y="160"/>
                      <a:pt x="77" y="160"/>
                      <a:pt x="77" y="160"/>
                    </a:cubicBezTo>
                    <a:cubicBezTo>
                      <a:pt x="83" y="144"/>
                      <a:pt x="83" y="144"/>
                      <a:pt x="83" y="144"/>
                    </a:cubicBezTo>
                    <a:cubicBezTo>
                      <a:pt x="84" y="143"/>
                      <a:pt x="84" y="143"/>
                      <a:pt x="84" y="143"/>
                    </a:cubicBezTo>
                    <a:cubicBezTo>
                      <a:pt x="92" y="143"/>
                      <a:pt x="92" y="143"/>
                      <a:pt x="92" y="143"/>
                    </a:cubicBezTo>
                    <a:cubicBezTo>
                      <a:pt x="92" y="143"/>
                      <a:pt x="92" y="143"/>
                      <a:pt x="93" y="143"/>
                    </a:cubicBezTo>
                    <a:cubicBezTo>
                      <a:pt x="103" y="157"/>
                      <a:pt x="103" y="157"/>
                      <a:pt x="103" y="157"/>
                    </a:cubicBezTo>
                    <a:cubicBezTo>
                      <a:pt x="104" y="158"/>
                      <a:pt x="104" y="158"/>
                      <a:pt x="104" y="158"/>
                    </a:cubicBezTo>
                    <a:cubicBezTo>
                      <a:pt x="117" y="152"/>
                      <a:pt x="117" y="152"/>
                      <a:pt x="117" y="152"/>
                    </a:cubicBezTo>
                    <a:cubicBezTo>
                      <a:pt x="117" y="152"/>
                      <a:pt x="117" y="152"/>
                      <a:pt x="117" y="152"/>
                    </a:cubicBezTo>
                    <a:cubicBezTo>
                      <a:pt x="115" y="134"/>
                      <a:pt x="115" y="134"/>
                      <a:pt x="115" y="134"/>
                    </a:cubicBezTo>
                    <a:cubicBezTo>
                      <a:pt x="115" y="133"/>
                      <a:pt x="115" y="133"/>
                      <a:pt x="115" y="133"/>
                    </a:cubicBezTo>
                    <a:cubicBezTo>
                      <a:pt x="121" y="129"/>
                      <a:pt x="121" y="129"/>
                      <a:pt x="121" y="129"/>
                    </a:cubicBezTo>
                    <a:cubicBezTo>
                      <a:pt x="122" y="129"/>
                      <a:pt x="122" y="129"/>
                      <a:pt x="122" y="129"/>
                    </a:cubicBezTo>
                    <a:cubicBezTo>
                      <a:pt x="139" y="136"/>
                      <a:pt x="139" y="136"/>
                      <a:pt x="139" y="136"/>
                    </a:cubicBezTo>
                    <a:cubicBezTo>
                      <a:pt x="140" y="136"/>
                      <a:pt x="140" y="136"/>
                      <a:pt x="140" y="136"/>
                    </a:cubicBezTo>
                    <a:cubicBezTo>
                      <a:pt x="148" y="125"/>
                      <a:pt x="148" y="125"/>
                      <a:pt x="148" y="125"/>
                    </a:cubicBezTo>
                    <a:cubicBezTo>
                      <a:pt x="148" y="124"/>
                      <a:pt x="148" y="124"/>
                      <a:pt x="148" y="124"/>
                    </a:cubicBezTo>
                    <a:cubicBezTo>
                      <a:pt x="137" y="110"/>
                      <a:pt x="137" y="110"/>
                      <a:pt x="137" y="110"/>
                    </a:cubicBezTo>
                    <a:cubicBezTo>
                      <a:pt x="137" y="109"/>
                      <a:pt x="137" y="109"/>
                      <a:pt x="137" y="109"/>
                    </a:cubicBezTo>
                    <a:cubicBezTo>
                      <a:pt x="140" y="102"/>
                      <a:pt x="140" y="102"/>
                      <a:pt x="140" y="102"/>
                    </a:cubicBezTo>
                    <a:cubicBezTo>
                      <a:pt x="141" y="102"/>
                      <a:pt x="141" y="102"/>
                      <a:pt x="141" y="102"/>
                    </a:cubicBezTo>
                    <a:cubicBezTo>
                      <a:pt x="158" y="100"/>
                      <a:pt x="158" y="100"/>
                      <a:pt x="158" y="100"/>
                    </a:cubicBezTo>
                    <a:cubicBezTo>
                      <a:pt x="159" y="100"/>
                      <a:pt x="159" y="99"/>
                      <a:pt x="159" y="99"/>
                    </a:cubicBezTo>
                    <a:cubicBezTo>
                      <a:pt x="161" y="85"/>
                      <a:pt x="161" y="85"/>
                      <a:pt x="161" y="85"/>
                    </a:cubicBezTo>
                    <a:cubicBezTo>
                      <a:pt x="161" y="84"/>
                      <a:pt x="161" y="84"/>
                      <a:pt x="161" y="84"/>
                    </a:cubicBezTo>
                    <a:cubicBezTo>
                      <a:pt x="144" y="78"/>
                      <a:pt x="144" y="78"/>
                      <a:pt x="144" y="78"/>
                    </a:cubicBezTo>
                    <a:cubicBezTo>
                      <a:pt x="144" y="77"/>
                      <a:pt x="144" y="77"/>
                      <a:pt x="144" y="77"/>
                    </a:cubicBezTo>
                    <a:cubicBezTo>
                      <a:pt x="143" y="70"/>
                      <a:pt x="143" y="70"/>
                      <a:pt x="143" y="70"/>
                    </a:cubicBezTo>
                    <a:cubicBezTo>
                      <a:pt x="143" y="69"/>
                      <a:pt x="143" y="69"/>
                      <a:pt x="143" y="69"/>
                    </a:cubicBezTo>
                    <a:cubicBezTo>
                      <a:pt x="158" y="58"/>
                      <a:pt x="158" y="58"/>
                      <a:pt x="158" y="58"/>
                    </a:cubicBezTo>
                    <a:cubicBezTo>
                      <a:pt x="158" y="57"/>
                      <a:pt x="158" y="57"/>
                      <a:pt x="158" y="57"/>
                    </a:cubicBezTo>
                    <a:cubicBezTo>
                      <a:pt x="153" y="44"/>
                      <a:pt x="153" y="44"/>
                      <a:pt x="153" y="44"/>
                    </a:cubicBezTo>
                    <a:lnTo>
                      <a:pt x="152" y="44"/>
                    </a:lnTo>
                    <a:close/>
                    <a:moveTo>
                      <a:pt x="88" y="104"/>
                    </a:moveTo>
                    <a:cubicBezTo>
                      <a:pt x="74" y="109"/>
                      <a:pt x="59" y="103"/>
                      <a:pt x="53" y="89"/>
                    </a:cubicBezTo>
                    <a:cubicBezTo>
                      <a:pt x="48" y="75"/>
                      <a:pt x="55" y="60"/>
                      <a:pt x="68" y="54"/>
                    </a:cubicBezTo>
                    <a:cubicBezTo>
                      <a:pt x="82" y="49"/>
                      <a:pt x="98" y="56"/>
                      <a:pt x="103" y="69"/>
                    </a:cubicBezTo>
                    <a:cubicBezTo>
                      <a:pt x="109" y="83"/>
                      <a:pt x="102" y="99"/>
                      <a:pt x="8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3" name="Freeform 50"/>
              <p:cNvSpPr>
                <a:spLocks noEditPoints="1"/>
              </p:cNvSpPr>
              <p:nvPr/>
            </p:nvSpPr>
            <p:spPr bwMode="auto">
              <a:xfrm>
                <a:off x="2017" y="2955"/>
                <a:ext cx="117" cy="117"/>
              </a:xfrm>
              <a:custGeom>
                <a:avLst/>
                <a:gdLst>
                  <a:gd name="T0" fmla="*/ 67 w 80"/>
                  <a:gd name="T1" fmla="*/ 23 h 80"/>
                  <a:gd name="T2" fmla="*/ 64 w 80"/>
                  <a:gd name="T3" fmla="*/ 20 h 80"/>
                  <a:gd name="T4" fmla="*/ 68 w 80"/>
                  <a:gd name="T5" fmla="*/ 11 h 80"/>
                  <a:gd name="T6" fmla="*/ 62 w 80"/>
                  <a:gd name="T7" fmla="*/ 6 h 80"/>
                  <a:gd name="T8" fmla="*/ 55 w 80"/>
                  <a:gd name="T9" fmla="*/ 12 h 80"/>
                  <a:gd name="T10" fmla="*/ 51 w 80"/>
                  <a:gd name="T11" fmla="*/ 10 h 80"/>
                  <a:gd name="T12" fmla="*/ 50 w 80"/>
                  <a:gd name="T13" fmla="*/ 1 h 80"/>
                  <a:gd name="T14" fmla="*/ 43 w 80"/>
                  <a:gd name="T15" fmla="*/ 0 h 80"/>
                  <a:gd name="T16" fmla="*/ 39 w 80"/>
                  <a:gd name="T17" fmla="*/ 8 h 80"/>
                  <a:gd name="T18" fmla="*/ 35 w 80"/>
                  <a:gd name="T19" fmla="*/ 9 h 80"/>
                  <a:gd name="T20" fmla="*/ 29 w 80"/>
                  <a:gd name="T21" fmla="*/ 2 h 80"/>
                  <a:gd name="T22" fmla="*/ 22 w 80"/>
                  <a:gd name="T23" fmla="*/ 4 h 80"/>
                  <a:gd name="T24" fmla="*/ 23 w 80"/>
                  <a:gd name="T25" fmla="*/ 13 h 80"/>
                  <a:gd name="T26" fmla="*/ 20 w 80"/>
                  <a:gd name="T27" fmla="*/ 16 h 80"/>
                  <a:gd name="T28" fmla="*/ 11 w 80"/>
                  <a:gd name="T29" fmla="*/ 12 h 80"/>
                  <a:gd name="T30" fmla="*/ 7 w 80"/>
                  <a:gd name="T31" fmla="*/ 18 h 80"/>
                  <a:gd name="T32" fmla="*/ 12 w 80"/>
                  <a:gd name="T33" fmla="*/ 25 h 80"/>
                  <a:gd name="T34" fmla="*/ 11 w 80"/>
                  <a:gd name="T35" fmla="*/ 29 h 80"/>
                  <a:gd name="T36" fmla="*/ 2 w 80"/>
                  <a:gd name="T37" fmla="*/ 30 h 80"/>
                  <a:gd name="T38" fmla="*/ 0 w 80"/>
                  <a:gd name="T39" fmla="*/ 37 h 80"/>
                  <a:gd name="T40" fmla="*/ 9 w 80"/>
                  <a:gd name="T41" fmla="*/ 41 h 80"/>
                  <a:gd name="T42" fmla="*/ 9 w 80"/>
                  <a:gd name="T43" fmla="*/ 45 h 80"/>
                  <a:gd name="T44" fmla="*/ 2 w 80"/>
                  <a:gd name="T45" fmla="*/ 51 h 80"/>
                  <a:gd name="T46" fmla="*/ 4 w 80"/>
                  <a:gd name="T47" fmla="*/ 58 h 80"/>
                  <a:gd name="T48" fmla="*/ 14 w 80"/>
                  <a:gd name="T49" fmla="*/ 57 h 80"/>
                  <a:gd name="T50" fmla="*/ 16 w 80"/>
                  <a:gd name="T51" fmla="*/ 60 h 80"/>
                  <a:gd name="T52" fmla="*/ 13 w 80"/>
                  <a:gd name="T53" fmla="*/ 68 h 80"/>
                  <a:gd name="T54" fmla="*/ 18 w 80"/>
                  <a:gd name="T55" fmla="*/ 73 h 80"/>
                  <a:gd name="T56" fmla="*/ 26 w 80"/>
                  <a:gd name="T57" fmla="*/ 68 h 80"/>
                  <a:gd name="T58" fmla="*/ 29 w 80"/>
                  <a:gd name="T59" fmla="*/ 69 h 80"/>
                  <a:gd name="T60" fmla="*/ 31 w 80"/>
                  <a:gd name="T61" fmla="*/ 78 h 80"/>
                  <a:gd name="T62" fmla="*/ 38 w 80"/>
                  <a:gd name="T63" fmla="*/ 80 h 80"/>
                  <a:gd name="T64" fmla="*/ 42 w 80"/>
                  <a:gd name="T65" fmla="*/ 71 h 80"/>
                  <a:gd name="T66" fmla="*/ 46 w 80"/>
                  <a:gd name="T67" fmla="*/ 71 h 80"/>
                  <a:gd name="T68" fmla="*/ 51 w 80"/>
                  <a:gd name="T69" fmla="*/ 78 h 80"/>
                  <a:gd name="T70" fmla="*/ 58 w 80"/>
                  <a:gd name="T71" fmla="*/ 76 h 80"/>
                  <a:gd name="T72" fmla="*/ 57 w 80"/>
                  <a:gd name="T73" fmla="*/ 67 h 80"/>
                  <a:gd name="T74" fmla="*/ 60 w 80"/>
                  <a:gd name="T75" fmla="*/ 64 h 80"/>
                  <a:gd name="T76" fmla="*/ 69 w 80"/>
                  <a:gd name="T77" fmla="*/ 67 h 80"/>
                  <a:gd name="T78" fmla="*/ 74 w 80"/>
                  <a:gd name="T79" fmla="*/ 62 h 80"/>
                  <a:gd name="T80" fmla="*/ 68 w 80"/>
                  <a:gd name="T81" fmla="*/ 54 h 80"/>
                  <a:gd name="T82" fmla="*/ 70 w 80"/>
                  <a:gd name="T83" fmla="*/ 51 h 80"/>
                  <a:gd name="T84" fmla="*/ 79 w 80"/>
                  <a:gd name="T85" fmla="*/ 49 h 80"/>
                  <a:gd name="T86" fmla="*/ 80 w 80"/>
                  <a:gd name="T87" fmla="*/ 42 h 80"/>
                  <a:gd name="T88" fmla="*/ 72 w 80"/>
                  <a:gd name="T89" fmla="*/ 38 h 80"/>
                  <a:gd name="T90" fmla="*/ 71 w 80"/>
                  <a:gd name="T91" fmla="*/ 34 h 80"/>
                  <a:gd name="T92" fmla="*/ 79 w 80"/>
                  <a:gd name="T93" fmla="*/ 29 h 80"/>
                  <a:gd name="T94" fmla="*/ 76 w 80"/>
                  <a:gd name="T95" fmla="*/ 22 h 80"/>
                  <a:gd name="T96" fmla="*/ 27 w 80"/>
                  <a:gd name="T97" fmla="*/ 44 h 80"/>
                  <a:gd name="T98" fmla="*/ 51 w 80"/>
                  <a:gd name="T9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80">
                    <a:moveTo>
                      <a:pt x="76" y="22"/>
                    </a:moveTo>
                    <a:cubicBezTo>
                      <a:pt x="67" y="23"/>
                      <a:pt x="67" y="23"/>
                      <a:pt x="67" y="23"/>
                    </a:cubicBezTo>
                    <a:cubicBezTo>
                      <a:pt x="66" y="23"/>
                      <a:pt x="66" y="23"/>
                      <a:pt x="66" y="23"/>
                    </a:cubicBezTo>
                    <a:cubicBezTo>
                      <a:pt x="64" y="20"/>
                      <a:pt x="64" y="20"/>
                      <a:pt x="64" y="20"/>
                    </a:cubicBezTo>
                    <a:cubicBezTo>
                      <a:pt x="64" y="19"/>
                      <a:pt x="64" y="19"/>
                      <a:pt x="64" y="19"/>
                    </a:cubicBezTo>
                    <a:cubicBezTo>
                      <a:pt x="68" y="11"/>
                      <a:pt x="68" y="11"/>
                      <a:pt x="68" y="11"/>
                    </a:cubicBezTo>
                    <a:cubicBezTo>
                      <a:pt x="68" y="11"/>
                      <a:pt x="68" y="11"/>
                      <a:pt x="68" y="11"/>
                    </a:cubicBezTo>
                    <a:cubicBezTo>
                      <a:pt x="62" y="6"/>
                      <a:pt x="62" y="6"/>
                      <a:pt x="62" y="6"/>
                    </a:cubicBezTo>
                    <a:cubicBezTo>
                      <a:pt x="62" y="6"/>
                      <a:pt x="62" y="6"/>
                      <a:pt x="62" y="6"/>
                    </a:cubicBezTo>
                    <a:cubicBezTo>
                      <a:pt x="55" y="12"/>
                      <a:pt x="55" y="12"/>
                      <a:pt x="55" y="12"/>
                    </a:cubicBezTo>
                    <a:cubicBezTo>
                      <a:pt x="54" y="12"/>
                      <a:pt x="54" y="12"/>
                      <a:pt x="54" y="12"/>
                    </a:cubicBezTo>
                    <a:cubicBezTo>
                      <a:pt x="51" y="10"/>
                      <a:pt x="51" y="10"/>
                      <a:pt x="51" y="10"/>
                    </a:cubicBezTo>
                    <a:cubicBezTo>
                      <a:pt x="51" y="10"/>
                      <a:pt x="51" y="10"/>
                      <a:pt x="51" y="10"/>
                    </a:cubicBezTo>
                    <a:cubicBezTo>
                      <a:pt x="50" y="1"/>
                      <a:pt x="50" y="1"/>
                      <a:pt x="50" y="1"/>
                    </a:cubicBezTo>
                    <a:cubicBezTo>
                      <a:pt x="50" y="1"/>
                      <a:pt x="50" y="1"/>
                      <a:pt x="50" y="1"/>
                    </a:cubicBezTo>
                    <a:cubicBezTo>
                      <a:pt x="43" y="0"/>
                      <a:pt x="43" y="0"/>
                      <a:pt x="43" y="0"/>
                    </a:cubicBezTo>
                    <a:cubicBezTo>
                      <a:pt x="42" y="0"/>
                      <a:pt x="42" y="0"/>
                      <a:pt x="42" y="0"/>
                    </a:cubicBezTo>
                    <a:cubicBezTo>
                      <a:pt x="39" y="8"/>
                      <a:pt x="39" y="8"/>
                      <a:pt x="39" y="8"/>
                    </a:cubicBezTo>
                    <a:cubicBezTo>
                      <a:pt x="38" y="8"/>
                      <a:pt x="38" y="8"/>
                      <a:pt x="38" y="8"/>
                    </a:cubicBezTo>
                    <a:cubicBezTo>
                      <a:pt x="35" y="9"/>
                      <a:pt x="35" y="9"/>
                      <a:pt x="35" y="9"/>
                    </a:cubicBezTo>
                    <a:cubicBezTo>
                      <a:pt x="34" y="9"/>
                      <a:pt x="34" y="9"/>
                      <a:pt x="34" y="9"/>
                    </a:cubicBezTo>
                    <a:cubicBezTo>
                      <a:pt x="29" y="2"/>
                      <a:pt x="29" y="2"/>
                      <a:pt x="29" y="2"/>
                    </a:cubicBezTo>
                    <a:cubicBezTo>
                      <a:pt x="29" y="1"/>
                      <a:pt x="29" y="1"/>
                      <a:pt x="29" y="1"/>
                    </a:cubicBezTo>
                    <a:cubicBezTo>
                      <a:pt x="22" y="4"/>
                      <a:pt x="22" y="4"/>
                      <a:pt x="22" y="4"/>
                    </a:cubicBezTo>
                    <a:cubicBezTo>
                      <a:pt x="22" y="4"/>
                      <a:pt x="22" y="4"/>
                      <a:pt x="22" y="4"/>
                    </a:cubicBezTo>
                    <a:cubicBezTo>
                      <a:pt x="23" y="13"/>
                      <a:pt x="23" y="13"/>
                      <a:pt x="23" y="13"/>
                    </a:cubicBezTo>
                    <a:cubicBezTo>
                      <a:pt x="23" y="14"/>
                      <a:pt x="23" y="14"/>
                      <a:pt x="23" y="14"/>
                    </a:cubicBezTo>
                    <a:cubicBezTo>
                      <a:pt x="20" y="16"/>
                      <a:pt x="20" y="16"/>
                      <a:pt x="20" y="16"/>
                    </a:cubicBezTo>
                    <a:cubicBezTo>
                      <a:pt x="20" y="16"/>
                      <a:pt x="20" y="16"/>
                      <a:pt x="20" y="16"/>
                    </a:cubicBezTo>
                    <a:cubicBezTo>
                      <a:pt x="11" y="12"/>
                      <a:pt x="11" y="12"/>
                      <a:pt x="11" y="12"/>
                    </a:cubicBezTo>
                    <a:cubicBezTo>
                      <a:pt x="11" y="12"/>
                      <a:pt x="11" y="12"/>
                      <a:pt x="11" y="12"/>
                    </a:cubicBezTo>
                    <a:cubicBezTo>
                      <a:pt x="7" y="18"/>
                      <a:pt x="7" y="18"/>
                      <a:pt x="7" y="18"/>
                    </a:cubicBezTo>
                    <a:cubicBezTo>
                      <a:pt x="7" y="18"/>
                      <a:pt x="7" y="18"/>
                      <a:pt x="7" y="18"/>
                    </a:cubicBezTo>
                    <a:cubicBezTo>
                      <a:pt x="12" y="25"/>
                      <a:pt x="12" y="25"/>
                      <a:pt x="12" y="25"/>
                    </a:cubicBezTo>
                    <a:cubicBezTo>
                      <a:pt x="12" y="26"/>
                      <a:pt x="12" y="26"/>
                      <a:pt x="12" y="26"/>
                    </a:cubicBezTo>
                    <a:cubicBezTo>
                      <a:pt x="11" y="29"/>
                      <a:pt x="11" y="29"/>
                      <a:pt x="11" y="29"/>
                    </a:cubicBezTo>
                    <a:cubicBezTo>
                      <a:pt x="10" y="29"/>
                      <a:pt x="10" y="29"/>
                      <a:pt x="10" y="29"/>
                    </a:cubicBezTo>
                    <a:cubicBezTo>
                      <a:pt x="2" y="30"/>
                      <a:pt x="2" y="30"/>
                      <a:pt x="2" y="30"/>
                    </a:cubicBezTo>
                    <a:cubicBezTo>
                      <a:pt x="1" y="31"/>
                      <a:pt x="1" y="31"/>
                      <a:pt x="1" y="31"/>
                    </a:cubicBezTo>
                    <a:cubicBezTo>
                      <a:pt x="0" y="37"/>
                      <a:pt x="0" y="37"/>
                      <a:pt x="0" y="37"/>
                    </a:cubicBezTo>
                    <a:cubicBezTo>
                      <a:pt x="0" y="38"/>
                      <a:pt x="0" y="38"/>
                      <a:pt x="0" y="38"/>
                    </a:cubicBezTo>
                    <a:cubicBezTo>
                      <a:pt x="9" y="41"/>
                      <a:pt x="9" y="41"/>
                      <a:pt x="9" y="41"/>
                    </a:cubicBezTo>
                    <a:cubicBezTo>
                      <a:pt x="9" y="42"/>
                      <a:pt x="9" y="42"/>
                      <a:pt x="9" y="42"/>
                    </a:cubicBezTo>
                    <a:cubicBezTo>
                      <a:pt x="9" y="45"/>
                      <a:pt x="9" y="45"/>
                      <a:pt x="9" y="45"/>
                    </a:cubicBezTo>
                    <a:cubicBezTo>
                      <a:pt x="9" y="46"/>
                      <a:pt x="9" y="46"/>
                      <a:pt x="9" y="46"/>
                    </a:cubicBezTo>
                    <a:cubicBezTo>
                      <a:pt x="2" y="51"/>
                      <a:pt x="2" y="51"/>
                      <a:pt x="2" y="51"/>
                    </a:cubicBezTo>
                    <a:cubicBezTo>
                      <a:pt x="2" y="51"/>
                      <a:pt x="2" y="51"/>
                      <a:pt x="2" y="51"/>
                    </a:cubicBezTo>
                    <a:cubicBezTo>
                      <a:pt x="4" y="58"/>
                      <a:pt x="4" y="58"/>
                      <a:pt x="4" y="58"/>
                    </a:cubicBezTo>
                    <a:cubicBezTo>
                      <a:pt x="5" y="58"/>
                      <a:pt x="5" y="58"/>
                      <a:pt x="5" y="58"/>
                    </a:cubicBezTo>
                    <a:cubicBezTo>
                      <a:pt x="14" y="57"/>
                      <a:pt x="14" y="57"/>
                      <a:pt x="14" y="57"/>
                    </a:cubicBezTo>
                    <a:cubicBezTo>
                      <a:pt x="14" y="57"/>
                      <a:pt x="14" y="57"/>
                      <a:pt x="14" y="57"/>
                    </a:cubicBezTo>
                    <a:cubicBezTo>
                      <a:pt x="16" y="60"/>
                      <a:pt x="16" y="60"/>
                      <a:pt x="16" y="60"/>
                    </a:cubicBezTo>
                    <a:cubicBezTo>
                      <a:pt x="16" y="60"/>
                      <a:pt x="16" y="60"/>
                      <a:pt x="16" y="60"/>
                    </a:cubicBezTo>
                    <a:cubicBezTo>
                      <a:pt x="13" y="68"/>
                      <a:pt x="13" y="68"/>
                      <a:pt x="13" y="68"/>
                    </a:cubicBezTo>
                    <a:cubicBezTo>
                      <a:pt x="13" y="69"/>
                      <a:pt x="13" y="69"/>
                      <a:pt x="13" y="69"/>
                    </a:cubicBezTo>
                    <a:cubicBezTo>
                      <a:pt x="18" y="73"/>
                      <a:pt x="18" y="73"/>
                      <a:pt x="18" y="73"/>
                    </a:cubicBezTo>
                    <a:cubicBezTo>
                      <a:pt x="19" y="73"/>
                      <a:pt x="19" y="73"/>
                      <a:pt x="19" y="73"/>
                    </a:cubicBezTo>
                    <a:cubicBezTo>
                      <a:pt x="26" y="68"/>
                      <a:pt x="26" y="68"/>
                      <a:pt x="26" y="68"/>
                    </a:cubicBezTo>
                    <a:cubicBezTo>
                      <a:pt x="26" y="68"/>
                      <a:pt x="26" y="68"/>
                      <a:pt x="26" y="68"/>
                    </a:cubicBezTo>
                    <a:cubicBezTo>
                      <a:pt x="29" y="69"/>
                      <a:pt x="29" y="69"/>
                      <a:pt x="29" y="69"/>
                    </a:cubicBezTo>
                    <a:cubicBezTo>
                      <a:pt x="30" y="70"/>
                      <a:pt x="30" y="70"/>
                      <a:pt x="30" y="70"/>
                    </a:cubicBezTo>
                    <a:cubicBezTo>
                      <a:pt x="31" y="78"/>
                      <a:pt x="31" y="78"/>
                      <a:pt x="31" y="78"/>
                    </a:cubicBezTo>
                    <a:cubicBezTo>
                      <a:pt x="31" y="79"/>
                      <a:pt x="31" y="79"/>
                      <a:pt x="31" y="79"/>
                    </a:cubicBezTo>
                    <a:cubicBezTo>
                      <a:pt x="38" y="80"/>
                      <a:pt x="38" y="80"/>
                      <a:pt x="38" y="80"/>
                    </a:cubicBezTo>
                    <a:cubicBezTo>
                      <a:pt x="38" y="80"/>
                      <a:pt x="38" y="80"/>
                      <a:pt x="38" y="80"/>
                    </a:cubicBezTo>
                    <a:cubicBezTo>
                      <a:pt x="42" y="71"/>
                      <a:pt x="42" y="71"/>
                      <a:pt x="42" y="71"/>
                    </a:cubicBezTo>
                    <a:cubicBezTo>
                      <a:pt x="42" y="71"/>
                      <a:pt x="42" y="71"/>
                      <a:pt x="42" y="71"/>
                    </a:cubicBezTo>
                    <a:cubicBezTo>
                      <a:pt x="46" y="71"/>
                      <a:pt x="46" y="71"/>
                      <a:pt x="46" y="71"/>
                    </a:cubicBezTo>
                    <a:cubicBezTo>
                      <a:pt x="46" y="71"/>
                      <a:pt x="46" y="71"/>
                      <a:pt x="46" y="71"/>
                    </a:cubicBezTo>
                    <a:cubicBezTo>
                      <a:pt x="51" y="78"/>
                      <a:pt x="51" y="78"/>
                      <a:pt x="51" y="78"/>
                    </a:cubicBezTo>
                    <a:cubicBezTo>
                      <a:pt x="52" y="78"/>
                      <a:pt x="52" y="78"/>
                      <a:pt x="52" y="78"/>
                    </a:cubicBezTo>
                    <a:cubicBezTo>
                      <a:pt x="58" y="76"/>
                      <a:pt x="58" y="76"/>
                      <a:pt x="58" y="76"/>
                    </a:cubicBezTo>
                    <a:cubicBezTo>
                      <a:pt x="58" y="75"/>
                      <a:pt x="58" y="75"/>
                      <a:pt x="58" y="75"/>
                    </a:cubicBezTo>
                    <a:cubicBezTo>
                      <a:pt x="57" y="67"/>
                      <a:pt x="57" y="67"/>
                      <a:pt x="57" y="67"/>
                    </a:cubicBezTo>
                    <a:cubicBezTo>
                      <a:pt x="58" y="66"/>
                      <a:pt x="58" y="66"/>
                      <a:pt x="58" y="66"/>
                    </a:cubicBezTo>
                    <a:cubicBezTo>
                      <a:pt x="60" y="64"/>
                      <a:pt x="60" y="64"/>
                      <a:pt x="60" y="64"/>
                    </a:cubicBezTo>
                    <a:cubicBezTo>
                      <a:pt x="61" y="64"/>
                      <a:pt x="61" y="64"/>
                      <a:pt x="61" y="64"/>
                    </a:cubicBezTo>
                    <a:cubicBezTo>
                      <a:pt x="69" y="67"/>
                      <a:pt x="69" y="67"/>
                      <a:pt x="69" y="67"/>
                    </a:cubicBezTo>
                    <a:cubicBezTo>
                      <a:pt x="70" y="67"/>
                      <a:pt x="70" y="67"/>
                      <a:pt x="70" y="67"/>
                    </a:cubicBezTo>
                    <a:cubicBezTo>
                      <a:pt x="74" y="62"/>
                      <a:pt x="74" y="62"/>
                      <a:pt x="74" y="62"/>
                    </a:cubicBezTo>
                    <a:cubicBezTo>
                      <a:pt x="74" y="61"/>
                      <a:pt x="74" y="61"/>
                      <a:pt x="74" y="61"/>
                    </a:cubicBezTo>
                    <a:cubicBezTo>
                      <a:pt x="68" y="54"/>
                      <a:pt x="68" y="54"/>
                      <a:pt x="68" y="54"/>
                    </a:cubicBezTo>
                    <a:cubicBezTo>
                      <a:pt x="68" y="54"/>
                      <a:pt x="68" y="54"/>
                      <a:pt x="68" y="54"/>
                    </a:cubicBezTo>
                    <a:cubicBezTo>
                      <a:pt x="70" y="51"/>
                      <a:pt x="70" y="51"/>
                      <a:pt x="70" y="51"/>
                    </a:cubicBezTo>
                    <a:cubicBezTo>
                      <a:pt x="70" y="50"/>
                      <a:pt x="70" y="50"/>
                      <a:pt x="70" y="50"/>
                    </a:cubicBezTo>
                    <a:cubicBezTo>
                      <a:pt x="79" y="49"/>
                      <a:pt x="79" y="49"/>
                      <a:pt x="79" y="49"/>
                    </a:cubicBezTo>
                    <a:cubicBezTo>
                      <a:pt x="79" y="49"/>
                      <a:pt x="79" y="49"/>
                      <a:pt x="79" y="49"/>
                    </a:cubicBezTo>
                    <a:cubicBezTo>
                      <a:pt x="80" y="42"/>
                      <a:pt x="80" y="42"/>
                      <a:pt x="80" y="42"/>
                    </a:cubicBezTo>
                    <a:cubicBezTo>
                      <a:pt x="80" y="42"/>
                      <a:pt x="80" y="42"/>
                      <a:pt x="80" y="42"/>
                    </a:cubicBezTo>
                    <a:cubicBezTo>
                      <a:pt x="72" y="38"/>
                      <a:pt x="72" y="38"/>
                      <a:pt x="72" y="38"/>
                    </a:cubicBezTo>
                    <a:cubicBezTo>
                      <a:pt x="72" y="38"/>
                      <a:pt x="72" y="38"/>
                      <a:pt x="72" y="38"/>
                    </a:cubicBezTo>
                    <a:cubicBezTo>
                      <a:pt x="71" y="34"/>
                      <a:pt x="71" y="34"/>
                      <a:pt x="71" y="34"/>
                    </a:cubicBezTo>
                    <a:cubicBezTo>
                      <a:pt x="71" y="34"/>
                      <a:pt x="71" y="34"/>
                      <a:pt x="71" y="34"/>
                    </a:cubicBezTo>
                    <a:cubicBezTo>
                      <a:pt x="79" y="29"/>
                      <a:pt x="79" y="29"/>
                      <a:pt x="79" y="29"/>
                    </a:cubicBezTo>
                    <a:cubicBezTo>
                      <a:pt x="79" y="28"/>
                      <a:pt x="79" y="28"/>
                      <a:pt x="79" y="28"/>
                    </a:cubicBezTo>
                    <a:cubicBezTo>
                      <a:pt x="76" y="22"/>
                      <a:pt x="76" y="22"/>
                      <a:pt x="76" y="22"/>
                    </a:cubicBezTo>
                    <a:close/>
                    <a:moveTo>
                      <a:pt x="44" y="52"/>
                    </a:moveTo>
                    <a:cubicBezTo>
                      <a:pt x="37" y="54"/>
                      <a:pt x="29" y="51"/>
                      <a:pt x="27" y="44"/>
                    </a:cubicBezTo>
                    <a:cubicBezTo>
                      <a:pt x="24" y="37"/>
                      <a:pt x="27" y="30"/>
                      <a:pt x="34" y="27"/>
                    </a:cubicBezTo>
                    <a:cubicBezTo>
                      <a:pt x="41" y="24"/>
                      <a:pt x="49" y="27"/>
                      <a:pt x="51" y="34"/>
                    </a:cubicBezTo>
                    <a:cubicBezTo>
                      <a:pt x="54" y="41"/>
                      <a:pt x="51" y="49"/>
                      <a:pt x="4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4" name="Freeform 51"/>
              <p:cNvSpPr>
                <a:spLocks noEditPoints="1"/>
              </p:cNvSpPr>
              <p:nvPr/>
            </p:nvSpPr>
            <p:spPr bwMode="auto">
              <a:xfrm>
                <a:off x="2065" y="2474"/>
                <a:ext cx="138" cy="137"/>
              </a:xfrm>
              <a:custGeom>
                <a:avLst/>
                <a:gdLst>
                  <a:gd name="T0" fmla="*/ 79 w 95"/>
                  <a:gd name="T1" fmla="*/ 27 h 94"/>
                  <a:gd name="T2" fmla="*/ 76 w 95"/>
                  <a:gd name="T3" fmla="*/ 23 h 94"/>
                  <a:gd name="T4" fmla="*/ 80 w 95"/>
                  <a:gd name="T5" fmla="*/ 13 h 94"/>
                  <a:gd name="T6" fmla="*/ 73 w 95"/>
                  <a:gd name="T7" fmla="*/ 7 h 94"/>
                  <a:gd name="T8" fmla="*/ 65 w 95"/>
                  <a:gd name="T9" fmla="*/ 14 h 94"/>
                  <a:gd name="T10" fmla="*/ 60 w 95"/>
                  <a:gd name="T11" fmla="*/ 12 h 94"/>
                  <a:gd name="T12" fmla="*/ 59 w 95"/>
                  <a:gd name="T13" fmla="*/ 1 h 94"/>
                  <a:gd name="T14" fmla="*/ 50 w 95"/>
                  <a:gd name="T15" fmla="*/ 0 h 94"/>
                  <a:gd name="T16" fmla="*/ 46 w 95"/>
                  <a:gd name="T17" fmla="*/ 9 h 94"/>
                  <a:gd name="T18" fmla="*/ 41 w 95"/>
                  <a:gd name="T19" fmla="*/ 10 h 94"/>
                  <a:gd name="T20" fmla="*/ 34 w 95"/>
                  <a:gd name="T21" fmla="*/ 2 h 94"/>
                  <a:gd name="T22" fmla="*/ 26 w 95"/>
                  <a:gd name="T23" fmla="*/ 4 h 94"/>
                  <a:gd name="T24" fmla="*/ 27 w 95"/>
                  <a:gd name="T25" fmla="*/ 15 h 94"/>
                  <a:gd name="T26" fmla="*/ 23 w 95"/>
                  <a:gd name="T27" fmla="*/ 18 h 94"/>
                  <a:gd name="T28" fmla="*/ 13 w 95"/>
                  <a:gd name="T29" fmla="*/ 14 h 94"/>
                  <a:gd name="T30" fmla="*/ 8 w 95"/>
                  <a:gd name="T31" fmla="*/ 21 h 94"/>
                  <a:gd name="T32" fmla="*/ 14 w 95"/>
                  <a:gd name="T33" fmla="*/ 30 h 94"/>
                  <a:gd name="T34" fmla="*/ 12 w 95"/>
                  <a:gd name="T35" fmla="*/ 34 h 94"/>
                  <a:gd name="T36" fmla="*/ 2 w 95"/>
                  <a:gd name="T37" fmla="*/ 35 h 94"/>
                  <a:gd name="T38" fmla="*/ 0 w 95"/>
                  <a:gd name="T39" fmla="*/ 44 h 94"/>
                  <a:gd name="T40" fmla="*/ 10 w 95"/>
                  <a:gd name="T41" fmla="*/ 48 h 94"/>
                  <a:gd name="T42" fmla="*/ 11 w 95"/>
                  <a:gd name="T43" fmla="*/ 53 h 94"/>
                  <a:gd name="T44" fmla="*/ 2 w 95"/>
                  <a:gd name="T45" fmla="*/ 60 h 94"/>
                  <a:gd name="T46" fmla="*/ 5 w 95"/>
                  <a:gd name="T47" fmla="*/ 68 h 94"/>
                  <a:gd name="T48" fmla="*/ 16 w 95"/>
                  <a:gd name="T49" fmla="*/ 67 h 94"/>
                  <a:gd name="T50" fmla="*/ 19 w 95"/>
                  <a:gd name="T51" fmla="*/ 71 h 94"/>
                  <a:gd name="T52" fmla="*/ 15 w 95"/>
                  <a:gd name="T53" fmla="*/ 81 h 94"/>
                  <a:gd name="T54" fmla="*/ 21 w 95"/>
                  <a:gd name="T55" fmla="*/ 86 h 94"/>
                  <a:gd name="T56" fmla="*/ 30 w 95"/>
                  <a:gd name="T57" fmla="*/ 80 h 94"/>
                  <a:gd name="T58" fmla="*/ 34 w 95"/>
                  <a:gd name="T59" fmla="*/ 82 h 94"/>
                  <a:gd name="T60" fmla="*/ 36 w 95"/>
                  <a:gd name="T61" fmla="*/ 93 h 94"/>
                  <a:gd name="T62" fmla="*/ 44 w 95"/>
                  <a:gd name="T63" fmla="*/ 94 h 94"/>
                  <a:gd name="T64" fmla="*/ 49 w 95"/>
                  <a:gd name="T65" fmla="*/ 84 h 94"/>
                  <a:gd name="T66" fmla="*/ 54 w 95"/>
                  <a:gd name="T67" fmla="*/ 83 h 94"/>
                  <a:gd name="T68" fmla="*/ 60 w 95"/>
                  <a:gd name="T69" fmla="*/ 92 h 94"/>
                  <a:gd name="T70" fmla="*/ 68 w 95"/>
                  <a:gd name="T71" fmla="*/ 89 h 94"/>
                  <a:gd name="T72" fmla="*/ 67 w 95"/>
                  <a:gd name="T73" fmla="*/ 78 h 94"/>
                  <a:gd name="T74" fmla="*/ 71 w 95"/>
                  <a:gd name="T75" fmla="*/ 75 h 94"/>
                  <a:gd name="T76" fmla="*/ 81 w 95"/>
                  <a:gd name="T77" fmla="*/ 79 h 94"/>
                  <a:gd name="T78" fmla="*/ 87 w 95"/>
                  <a:gd name="T79" fmla="*/ 73 h 94"/>
                  <a:gd name="T80" fmla="*/ 81 w 95"/>
                  <a:gd name="T81" fmla="*/ 64 h 94"/>
                  <a:gd name="T82" fmla="*/ 82 w 95"/>
                  <a:gd name="T83" fmla="*/ 60 h 94"/>
                  <a:gd name="T84" fmla="*/ 93 w 95"/>
                  <a:gd name="T85" fmla="*/ 58 h 94"/>
                  <a:gd name="T86" fmla="*/ 95 w 95"/>
                  <a:gd name="T87" fmla="*/ 50 h 94"/>
                  <a:gd name="T88" fmla="*/ 85 w 95"/>
                  <a:gd name="T89" fmla="*/ 45 h 94"/>
                  <a:gd name="T90" fmla="*/ 84 w 95"/>
                  <a:gd name="T91" fmla="*/ 40 h 94"/>
                  <a:gd name="T92" fmla="*/ 93 w 95"/>
                  <a:gd name="T93" fmla="*/ 34 h 94"/>
                  <a:gd name="T94" fmla="*/ 90 w 95"/>
                  <a:gd name="T95" fmla="*/ 26 h 94"/>
                  <a:gd name="T96" fmla="*/ 52 w 95"/>
                  <a:gd name="T97" fmla="*/ 61 h 94"/>
                  <a:gd name="T98" fmla="*/ 40 w 95"/>
                  <a:gd name="T99" fmla="*/ 31 h 94"/>
                  <a:gd name="T100" fmla="*/ 52 w 95"/>
                  <a:gd name="T10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94">
                    <a:moveTo>
                      <a:pt x="89" y="25"/>
                    </a:moveTo>
                    <a:cubicBezTo>
                      <a:pt x="79" y="27"/>
                      <a:pt x="79" y="27"/>
                      <a:pt x="79" y="27"/>
                    </a:cubicBezTo>
                    <a:cubicBezTo>
                      <a:pt x="78" y="26"/>
                      <a:pt x="78" y="26"/>
                      <a:pt x="78" y="26"/>
                    </a:cubicBezTo>
                    <a:cubicBezTo>
                      <a:pt x="76" y="23"/>
                      <a:pt x="76" y="23"/>
                      <a:pt x="76" y="23"/>
                    </a:cubicBezTo>
                    <a:cubicBezTo>
                      <a:pt x="76" y="22"/>
                      <a:pt x="76" y="22"/>
                      <a:pt x="76" y="22"/>
                    </a:cubicBezTo>
                    <a:cubicBezTo>
                      <a:pt x="80" y="13"/>
                      <a:pt x="80" y="13"/>
                      <a:pt x="80" y="13"/>
                    </a:cubicBezTo>
                    <a:cubicBezTo>
                      <a:pt x="80" y="12"/>
                      <a:pt x="80" y="12"/>
                      <a:pt x="80" y="12"/>
                    </a:cubicBezTo>
                    <a:cubicBezTo>
                      <a:pt x="73" y="7"/>
                      <a:pt x="73" y="7"/>
                      <a:pt x="73" y="7"/>
                    </a:cubicBezTo>
                    <a:cubicBezTo>
                      <a:pt x="73" y="7"/>
                      <a:pt x="73" y="7"/>
                      <a:pt x="73" y="7"/>
                    </a:cubicBezTo>
                    <a:cubicBezTo>
                      <a:pt x="65" y="14"/>
                      <a:pt x="65" y="14"/>
                      <a:pt x="65" y="14"/>
                    </a:cubicBezTo>
                    <a:cubicBezTo>
                      <a:pt x="64" y="14"/>
                      <a:pt x="64" y="14"/>
                      <a:pt x="64" y="14"/>
                    </a:cubicBezTo>
                    <a:cubicBezTo>
                      <a:pt x="60" y="12"/>
                      <a:pt x="60" y="12"/>
                      <a:pt x="60" y="12"/>
                    </a:cubicBezTo>
                    <a:cubicBezTo>
                      <a:pt x="60" y="11"/>
                      <a:pt x="60" y="11"/>
                      <a:pt x="60" y="11"/>
                    </a:cubicBezTo>
                    <a:cubicBezTo>
                      <a:pt x="59" y="1"/>
                      <a:pt x="59" y="1"/>
                      <a:pt x="59" y="1"/>
                    </a:cubicBezTo>
                    <a:cubicBezTo>
                      <a:pt x="58" y="1"/>
                      <a:pt x="58" y="1"/>
                      <a:pt x="58" y="1"/>
                    </a:cubicBezTo>
                    <a:cubicBezTo>
                      <a:pt x="50" y="0"/>
                      <a:pt x="50" y="0"/>
                      <a:pt x="50" y="0"/>
                    </a:cubicBezTo>
                    <a:cubicBezTo>
                      <a:pt x="50" y="0"/>
                      <a:pt x="50" y="0"/>
                      <a:pt x="50" y="0"/>
                    </a:cubicBezTo>
                    <a:cubicBezTo>
                      <a:pt x="46" y="9"/>
                      <a:pt x="46" y="9"/>
                      <a:pt x="46" y="9"/>
                    </a:cubicBezTo>
                    <a:cubicBezTo>
                      <a:pt x="45" y="10"/>
                      <a:pt x="45" y="10"/>
                      <a:pt x="45" y="10"/>
                    </a:cubicBezTo>
                    <a:cubicBezTo>
                      <a:pt x="41" y="10"/>
                      <a:pt x="41" y="10"/>
                      <a:pt x="41" y="10"/>
                    </a:cubicBezTo>
                    <a:cubicBezTo>
                      <a:pt x="40" y="10"/>
                      <a:pt x="40" y="10"/>
                      <a:pt x="40" y="10"/>
                    </a:cubicBezTo>
                    <a:cubicBezTo>
                      <a:pt x="34" y="2"/>
                      <a:pt x="34" y="2"/>
                      <a:pt x="34" y="2"/>
                    </a:cubicBezTo>
                    <a:cubicBezTo>
                      <a:pt x="34" y="1"/>
                      <a:pt x="34" y="1"/>
                      <a:pt x="34" y="1"/>
                    </a:cubicBezTo>
                    <a:cubicBezTo>
                      <a:pt x="26" y="4"/>
                      <a:pt x="26" y="4"/>
                      <a:pt x="26" y="4"/>
                    </a:cubicBezTo>
                    <a:cubicBezTo>
                      <a:pt x="26" y="5"/>
                      <a:pt x="26" y="5"/>
                      <a:pt x="26" y="5"/>
                    </a:cubicBezTo>
                    <a:cubicBezTo>
                      <a:pt x="27" y="15"/>
                      <a:pt x="27" y="15"/>
                      <a:pt x="27" y="15"/>
                    </a:cubicBezTo>
                    <a:cubicBezTo>
                      <a:pt x="27" y="16"/>
                      <a:pt x="27" y="16"/>
                      <a:pt x="27" y="16"/>
                    </a:cubicBezTo>
                    <a:cubicBezTo>
                      <a:pt x="23" y="18"/>
                      <a:pt x="23" y="18"/>
                      <a:pt x="23" y="18"/>
                    </a:cubicBezTo>
                    <a:cubicBezTo>
                      <a:pt x="23" y="18"/>
                      <a:pt x="23" y="18"/>
                      <a:pt x="23" y="18"/>
                    </a:cubicBezTo>
                    <a:cubicBezTo>
                      <a:pt x="13" y="14"/>
                      <a:pt x="13" y="14"/>
                      <a:pt x="13" y="14"/>
                    </a:cubicBezTo>
                    <a:cubicBezTo>
                      <a:pt x="13" y="14"/>
                      <a:pt x="13" y="14"/>
                      <a:pt x="13" y="14"/>
                    </a:cubicBezTo>
                    <a:cubicBezTo>
                      <a:pt x="8" y="21"/>
                      <a:pt x="8" y="21"/>
                      <a:pt x="8" y="21"/>
                    </a:cubicBezTo>
                    <a:cubicBezTo>
                      <a:pt x="8" y="21"/>
                      <a:pt x="8" y="21"/>
                      <a:pt x="8" y="21"/>
                    </a:cubicBezTo>
                    <a:cubicBezTo>
                      <a:pt x="14" y="30"/>
                      <a:pt x="14" y="30"/>
                      <a:pt x="14" y="30"/>
                    </a:cubicBezTo>
                    <a:cubicBezTo>
                      <a:pt x="14" y="30"/>
                      <a:pt x="14" y="30"/>
                      <a:pt x="14" y="30"/>
                    </a:cubicBezTo>
                    <a:cubicBezTo>
                      <a:pt x="12" y="34"/>
                      <a:pt x="12" y="34"/>
                      <a:pt x="12" y="34"/>
                    </a:cubicBezTo>
                    <a:cubicBezTo>
                      <a:pt x="12" y="34"/>
                      <a:pt x="12" y="34"/>
                      <a:pt x="12" y="34"/>
                    </a:cubicBezTo>
                    <a:cubicBezTo>
                      <a:pt x="2" y="35"/>
                      <a:pt x="2" y="35"/>
                      <a:pt x="2" y="35"/>
                    </a:cubicBezTo>
                    <a:cubicBezTo>
                      <a:pt x="1" y="36"/>
                      <a:pt x="1" y="36"/>
                      <a:pt x="1" y="36"/>
                    </a:cubicBezTo>
                    <a:cubicBezTo>
                      <a:pt x="0" y="44"/>
                      <a:pt x="0" y="44"/>
                      <a:pt x="0" y="44"/>
                    </a:cubicBezTo>
                    <a:cubicBezTo>
                      <a:pt x="0" y="45"/>
                      <a:pt x="0" y="45"/>
                      <a:pt x="0" y="45"/>
                    </a:cubicBezTo>
                    <a:cubicBezTo>
                      <a:pt x="10" y="48"/>
                      <a:pt x="10" y="48"/>
                      <a:pt x="10" y="48"/>
                    </a:cubicBezTo>
                    <a:cubicBezTo>
                      <a:pt x="10" y="49"/>
                      <a:pt x="10" y="49"/>
                      <a:pt x="10" y="49"/>
                    </a:cubicBezTo>
                    <a:cubicBezTo>
                      <a:pt x="11" y="53"/>
                      <a:pt x="11" y="53"/>
                      <a:pt x="11" y="53"/>
                    </a:cubicBezTo>
                    <a:cubicBezTo>
                      <a:pt x="10" y="54"/>
                      <a:pt x="10" y="54"/>
                      <a:pt x="10" y="54"/>
                    </a:cubicBezTo>
                    <a:cubicBezTo>
                      <a:pt x="2" y="60"/>
                      <a:pt x="2" y="60"/>
                      <a:pt x="2" y="60"/>
                    </a:cubicBezTo>
                    <a:cubicBezTo>
                      <a:pt x="2" y="60"/>
                      <a:pt x="2" y="60"/>
                      <a:pt x="2" y="60"/>
                    </a:cubicBezTo>
                    <a:cubicBezTo>
                      <a:pt x="5" y="68"/>
                      <a:pt x="5" y="68"/>
                      <a:pt x="5" y="68"/>
                    </a:cubicBezTo>
                    <a:cubicBezTo>
                      <a:pt x="5" y="68"/>
                      <a:pt x="5" y="68"/>
                      <a:pt x="5" y="68"/>
                    </a:cubicBezTo>
                    <a:cubicBezTo>
                      <a:pt x="16" y="67"/>
                      <a:pt x="16" y="67"/>
                      <a:pt x="16" y="67"/>
                    </a:cubicBezTo>
                    <a:cubicBezTo>
                      <a:pt x="16" y="67"/>
                      <a:pt x="16" y="67"/>
                      <a:pt x="16" y="67"/>
                    </a:cubicBezTo>
                    <a:cubicBezTo>
                      <a:pt x="19" y="71"/>
                      <a:pt x="19" y="71"/>
                      <a:pt x="19" y="71"/>
                    </a:cubicBezTo>
                    <a:cubicBezTo>
                      <a:pt x="19" y="71"/>
                      <a:pt x="19" y="71"/>
                      <a:pt x="19" y="71"/>
                    </a:cubicBezTo>
                    <a:cubicBezTo>
                      <a:pt x="15" y="81"/>
                      <a:pt x="15" y="81"/>
                      <a:pt x="15" y="81"/>
                    </a:cubicBezTo>
                    <a:cubicBezTo>
                      <a:pt x="15" y="81"/>
                      <a:pt x="15" y="81"/>
                      <a:pt x="15" y="81"/>
                    </a:cubicBezTo>
                    <a:cubicBezTo>
                      <a:pt x="21" y="86"/>
                      <a:pt x="21" y="86"/>
                      <a:pt x="21" y="86"/>
                    </a:cubicBezTo>
                    <a:cubicBezTo>
                      <a:pt x="22" y="86"/>
                      <a:pt x="22" y="86"/>
                      <a:pt x="22" y="86"/>
                    </a:cubicBezTo>
                    <a:cubicBezTo>
                      <a:pt x="30" y="80"/>
                      <a:pt x="30" y="80"/>
                      <a:pt x="30" y="80"/>
                    </a:cubicBezTo>
                    <a:cubicBezTo>
                      <a:pt x="31" y="80"/>
                      <a:pt x="31" y="80"/>
                      <a:pt x="31" y="80"/>
                    </a:cubicBezTo>
                    <a:cubicBezTo>
                      <a:pt x="34" y="82"/>
                      <a:pt x="34" y="82"/>
                      <a:pt x="34" y="82"/>
                    </a:cubicBezTo>
                    <a:cubicBezTo>
                      <a:pt x="35" y="82"/>
                      <a:pt x="35" y="82"/>
                      <a:pt x="35" y="82"/>
                    </a:cubicBezTo>
                    <a:cubicBezTo>
                      <a:pt x="36" y="93"/>
                      <a:pt x="36" y="93"/>
                      <a:pt x="36" y="93"/>
                    </a:cubicBezTo>
                    <a:cubicBezTo>
                      <a:pt x="36" y="93"/>
                      <a:pt x="36" y="93"/>
                      <a:pt x="36" y="93"/>
                    </a:cubicBezTo>
                    <a:cubicBezTo>
                      <a:pt x="44" y="94"/>
                      <a:pt x="44" y="94"/>
                      <a:pt x="44" y="94"/>
                    </a:cubicBezTo>
                    <a:cubicBezTo>
                      <a:pt x="45" y="94"/>
                      <a:pt x="45" y="94"/>
                      <a:pt x="45" y="94"/>
                    </a:cubicBezTo>
                    <a:cubicBezTo>
                      <a:pt x="49" y="84"/>
                      <a:pt x="49" y="84"/>
                      <a:pt x="49" y="84"/>
                    </a:cubicBezTo>
                    <a:cubicBezTo>
                      <a:pt x="49" y="84"/>
                      <a:pt x="49" y="84"/>
                      <a:pt x="49" y="84"/>
                    </a:cubicBezTo>
                    <a:cubicBezTo>
                      <a:pt x="54" y="83"/>
                      <a:pt x="54" y="83"/>
                      <a:pt x="54" y="83"/>
                    </a:cubicBezTo>
                    <a:cubicBezTo>
                      <a:pt x="54" y="84"/>
                      <a:pt x="54" y="84"/>
                      <a:pt x="54" y="84"/>
                    </a:cubicBezTo>
                    <a:cubicBezTo>
                      <a:pt x="60" y="92"/>
                      <a:pt x="60" y="92"/>
                      <a:pt x="60" y="92"/>
                    </a:cubicBezTo>
                    <a:cubicBezTo>
                      <a:pt x="61" y="92"/>
                      <a:pt x="61" y="92"/>
                      <a:pt x="61" y="92"/>
                    </a:cubicBezTo>
                    <a:cubicBezTo>
                      <a:pt x="68" y="89"/>
                      <a:pt x="68" y="89"/>
                      <a:pt x="68" y="89"/>
                    </a:cubicBezTo>
                    <a:cubicBezTo>
                      <a:pt x="69" y="89"/>
                      <a:pt x="69" y="89"/>
                      <a:pt x="69" y="89"/>
                    </a:cubicBezTo>
                    <a:cubicBezTo>
                      <a:pt x="67" y="78"/>
                      <a:pt x="67" y="78"/>
                      <a:pt x="67" y="78"/>
                    </a:cubicBezTo>
                    <a:cubicBezTo>
                      <a:pt x="68" y="78"/>
                      <a:pt x="68" y="78"/>
                      <a:pt x="68" y="78"/>
                    </a:cubicBezTo>
                    <a:cubicBezTo>
                      <a:pt x="71" y="75"/>
                      <a:pt x="71" y="75"/>
                      <a:pt x="71" y="75"/>
                    </a:cubicBezTo>
                    <a:cubicBezTo>
                      <a:pt x="72" y="75"/>
                      <a:pt x="72" y="75"/>
                      <a:pt x="72" y="75"/>
                    </a:cubicBezTo>
                    <a:cubicBezTo>
                      <a:pt x="81" y="79"/>
                      <a:pt x="81" y="79"/>
                      <a:pt x="81" y="79"/>
                    </a:cubicBezTo>
                    <a:cubicBezTo>
                      <a:pt x="82" y="79"/>
                      <a:pt x="82" y="79"/>
                      <a:pt x="82" y="79"/>
                    </a:cubicBezTo>
                    <a:cubicBezTo>
                      <a:pt x="87" y="73"/>
                      <a:pt x="87" y="73"/>
                      <a:pt x="87" y="73"/>
                    </a:cubicBezTo>
                    <a:cubicBezTo>
                      <a:pt x="87" y="72"/>
                      <a:pt x="87" y="72"/>
                      <a:pt x="87" y="72"/>
                    </a:cubicBezTo>
                    <a:cubicBezTo>
                      <a:pt x="81" y="64"/>
                      <a:pt x="81" y="64"/>
                      <a:pt x="81" y="64"/>
                    </a:cubicBezTo>
                    <a:cubicBezTo>
                      <a:pt x="81" y="63"/>
                      <a:pt x="81" y="63"/>
                      <a:pt x="81" y="63"/>
                    </a:cubicBezTo>
                    <a:cubicBezTo>
                      <a:pt x="82" y="60"/>
                      <a:pt x="82" y="60"/>
                      <a:pt x="82" y="60"/>
                    </a:cubicBezTo>
                    <a:cubicBezTo>
                      <a:pt x="83" y="59"/>
                      <a:pt x="83" y="59"/>
                      <a:pt x="83" y="59"/>
                    </a:cubicBezTo>
                    <a:cubicBezTo>
                      <a:pt x="93" y="58"/>
                      <a:pt x="93" y="58"/>
                      <a:pt x="93" y="58"/>
                    </a:cubicBezTo>
                    <a:cubicBezTo>
                      <a:pt x="93" y="58"/>
                      <a:pt x="93" y="58"/>
                      <a:pt x="93" y="58"/>
                    </a:cubicBezTo>
                    <a:cubicBezTo>
                      <a:pt x="95" y="50"/>
                      <a:pt x="95" y="50"/>
                      <a:pt x="95" y="50"/>
                    </a:cubicBezTo>
                    <a:cubicBezTo>
                      <a:pt x="94" y="49"/>
                      <a:pt x="94" y="49"/>
                      <a:pt x="94" y="49"/>
                    </a:cubicBezTo>
                    <a:cubicBezTo>
                      <a:pt x="85" y="45"/>
                      <a:pt x="85" y="45"/>
                      <a:pt x="85" y="45"/>
                    </a:cubicBezTo>
                    <a:cubicBezTo>
                      <a:pt x="84" y="45"/>
                      <a:pt x="84" y="45"/>
                      <a:pt x="84" y="45"/>
                    </a:cubicBezTo>
                    <a:cubicBezTo>
                      <a:pt x="84" y="40"/>
                      <a:pt x="84" y="40"/>
                      <a:pt x="84" y="40"/>
                    </a:cubicBezTo>
                    <a:cubicBezTo>
                      <a:pt x="84" y="40"/>
                      <a:pt x="84" y="40"/>
                      <a:pt x="84" y="40"/>
                    </a:cubicBezTo>
                    <a:cubicBezTo>
                      <a:pt x="93" y="34"/>
                      <a:pt x="93" y="34"/>
                      <a:pt x="93" y="34"/>
                    </a:cubicBezTo>
                    <a:cubicBezTo>
                      <a:pt x="93" y="33"/>
                      <a:pt x="93" y="33"/>
                      <a:pt x="93" y="33"/>
                    </a:cubicBezTo>
                    <a:cubicBezTo>
                      <a:pt x="90" y="26"/>
                      <a:pt x="90" y="26"/>
                      <a:pt x="90" y="26"/>
                    </a:cubicBezTo>
                    <a:lnTo>
                      <a:pt x="89" y="25"/>
                    </a:lnTo>
                    <a:close/>
                    <a:moveTo>
                      <a:pt x="52" y="61"/>
                    </a:moveTo>
                    <a:cubicBezTo>
                      <a:pt x="44" y="64"/>
                      <a:pt x="34" y="60"/>
                      <a:pt x="31" y="52"/>
                    </a:cubicBezTo>
                    <a:cubicBezTo>
                      <a:pt x="28" y="44"/>
                      <a:pt x="32" y="35"/>
                      <a:pt x="40" y="31"/>
                    </a:cubicBezTo>
                    <a:cubicBezTo>
                      <a:pt x="48" y="28"/>
                      <a:pt x="57" y="32"/>
                      <a:pt x="60" y="40"/>
                    </a:cubicBezTo>
                    <a:cubicBezTo>
                      <a:pt x="64" y="48"/>
                      <a:pt x="60" y="57"/>
                      <a:pt x="5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5" name="Freeform 52"/>
              <p:cNvSpPr>
                <a:spLocks noEditPoints="1"/>
              </p:cNvSpPr>
              <p:nvPr/>
            </p:nvSpPr>
            <p:spPr bwMode="auto">
              <a:xfrm>
                <a:off x="1114" y="2833"/>
                <a:ext cx="99" cy="99"/>
              </a:xfrm>
              <a:custGeom>
                <a:avLst/>
                <a:gdLst>
                  <a:gd name="T0" fmla="*/ 57 w 68"/>
                  <a:gd name="T1" fmla="*/ 20 h 68"/>
                  <a:gd name="T2" fmla="*/ 55 w 68"/>
                  <a:gd name="T3" fmla="*/ 17 h 68"/>
                  <a:gd name="T4" fmla="*/ 58 w 68"/>
                  <a:gd name="T5" fmla="*/ 10 h 68"/>
                  <a:gd name="T6" fmla="*/ 53 w 68"/>
                  <a:gd name="T7" fmla="*/ 6 h 68"/>
                  <a:gd name="T8" fmla="*/ 47 w 68"/>
                  <a:gd name="T9" fmla="*/ 11 h 68"/>
                  <a:gd name="T10" fmla="*/ 44 w 68"/>
                  <a:gd name="T11" fmla="*/ 9 h 68"/>
                  <a:gd name="T12" fmla="*/ 43 w 68"/>
                  <a:gd name="T13" fmla="*/ 2 h 68"/>
                  <a:gd name="T14" fmla="*/ 37 w 68"/>
                  <a:gd name="T15" fmla="*/ 0 h 68"/>
                  <a:gd name="T16" fmla="*/ 33 w 68"/>
                  <a:gd name="T17" fmla="*/ 8 h 68"/>
                  <a:gd name="T18" fmla="*/ 30 w 68"/>
                  <a:gd name="T19" fmla="*/ 8 h 68"/>
                  <a:gd name="T20" fmla="*/ 25 w 68"/>
                  <a:gd name="T21" fmla="*/ 2 h 68"/>
                  <a:gd name="T22" fmla="*/ 19 w 68"/>
                  <a:gd name="T23" fmla="*/ 4 h 68"/>
                  <a:gd name="T24" fmla="*/ 20 w 68"/>
                  <a:gd name="T25" fmla="*/ 12 h 68"/>
                  <a:gd name="T26" fmla="*/ 17 w 68"/>
                  <a:gd name="T27" fmla="*/ 14 h 68"/>
                  <a:gd name="T28" fmla="*/ 10 w 68"/>
                  <a:gd name="T29" fmla="*/ 11 h 68"/>
                  <a:gd name="T30" fmla="*/ 6 w 68"/>
                  <a:gd name="T31" fmla="*/ 16 h 68"/>
                  <a:gd name="T32" fmla="*/ 11 w 68"/>
                  <a:gd name="T33" fmla="*/ 22 h 68"/>
                  <a:gd name="T34" fmla="*/ 9 w 68"/>
                  <a:gd name="T35" fmla="*/ 25 h 68"/>
                  <a:gd name="T36" fmla="*/ 2 w 68"/>
                  <a:gd name="T37" fmla="*/ 26 h 68"/>
                  <a:gd name="T38" fmla="*/ 0 w 68"/>
                  <a:gd name="T39" fmla="*/ 32 h 68"/>
                  <a:gd name="T40" fmla="*/ 8 w 68"/>
                  <a:gd name="T41" fmla="*/ 36 h 68"/>
                  <a:gd name="T42" fmla="*/ 8 w 68"/>
                  <a:gd name="T43" fmla="*/ 39 h 68"/>
                  <a:gd name="T44" fmla="*/ 2 w 68"/>
                  <a:gd name="T45" fmla="*/ 44 h 68"/>
                  <a:gd name="T46" fmla="*/ 4 w 68"/>
                  <a:gd name="T47" fmla="*/ 50 h 68"/>
                  <a:gd name="T48" fmla="*/ 12 w 68"/>
                  <a:gd name="T49" fmla="*/ 49 h 68"/>
                  <a:gd name="T50" fmla="*/ 14 w 68"/>
                  <a:gd name="T51" fmla="*/ 52 h 68"/>
                  <a:gd name="T52" fmla="*/ 11 w 68"/>
                  <a:gd name="T53" fmla="*/ 59 h 68"/>
                  <a:gd name="T54" fmla="*/ 16 w 68"/>
                  <a:gd name="T55" fmla="*/ 63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1 h 68"/>
                  <a:gd name="T68" fmla="*/ 44 w 68"/>
                  <a:gd name="T69" fmla="*/ 67 h 68"/>
                  <a:gd name="T70" fmla="*/ 50 w 68"/>
                  <a:gd name="T71" fmla="*/ 65 h 68"/>
                  <a:gd name="T72" fmla="*/ 49 w 68"/>
                  <a:gd name="T73" fmla="*/ 57 h 68"/>
                  <a:gd name="T74" fmla="*/ 52 w 68"/>
                  <a:gd name="T75" fmla="*/ 55 h 68"/>
                  <a:gd name="T76" fmla="*/ 59 w 68"/>
                  <a:gd name="T77" fmla="*/ 58 h 68"/>
                  <a:gd name="T78" fmla="*/ 63 w 68"/>
                  <a:gd name="T79" fmla="*/ 53 h 68"/>
                  <a:gd name="T80" fmla="*/ 58 w 68"/>
                  <a:gd name="T81" fmla="*/ 47 h 68"/>
                  <a:gd name="T82" fmla="*/ 60 w 68"/>
                  <a:gd name="T83" fmla="*/ 44 h 68"/>
                  <a:gd name="T84" fmla="*/ 67 w 68"/>
                  <a:gd name="T85" fmla="*/ 43 h 68"/>
                  <a:gd name="T86" fmla="*/ 68 w 68"/>
                  <a:gd name="T87" fmla="*/ 37 h 68"/>
                  <a:gd name="T88" fmla="*/ 61 w 68"/>
                  <a:gd name="T89" fmla="*/ 33 h 68"/>
                  <a:gd name="T90" fmla="*/ 61 w 68"/>
                  <a:gd name="T91" fmla="*/ 30 h 68"/>
                  <a:gd name="T92" fmla="*/ 67 w 68"/>
                  <a:gd name="T93" fmla="*/ 25 h 68"/>
                  <a:gd name="T94" fmla="*/ 65 w 68"/>
                  <a:gd name="T95" fmla="*/ 19 h 68"/>
                  <a:gd name="T96" fmla="*/ 23 w 68"/>
                  <a:gd name="T97" fmla="*/ 38 h 68"/>
                  <a:gd name="T98" fmla="*/ 44 w 68"/>
                  <a:gd name="T99"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68">
                    <a:moveTo>
                      <a:pt x="65" y="19"/>
                    </a:moveTo>
                    <a:cubicBezTo>
                      <a:pt x="57" y="20"/>
                      <a:pt x="57" y="20"/>
                      <a:pt x="57" y="20"/>
                    </a:cubicBezTo>
                    <a:cubicBezTo>
                      <a:pt x="57" y="20"/>
                      <a:pt x="57" y="20"/>
                      <a:pt x="57" y="20"/>
                    </a:cubicBezTo>
                    <a:cubicBezTo>
                      <a:pt x="55" y="17"/>
                      <a:pt x="55" y="17"/>
                      <a:pt x="55" y="17"/>
                    </a:cubicBezTo>
                    <a:cubicBezTo>
                      <a:pt x="55" y="17"/>
                      <a:pt x="55" y="17"/>
                      <a:pt x="55" y="17"/>
                    </a:cubicBezTo>
                    <a:cubicBezTo>
                      <a:pt x="58" y="10"/>
                      <a:pt x="58" y="10"/>
                      <a:pt x="58" y="10"/>
                    </a:cubicBezTo>
                    <a:cubicBezTo>
                      <a:pt x="58" y="10"/>
                      <a:pt x="58" y="10"/>
                      <a:pt x="58" y="10"/>
                    </a:cubicBezTo>
                    <a:cubicBezTo>
                      <a:pt x="53" y="6"/>
                      <a:pt x="53" y="6"/>
                      <a:pt x="53" y="6"/>
                    </a:cubicBezTo>
                    <a:cubicBezTo>
                      <a:pt x="53" y="6"/>
                      <a:pt x="53" y="6"/>
                      <a:pt x="53" y="6"/>
                    </a:cubicBezTo>
                    <a:cubicBezTo>
                      <a:pt x="47" y="11"/>
                      <a:pt x="47" y="11"/>
                      <a:pt x="47" y="11"/>
                    </a:cubicBezTo>
                    <a:cubicBezTo>
                      <a:pt x="46" y="11"/>
                      <a:pt x="46" y="11"/>
                      <a:pt x="46" y="11"/>
                    </a:cubicBezTo>
                    <a:cubicBezTo>
                      <a:pt x="44" y="9"/>
                      <a:pt x="44" y="9"/>
                      <a:pt x="44" y="9"/>
                    </a:cubicBezTo>
                    <a:cubicBezTo>
                      <a:pt x="43" y="9"/>
                      <a:pt x="43" y="9"/>
                      <a:pt x="43" y="9"/>
                    </a:cubicBezTo>
                    <a:cubicBezTo>
                      <a:pt x="43" y="2"/>
                      <a:pt x="43" y="2"/>
                      <a:pt x="43" y="2"/>
                    </a:cubicBezTo>
                    <a:cubicBezTo>
                      <a:pt x="42" y="1"/>
                      <a:pt x="42" y="1"/>
                      <a:pt x="42" y="1"/>
                    </a:cubicBezTo>
                    <a:cubicBezTo>
                      <a:pt x="37" y="0"/>
                      <a:pt x="37" y="0"/>
                      <a:pt x="37" y="0"/>
                    </a:cubicBezTo>
                    <a:cubicBezTo>
                      <a:pt x="36" y="1"/>
                      <a:pt x="36" y="1"/>
                      <a:pt x="36" y="1"/>
                    </a:cubicBezTo>
                    <a:cubicBezTo>
                      <a:pt x="33" y="8"/>
                      <a:pt x="33" y="8"/>
                      <a:pt x="33" y="8"/>
                    </a:cubicBezTo>
                    <a:cubicBezTo>
                      <a:pt x="33" y="8"/>
                      <a:pt x="33" y="8"/>
                      <a:pt x="33" y="8"/>
                    </a:cubicBezTo>
                    <a:cubicBezTo>
                      <a:pt x="30" y="8"/>
                      <a:pt x="30" y="8"/>
                      <a:pt x="30" y="8"/>
                    </a:cubicBezTo>
                    <a:cubicBezTo>
                      <a:pt x="29" y="8"/>
                      <a:pt x="29" y="8"/>
                      <a:pt x="29" y="8"/>
                    </a:cubicBezTo>
                    <a:cubicBezTo>
                      <a:pt x="25" y="2"/>
                      <a:pt x="25" y="2"/>
                      <a:pt x="25" y="2"/>
                    </a:cubicBezTo>
                    <a:cubicBezTo>
                      <a:pt x="25" y="2"/>
                      <a:pt x="25" y="2"/>
                      <a:pt x="25" y="2"/>
                    </a:cubicBezTo>
                    <a:cubicBezTo>
                      <a:pt x="19" y="4"/>
                      <a:pt x="19" y="4"/>
                      <a:pt x="19" y="4"/>
                    </a:cubicBezTo>
                    <a:cubicBezTo>
                      <a:pt x="19" y="4"/>
                      <a:pt x="19" y="4"/>
                      <a:pt x="19" y="4"/>
                    </a:cubicBezTo>
                    <a:cubicBezTo>
                      <a:pt x="20" y="12"/>
                      <a:pt x="20" y="12"/>
                      <a:pt x="20" y="12"/>
                    </a:cubicBezTo>
                    <a:cubicBezTo>
                      <a:pt x="20" y="12"/>
                      <a:pt x="20" y="12"/>
                      <a:pt x="20" y="12"/>
                    </a:cubicBezTo>
                    <a:cubicBezTo>
                      <a:pt x="17" y="14"/>
                      <a:pt x="17" y="14"/>
                      <a:pt x="17" y="14"/>
                    </a:cubicBezTo>
                    <a:cubicBezTo>
                      <a:pt x="17" y="14"/>
                      <a:pt x="17" y="14"/>
                      <a:pt x="17" y="14"/>
                    </a:cubicBezTo>
                    <a:cubicBezTo>
                      <a:pt x="10" y="11"/>
                      <a:pt x="10" y="11"/>
                      <a:pt x="10" y="11"/>
                    </a:cubicBezTo>
                    <a:cubicBezTo>
                      <a:pt x="10" y="11"/>
                      <a:pt x="10" y="11"/>
                      <a:pt x="10" y="11"/>
                    </a:cubicBezTo>
                    <a:cubicBezTo>
                      <a:pt x="6" y="16"/>
                      <a:pt x="6" y="16"/>
                      <a:pt x="6" y="16"/>
                    </a:cubicBezTo>
                    <a:cubicBezTo>
                      <a:pt x="6" y="16"/>
                      <a:pt x="6" y="16"/>
                      <a:pt x="6" y="16"/>
                    </a:cubicBezTo>
                    <a:cubicBezTo>
                      <a:pt x="11" y="22"/>
                      <a:pt x="11" y="22"/>
                      <a:pt x="11" y="22"/>
                    </a:cubicBezTo>
                    <a:cubicBezTo>
                      <a:pt x="11" y="23"/>
                      <a:pt x="11" y="23"/>
                      <a:pt x="11" y="23"/>
                    </a:cubicBezTo>
                    <a:cubicBezTo>
                      <a:pt x="9" y="25"/>
                      <a:pt x="9" y="25"/>
                      <a:pt x="9" y="25"/>
                    </a:cubicBezTo>
                    <a:cubicBezTo>
                      <a:pt x="9" y="26"/>
                      <a:pt x="9" y="26"/>
                      <a:pt x="9" y="26"/>
                    </a:cubicBezTo>
                    <a:cubicBezTo>
                      <a:pt x="2" y="26"/>
                      <a:pt x="2" y="26"/>
                      <a:pt x="2" y="26"/>
                    </a:cubicBezTo>
                    <a:cubicBezTo>
                      <a:pt x="1" y="27"/>
                      <a:pt x="1" y="27"/>
                      <a:pt x="1" y="27"/>
                    </a:cubicBezTo>
                    <a:cubicBezTo>
                      <a:pt x="0" y="32"/>
                      <a:pt x="0" y="32"/>
                      <a:pt x="0" y="32"/>
                    </a:cubicBezTo>
                    <a:cubicBezTo>
                      <a:pt x="1" y="33"/>
                      <a:pt x="1" y="33"/>
                      <a:pt x="1" y="33"/>
                    </a:cubicBezTo>
                    <a:cubicBezTo>
                      <a:pt x="8" y="36"/>
                      <a:pt x="8" y="36"/>
                      <a:pt x="8" y="36"/>
                    </a:cubicBezTo>
                    <a:cubicBezTo>
                      <a:pt x="8" y="36"/>
                      <a:pt x="8" y="36"/>
                      <a:pt x="8" y="36"/>
                    </a:cubicBezTo>
                    <a:cubicBezTo>
                      <a:pt x="8" y="39"/>
                      <a:pt x="8" y="39"/>
                      <a:pt x="8" y="39"/>
                    </a:cubicBezTo>
                    <a:cubicBezTo>
                      <a:pt x="8" y="39"/>
                      <a:pt x="8" y="39"/>
                      <a:pt x="8" y="39"/>
                    </a:cubicBezTo>
                    <a:cubicBezTo>
                      <a:pt x="2" y="44"/>
                      <a:pt x="2" y="44"/>
                      <a:pt x="2" y="44"/>
                    </a:cubicBezTo>
                    <a:cubicBezTo>
                      <a:pt x="2" y="44"/>
                      <a:pt x="2" y="44"/>
                      <a:pt x="2" y="44"/>
                    </a:cubicBezTo>
                    <a:cubicBezTo>
                      <a:pt x="4" y="50"/>
                      <a:pt x="4" y="50"/>
                      <a:pt x="4" y="50"/>
                    </a:cubicBezTo>
                    <a:cubicBezTo>
                      <a:pt x="4" y="50"/>
                      <a:pt x="4" y="50"/>
                      <a:pt x="4" y="50"/>
                    </a:cubicBezTo>
                    <a:cubicBezTo>
                      <a:pt x="12" y="49"/>
                      <a:pt x="12" y="49"/>
                      <a:pt x="12" y="49"/>
                    </a:cubicBezTo>
                    <a:cubicBezTo>
                      <a:pt x="12" y="49"/>
                      <a:pt x="12" y="49"/>
                      <a:pt x="12" y="49"/>
                    </a:cubicBezTo>
                    <a:cubicBezTo>
                      <a:pt x="14" y="52"/>
                      <a:pt x="14" y="52"/>
                      <a:pt x="14" y="52"/>
                    </a:cubicBezTo>
                    <a:cubicBezTo>
                      <a:pt x="14" y="52"/>
                      <a:pt x="14" y="52"/>
                      <a:pt x="14" y="52"/>
                    </a:cubicBezTo>
                    <a:cubicBezTo>
                      <a:pt x="11" y="59"/>
                      <a:pt x="11" y="59"/>
                      <a:pt x="11" y="59"/>
                    </a:cubicBezTo>
                    <a:cubicBezTo>
                      <a:pt x="11" y="59"/>
                      <a:pt x="11" y="59"/>
                      <a:pt x="11" y="59"/>
                    </a:cubicBezTo>
                    <a:cubicBezTo>
                      <a:pt x="16" y="63"/>
                      <a:pt x="16" y="63"/>
                      <a:pt x="16" y="63"/>
                    </a:cubicBezTo>
                    <a:cubicBezTo>
                      <a:pt x="16" y="63"/>
                      <a:pt x="16" y="63"/>
                      <a:pt x="16" y="63"/>
                    </a:cubicBezTo>
                    <a:cubicBezTo>
                      <a:pt x="22" y="58"/>
                      <a:pt x="22" y="58"/>
                      <a:pt x="22" y="58"/>
                    </a:cubicBezTo>
                    <a:cubicBezTo>
                      <a:pt x="23" y="58"/>
                      <a:pt x="23" y="58"/>
                      <a:pt x="23" y="58"/>
                    </a:cubicBezTo>
                    <a:cubicBezTo>
                      <a:pt x="25" y="59"/>
                      <a:pt x="25" y="59"/>
                      <a:pt x="25" y="59"/>
                    </a:cubicBezTo>
                    <a:cubicBezTo>
                      <a:pt x="26" y="60"/>
                      <a:pt x="26" y="60"/>
                      <a:pt x="26" y="60"/>
                    </a:cubicBezTo>
                    <a:cubicBezTo>
                      <a:pt x="26" y="67"/>
                      <a:pt x="26" y="67"/>
                      <a:pt x="26" y="67"/>
                    </a:cubicBezTo>
                    <a:cubicBezTo>
                      <a:pt x="27" y="68"/>
                      <a:pt x="27" y="68"/>
                      <a:pt x="27" y="68"/>
                    </a:cubicBezTo>
                    <a:cubicBezTo>
                      <a:pt x="32" y="68"/>
                      <a:pt x="32" y="68"/>
                      <a:pt x="32" y="68"/>
                    </a:cubicBezTo>
                    <a:cubicBezTo>
                      <a:pt x="33" y="68"/>
                      <a:pt x="33" y="68"/>
                      <a:pt x="33" y="68"/>
                    </a:cubicBezTo>
                    <a:cubicBezTo>
                      <a:pt x="36" y="61"/>
                      <a:pt x="36" y="61"/>
                      <a:pt x="36" y="61"/>
                    </a:cubicBezTo>
                    <a:cubicBezTo>
                      <a:pt x="36" y="61"/>
                      <a:pt x="36" y="61"/>
                      <a:pt x="36" y="61"/>
                    </a:cubicBezTo>
                    <a:cubicBezTo>
                      <a:pt x="39" y="61"/>
                      <a:pt x="39" y="61"/>
                      <a:pt x="39" y="61"/>
                    </a:cubicBezTo>
                    <a:cubicBezTo>
                      <a:pt x="39" y="61"/>
                      <a:pt x="39" y="61"/>
                      <a:pt x="39" y="61"/>
                    </a:cubicBezTo>
                    <a:cubicBezTo>
                      <a:pt x="44" y="67"/>
                      <a:pt x="44" y="67"/>
                      <a:pt x="44" y="67"/>
                    </a:cubicBezTo>
                    <a:cubicBezTo>
                      <a:pt x="44" y="67"/>
                      <a:pt x="44" y="67"/>
                      <a:pt x="44" y="67"/>
                    </a:cubicBezTo>
                    <a:cubicBezTo>
                      <a:pt x="50" y="65"/>
                      <a:pt x="50" y="65"/>
                      <a:pt x="50" y="65"/>
                    </a:cubicBezTo>
                    <a:cubicBezTo>
                      <a:pt x="50" y="65"/>
                      <a:pt x="50" y="65"/>
                      <a:pt x="50" y="65"/>
                    </a:cubicBezTo>
                    <a:cubicBezTo>
                      <a:pt x="49" y="57"/>
                      <a:pt x="49" y="57"/>
                      <a:pt x="49" y="57"/>
                    </a:cubicBezTo>
                    <a:cubicBezTo>
                      <a:pt x="49" y="57"/>
                      <a:pt x="49" y="57"/>
                      <a:pt x="49" y="57"/>
                    </a:cubicBezTo>
                    <a:cubicBezTo>
                      <a:pt x="52" y="55"/>
                      <a:pt x="52" y="55"/>
                      <a:pt x="52" y="55"/>
                    </a:cubicBezTo>
                    <a:cubicBezTo>
                      <a:pt x="52" y="55"/>
                      <a:pt x="52" y="55"/>
                      <a:pt x="52" y="55"/>
                    </a:cubicBezTo>
                    <a:cubicBezTo>
                      <a:pt x="59" y="58"/>
                      <a:pt x="59" y="58"/>
                      <a:pt x="59" y="58"/>
                    </a:cubicBezTo>
                    <a:cubicBezTo>
                      <a:pt x="59" y="58"/>
                      <a:pt x="59" y="58"/>
                      <a:pt x="59" y="58"/>
                    </a:cubicBezTo>
                    <a:cubicBezTo>
                      <a:pt x="63" y="53"/>
                      <a:pt x="63" y="53"/>
                      <a:pt x="63" y="53"/>
                    </a:cubicBezTo>
                    <a:cubicBezTo>
                      <a:pt x="63" y="53"/>
                      <a:pt x="63" y="53"/>
                      <a:pt x="63" y="53"/>
                    </a:cubicBezTo>
                    <a:cubicBezTo>
                      <a:pt x="58" y="47"/>
                      <a:pt x="58" y="47"/>
                      <a:pt x="58" y="47"/>
                    </a:cubicBezTo>
                    <a:cubicBezTo>
                      <a:pt x="58" y="46"/>
                      <a:pt x="58" y="46"/>
                      <a:pt x="58" y="46"/>
                    </a:cubicBezTo>
                    <a:cubicBezTo>
                      <a:pt x="60" y="44"/>
                      <a:pt x="60" y="44"/>
                      <a:pt x="60" y="44"/>
                    </a:cubicBezTo>
                    <a:cubicBezTo>
                      <a:pt x="60" y="43"/>
                      <a:pt x="60" y="43"/>
                      <a:pt x="60" y="43"/>
                    </a:cubicBezTo>
                    <a:cubicBezTo>
                      <a:pt x="67" y="43"/>
                      <a:pt x="67" y="43"/>
                      <a:pt x="67" y="43"/>
                    </a:cubicBezTo>
                    <a:cubicBezTo>
                      <a:pt x="68" y="42"/>
                      <a:pt x="68" y="42"/>
                      <a:pt x="68" y="42"/>
                    </a:cubicBezTo>
                    <a:cubicBezTo>
                      <a:pt x="68" y="37"/>
                      <a:pt x="68" y="37"/>
                      <a:pt x="68" y="37"/>
                    </a:cubicBezTo>
                    <a:cubicBezTo>
                      <a:pt x="68" y="36"/>
                      <a:pt x="68" y="36"/>
                      <a:pt x="68" y="36"/>
                    </a:cubicBezTo>
                    <a:cubicBezTo>
                      <a:pt x="61" y="33"/>
                      <a:pt x="61" y="33"/>
                      <a:pt x="61" y="33"/>
                    </a:cubicBezTo>
                    <a:cubicBezTo>
                      <a:pt x="61" y="33"/>
                      <a:pt x="61" y="33"/>
                      <a:pt x="61" y="33"/>
                    </a:cubicBezTo>
                    <a:cubicBezTo>
                      <a:pt x="61" y="30"/>
                      <a:pt x="61" y="30"/>
                      <a:pt x="61" y="30"/>
                    </a:cubicBezTo>
                    <a:cubicBezTo>
                      <a:pt x="61" y="29"/>
                      <a:pt x="61" y="29"/>
                      <a:pt x="61" y="29"/>
                    </a:cubicBezTo>
                    <a:cubicBezTo>
                      <a:pt x="67" y="25"/>
                      <a:pt x="67" y="25"/>
                      <a:pt x="67" y="25"/>
                    </a:cubicBezTo>
                    <a:cubicBezTo>
                      <a:pt x="67" y="25"/>
                      <a:pt x="67" y="25"/>
                      <a:pt x="67" y="25"/>
                    </a:cubicBezTo>
                    <a:cubicBezTo>
                      <a:pt x="65" y="19"/>
                      <a:pt x="65" y="19"/>
                      <a:pt x="65" y="19"/>
                    </a:cubicBezTo>
                    <a:close/>
                    <a:moveTo>
                      <a:pt x="38" y="44"/>
                    </a:moveTo>
                    <a:cubicBezTo>
                      <a:pt x="32" y="47"/>
                      <a:pt x="25" y="44"/>
                      <a:pt x="23" y="38"/>
                    </a:cubicBezTo>
                    <a:cubicBezTo>
                      <a:pt x="21" y="32"/>
                      <a:pt x="23" y="26"/>
                      <a:pt x="29" y="23"/>
                    </a:cubicBezTo>
                    <a:cubicBezTo>
                      <a:pt x="35" y="21"/>
                      <a:pt x="42" y="24"/>
                      <a:pt x="44" y="30"/>
                    </a:cubicBezTo>
                    <a:cubicBezTo>
                      <a:pt x="46" y="36"/>
                      <a:pt x="43" y="42"/>
                      <a:pt x="38"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6" name="Freeform 53"/>
              <p:cNvSpPr>
                <a:spLocks noEditPoints="1"/>
              </p:cNvSpPr>
              <p:nvPr/>
            </p:nvSpPr>
            <p:spPr bwMode="auto">
              <a:xfrm>
                <a:off x="875" y="2182"/>
                <a:ext cx="111" cy="110"/>
              </a:xfrm>
              <a:custGeom>
                <a:avLst/>
                <a:gdLst>
                  <a:gd name="T0" fmla="*/ 63 w 76"/>
                  <a:gd name="T1" fmla="*/ 22 h 76"/>
                  <a:gd name="T2" fmla="*/ 61 w 76"/>
                  <a:gd name="T3" fmla="*/ 19 h 76"/>
                  <a:gd name="T4" fmla="*/ 64 w 76"/>
                  <a:gd name="T5" fmla="*/ 11 h 76"/>
                  <a:gd name="T6" fmla="*/ 59 w 76"/>
                  <a:gd name="T7" fmla="*/ 6 h 76"/>
                  <a:gd name="T8" fmla="*/ 52 w 76"/>
                  <a:gd name="T9" fmla="*/ 11 h 76"/>
                  <a:gd name="T10" fmla="*/ 48 w 76"/>
                  <a:gd name="T11" fmla="*/ 10 h 76"/>
                  <a:gd name="T12" fmla="*/ 47 w 76"/>
                  <a:gd name="T13" fmla="*/ 1 h 76"/>
                  <a:gd name="T14" fmla="*/ 40 w 76"/>
                  <a:gd name="T15" fmla="*/ 0 h 76"/>
                  <a:gd name="T16" fmla="*/ 37 w 76"/>
                  <a:gd name="T17" fmla="*/ 8 h 76"/>
                  <a:gd name="T18" fmla="*/ 33 w 76"/>
                  <a:gd name="T19" fmla="*/ 9 h 76"/>
                  <a:gd name="T20" fmla="*/ 27 w 76"/>
                  <a:gd name="T21" fmla="*/ 2 h 76"/>
                  <a:gd name="T22" fmla="*/ 21 w 76"/>
                  <a:gd name="T23" fmla="*/ 4 h 76"/>
                  <a:gd name="T24" fmla="*/ 22 w 76"/>
                  <a:gd name="T25" fmla="*/ 13 h 76"/>
                  <a:gd name="T26" fmla="*/ 19 w 76"/>
                  <a:gd name="T27" fmla="*/ 15 h 76"/>
                  <a:gd name="T28" fmla="*/ 11 w 76"/>
                  <a:gd name="T29" fmla="*/ 12 h 76"/>
                  <a:gd name="T30" fmla="*/ 6 w 76"/>
                  <a:gd name="T31" fmla="*/ 17 h 76"/>
                  <a:gd name="T32" fmla="*/ 11 w 76"/>
                  <a:gd name="T33" fmla="*/ 24 h 76"/>
                  <a:gd name="T34" fmla="*/ 10 w 76"/>
                  <a:gd name="T35" fmla="*/ 28 h 76"/>
                  <a:gd name="T36" fmla="*/ 1 w 76"/>
                  <a:gd name="T37" fmla="*/ 29 h 76"/>
                  <a:gd name="T38" fmla="*/ 0 w 76"/>
                  <a:gd name="T39" fmla="*/ 36 h 76"/>
                  <a:gd name="T40" fmla="*/ 8 w 76"/>
                  <a:gd name="T41" fmla="*/ 39 h 76"/>
                  <a:gd name="T42" fmla="*/ 9 w 76"/>
                  <a:gd name="T43" fmla="*/ 43 h 76"/>
                  <a:gd name="T44" fmla="*/ 2 w 76"/>
                  <a:gd name="T45" fmla="*/ 49 h 76"/>
                  <a:gd name="T46" fmla="*/ 4 w 76"/>
                  <a:gd name="T47" fmla="*/ 55 h 76"/>
                  <a:gd name="T48" fmla="*/ 13 w 76"/>
                  <a:gd name="T49" fmla="*/ 54 h 76"/>
                  <a:gd name="T50" fmla="*/ 15 w 76"/>
                  <a:gd name="T51" fmla="*/ 57 h 76"/>
                  <a:gd name="T52" fmla="*/ 12 w 76"/>
                  <a:gd name="T53" fmla="*/ 65 h 76"/>
                  <a:gd name="T54" fmla="*/ 17 w 76"/>
                  <a:gd name="T55" fmla="*/ 70 h 76"/>
                  <a:gd name="T56" fmla="*/ 24 w 76"/>
                  <a:gd name="T57" fmla="*/ 65 h 76"/>
                  <a:gd name="T58" fmla="*/ 28 w 76"/>
                  <a:gd name="T59" fmla="*/ 66 h 76"/>
                  <a:gd name="T60" fmla="*/ 29 w 76"/>
                  <a:gd name="T61" fmla="*/ 75 h 76"/>
                  <a:gd name="T62" fmla="*/ 36 w 76"/>
                  <a:gd name="T63" fmla="*/ 76 h 76"/>
                  <a:gd name="T64" fmla="*/ 39 w 76"/>
                  <a:gd name="T65" fmla="*/ 68 h 76"/>
                  <a:gd name="T66" fmla="*/ 43 w 76"/>
                  <a:gd name="T67" fmla="*/ 67 h 76"/>
                  <a:gd name="T68" fmla="*/ 48 w 76"/>
                  <a:gd name="T69" fmla="*/ 74 h 76"/>
                  <a:gd name="T70" fmla="*/ 55 w 76"/>
                  <a:gd name="T71" fmla="*/ 72 h 76"/>
                  <a:gd name="T72" fmla="*/ 54 w 76"/>
                  <a:gd name="T73" fmla="*/ 63 h 76"/>
                  <a:gd name="T74" fmla="*/ 57 w 76"/>
                  <a:gd name="T75" fmla="*/ 61 h 76"/>
                  <a:gd name="T76" fmla="*/ 65 w 76"/>
                  <a:gd name="T77" fmla="*/ 64 h 76"/>
                  <a:gd name="T78" fmla="*/ 70 w 76"/>
                  <a:gd name="T79" fmla="*/ 59 h 76"/>
                  <a:gd name="T80" fmla="*/ 65 w 76"/>
                  <a:gd name="T81" fmla="*/ 52 h 76"/>
                  <a:gd name="T82" fmla="*/ 66 w 76"/>
                  <a:gd name="T83" fmla="*/ 48 h 76"/>
                  <a:gd name="T84" fmla="*/ 75 w 76"/>
                  <a:gd name="T85" fmla="*/ 47 h 76"/>
                  <a:gd name="T86" fmla="*/ 76 w 76"/>
                  <a:gd name="T87" fmla="*/ 40 h 76"/>
                  <a:gd name="T88" fmla="*/ 68 w 76"/>
                  <a:gd name="T89" fmla="*/ 37 h 76"/>
                  <a:gd name="T90" fmla="*/ 67 w 76"/>
                  <a:gd name="T91" fmla="*/ 33 h 76"/>
                  <a:gd name="T92" fmla="*/ 74 w 76"/>
                  <a:gd name="T93" fmla="*/ 28 h 76"/>
                  <a:gd name="T94" fmla="*/ 72 w 76"/>
                  <a:gd name="T95" fmla="*/ 21 h 76"/>
                  <a:gd name="T96" fmla="*/ 25 w 76"/>
                  <a:gd name="T97" fmla="*/ 42 h 76"/>
                  <a:gd name="T98" fmla="*/ 48 w 76"/>
                  <a:gd name="T99" fmla="*/ 3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6">
                    <a:moveTo>
                      <a:pt x="72" y="21"/>
                    </a:moveTo>
                    <a:cubicBezTo>
                      <a:pt x="63" y="22"/>
                      <a:pt x="63" y="22"/>
                      <a:pt x="63" y="22"/>
                    </a:cubicBezTo>
                    <a:cubicBezTo>
                      <a:pt x="63" y="22"/>
                      <a:pt x="63" y="22"/>
                      <a:pt x="63" y="22"/>
                    </a:cubicBezTo>
                    <a:cubicBezTo>
                      <a:pt x="61" y="19"/>
                      <a:pt x="61" y="19"/>
                      <a:pt x="61" y="19"/>
                    </a:cubicBezTo>
                    <a:cubicBezTo>
                      <a:pt x="61" y="18"/>
                      <a:pt x="61" y="18"/>
                      <a:pt x="61" y="18"/>
                    </a:cubicBezTo>
                    <a:cubicBezTo>
                      <a:pt x="64" y="11"/>
                      <a:pt x="64" y="11"/>
                      <a:pt x="64" y="11"/>
                    </a:cubicBezTo>
                    <a:cubicBezTo>
                      <a:pt x="64" y="10"/>
                      <a:pt x="64" y="10"/>
                      <a:pt x="64" y="10"/>
                    </a:cubicBezTo>
                    <a:cubicBezTo>
                      <a:pt x="59" y="6"/>
                      <a:pt x="59" y="6"/>
                      <a:pt x="59" y="6"/>
                    </a:cubicBezTo>
                    <a:cubicBezTo>
                      <a:pt x="58" y="6"/>
                      <a:pt x="58" y="6"/>
                      <a:pt x="58" y="6"/>
                    </a:cubicBezTo>
                    <a:cubicBezTo>
                      <a:pt x="52" y="11"/>
                      <a:pt x="52" y="11"/>
                      <a:pt x="52" y="11"/>
                    </a:cubicBezTo>
                    <a:cubicBezTo>
                      <a:pt x="51" y="11"/>
                      <a:pt x="51" y="11"/>
                      <a:pt x="51" y="11"/>
                    </a:cubicBezTo>
                    <a:cubicBezTo>
                      <a:pt x="48" y="10"/>
                      <a:pt x="48" y="10"/>
                      <a:pt x="48" y="10"/>
                    </a:cubicBezTo>
                    <a:cubicBezTo>
                      <a:pt x="48" y="10"/>
                      <a:pt x="48" y="10"/>
                      <a:pt x="48" y="10"/>
                    </a:cubicBezTo>
                    <a:cubicBezTo>
                      <a:pt x="47" y="1"/>
                      <a:pt x="47" y="1"/>
                      <a:pt x="47" y="1"/>
                    </a:cubicBezTo>
                    <a:cubicBezTo>
                      <a:pt x="47" y="1"/>
                      <a:pt x="47" y="1"/>
                      <a:pt x="47" y="1"/>
                    </a:cubicBezTo>
                    <a:cubicBezTo>
                      <a:pt x="40" y="0"/>
                      <a:pt x="40" y="0"/>
                      <a:pt x="40" y="0"/>
                    </a:cubicBezTo>
                    <a:cubicBezTo>
                      <a:pt x="40" y="0"/>
                      <a:pt x="40" y="0"/>
                      <a:pt x="40" y="0"/>
                    </a:cubicBezTo>
                    <a:cubicBezTo>
                      <a:pt x="37" y="8"/>
                      <a:pt x="37" y="8"/>
                      <a:pt x="37" y="8"/>
                    </a:cubicBezTo>
                    <a:cubicBezTo>
                      <a:pt x="36" y="8"/>
                      <a:pt x="36" y="8"/>
                      <a:pt x="36" y="8"/>
                    </a:cubicBezTo>
                    <a:cubicBezTo>
                      <a:pt x="33" y="9"/>
                      <a:pt x="33" y="9"/>
                      <a:pt x="33" y="9"/>
                    </a:cubicBezTo>
                    <a:cubicBezTo>
                      <a:pt x="32" y="9"/>
                      <a:pt x="32" y="9"/>
                      <a:pt x="32" y="9"/>
                    </a:cubicBezTo>
                    <a:cubicBezTo>
                      <a:pt x="27" y="2"/>
                      <a:pt x="27" y="2"/>
                      <a:pt x="27" y="2"/>
                    </a:cubicBezTo>
                    <a:cubicBezTo>
                      <a:pt x="27" y="2"/>
                      <a:pt x="27" y="2"/>
                      <a:pt x="27" y="2"/>
                    </a:cubicBezTo>
                    <a:cubicBezTo>
                      <a:pt x="21" y="4"/>
                      <a:pt x="21" y="4"/>
                      <a:pt x="21" y="4"/>
                    </a:cubicBezTo>
                    <a:cubicBezTo>
                      <a:pt x="21" y="5"/>
                      <a:pt x="21" y="5"/>
                      <a:pt x="21" y="5"/>
                    </a:cubicBezTo>
                    <a:cubicBezTo>
                      <a:pt x="22" y="13"/>
                      <a:pt x="22" y="13"/>
                      <a:pt x="22" y="13"/>
                    </a:cubicBezTo>
                    <a:cubicBezTo>
                      <a:pt x="21" y="13"/>
                      <a:pt x="21" y="13"/>
                      <a:pt x="21" y="13"/>
                    </a:cubicBezTo>
                    <a:cubicBezTo>
                      <a:pt x="19" y="15"/>
                      <a:pt x="19" y="15"/>
                      <a:pt x="19" y="15"/>
                    </a:cubicBezTo>
                    <a:cubicBezTo>
                      <a:pt x="18" y="15"/>
                      <a:pt x="18" y="15"/>
                      <a:pt x="18" y="15"/>
                    </a:cubicBezTo>
                    <a:cubicBezTo>
                      <a:pt x="11" y="12"/>
                      <a:pt x="11" y="12"/>
                      <a:pt x="11" y="12"/>
                    </a:cubicBezTo>
                    <a:cubicBezTo>
                      <a:pt x="10" y="12"/>
                      <a:pt x="10" y="12"/>
                      <a:pt x="10" y="12"/>
                    </a:cubicBezTo>
                    <a:cubicBezTo>
                      <a:pt x="6" y="17"/>
                      <a:pt x="6" y="17"/>
                      <a:pt x="6" y="17"/>
                    </a:cubicBezTo>
                    <a:cubicBezTo>
                      <a:pt x="6" y="18"/>
                      <a:pt x="6" y="18"/>
                      <a:pt x="6" y="18"/>
                    </a:cubicBezTo>
                    <a:cubicBezTo>
                      <a:pt x="11" y="24"/>
                      <a:pt x="11" y="24"/>
                      <a:pt x="11" y="24"/>
                    </a:cubicBezTo>
                    <a:cubicBezTo>
                      <a:pt x="11" y="25"/>
                      <a:pt x="11" y="25"/>
                      <a:pt x="11" y="25"/>
                    </a:cubicBezTo>
                    <a:cubicBezTo>
                      <a:pt x="10" y="28"/>
                      <a:pt x="10" y="28"/>
                      <a:pt x="10" y="28"/>
                    </a:cubicBezTo>
                    <a:cubicBezTo>
                      <a:pt x="9" y="28"/>
                      <a:pt x="9" y="28"/>
                      <a:pt x="9" y="28"/>
                    </a:cubicBezTo>
                    <a:cubicBezTo>
                      <a:pt x="1" y="29"/>
                      <a:pt x="1" y="29"/>
                      <a:pt x="1" y="29"/>
                    </a:cubicBezTo>
                    <a:cubicBezTo>
                      <a:pt x="1" y="29"/>
                      <a:pt x="1" y="29"/>
                      <a:pt x="1" y="29"/>
                    </a:cubicBezTo>
                    <a:cubicBezTo>
                      <a:pt x="0" y="36"/>
                      <a:pt x="0" y="36"/>
                      <a:pt x="0" y="36"/>
                    </a:cubicBezTo>
                    <a:cubicBezTo>
                      <a:pt x="0" y="36"/>
                      <a:pt x="0" y="36"/>
                      <a:pt x="0" y="36"/>
                    </a:cubicBezTo>
                    <a:cubicBezTo>
                      <a:pt x="8" y="39"/>
                      <a:pt x="8" y="39"/>
                      <a:pt x="8" y="39"/>
                    </a:cubicBezTo>
                    <a:cubicBezTo>
                      <a:pt x="8" y="40"/>
                      <a:pt x="8" y="40"/>
                      <a:pt x="8" y="40"/>
                    </a:cubicBezTo>
                    <a:cubicBezTo>
                      <a:pt x="9" y="43"/>
                      <a:pt x="9" y="43"/>
                      <a:pt x="9" y="43"/>
                    </a:cubicBezTo>
                    <a:cubicBezTo>
                      <a:pt x="8" y="44"/>
                      <a:pt x="8" y="44"/>
                      <a:pt x="8" y="44"/>
                    </a:cubicBezTo>
                    <a:cubicBezTo>
                      <a:pt x="2" y="49"/>
                      <a:pt x="2" y="49"/>
                      <a:pt x="2" y="49"/>
                    </a:cubicBezTo>
                    <a:cubicBezTo>
                      <a:pt x="1" y="49"/>
                      <a:pt x="1" y="49"/>
                      <a:pt x="1" y="49"/>
                    </a:cubicBezTo>
                    <a:cubicBezTo>
                      <a:pt x="4" y="55"/>
                      <a:pt x="4" y="55"/>
                      <a:pt x="4" y="55"/>
                    </a:cubicBezTo>
                    <a:cubicBezTo>
                      <a:pt x="4" y="55"/>
                      <a:pt x="4" y="55"/>
                      <a:pt x="4" y="55"/>
                    </a:cubicBezTo>
                    <a:cubicBezTo>
                      <a:pt x="13" y="54"/>
                      <a:pt x="13" y="54"/>
                      <a:pt x="13" y="54"/>
                    </a:cubicBezTo>
                    <a:cubicBezTo>
                      <a:pt x="13" y="55"/>
                      <a:pt x="13" y="55"/>
                      <a:pt x="13" y="55"/>
                    </a:cubicBezTo>
                    <a:cubicBezTo>
                      <a:pt x="15" y="57"/>
                      <a:pt x="15" y="57"/>
                      <a:pt x="15" y="57"/>
                    </a:cubicBezTo>
                    <a:cubicBezTo>
                      <a:pt x="15" y="58"/>
                      <a:pt x="15" y="58"/>
                      <a:pt x="15" y="58"/>
                    </a:cubicBezTo>
                    <a:cubicBezTo>
                      <a:pt x="12" y="65"/>
                      <a:pt x="12" y="65"/>
                      <a:pt x="12" y="65"/>
                    </a:cubicBezTo>
                    <a:cubicBezTo>
                      <a:pt x="12" y="66"/>
                      <a:pt x="12" y="66"/>
                      <a:pt x="12" y="66"/>
                    </a:cubicBezTo>
                    <a:cubicBezTo>
                      <a:pt x="17" y="70"/>
                      <a:pt x="17" y="70"/>
                      <a:pt x="17" y="70"/>
                    </a:cubicBezTo>
                    <a:cubicBezTo>
                      <a:pt x="17" y="70"/>
                      <a:pt x="17" y="70"/>
                      <a:pt x="17" y="70"/>
                    </a:cubicBezTo>
                    <a:cubicBezTo>
                      <a:pt x="24" y="65"/>
                      <a:pt x="24" y="65"/>
                      <a:pt x="24" y="65"/>
                    </a:cubicBezTo>
                    <a:cubicBezTo>
                      <a:pt x="25" y="65"/>
                      <a:pt x="25" y="65"/>
                      <a:pt x="25" y="65"/>
                    </a:cubicBezTo>
                    <a:cubicBezTo>
                      <a:pt x="28" y="66"/>
                      <a:pt x="28" y="66"/>
                      <a:pt x="28" y="66"/>
                    </a:cubicBezTo>
                    <a:cubicBezTo>
                      <a:pt x="28" y="67"/>
                      <a:pt x="28" y="67"/>
                      <a:pt x="28" y="67"/>
                    </a:cubicBezTo>
                    <a:cubicBezTo>
                      <a:pt x="29" y="75"/>
                      <a:pt x="29" y="75"/>
                      <a:pt x="29" y="75"/>
                    </a:cubicBezTo>
                    <a:cubicBezTo>
                      <a:pt x="29" y="75"/>
                      <a:pt x="29" y="75"/>
                      <a:pt x="29" y="75"/>
                    </a:cubicBezTo>
                    <a:cubicBezTo>
                      <a:pt x="36" y="76"/>
                      <a:pt x="36" y="76"/>
                      <a:pt x="36" y="76"/>
                    </a:cubicBezTo>
                    <a:cubicBezTo>
                      <a:pt x="36" y="76"/>
                      <a:pt x="36" y="76"/>
                      <a:pt x="36" y="76"/>
                    </a:cubicBezTo>
                    <a:cubicBezTo>
                      <a:pt x="39" y="68"/>
                      <a:pt x="39" y="68"/>
                      <a:pt x="39" y="68"/>
                    </a:cubicBezTo>
                    <a:cubicBezTo>
                      <a:pt x="40" y="68"/>
                      <a:pt x="40" y="68"/>
                      <a:pt x="40" y="68"/>
                    </a:cubicBezTo>
                    <a:cubicBezTo>
                      <a:pt x="43" y="67"/>
                      <a:pt x="43" y="67"/>
                      <a:pt x="43" y="67"/>
                    </a:cubicBezTo>
                    <a:cubicBezTo>
                      <a:pt x="43" y="68"/>
                      <a:pt x="43" y="68"/>
                      <a:pt x="43" y="68"/>
                    </a:cubicBezTo>
                    <a:cubicBezTo>
                      <a:pt x="48" y="74"/>
                      <a:pt x="48" y="74"/>
                      <a:pt x="48" y="74"/>
                    </a:cubicBezTo>
                    <a:cubicBezTo>
                      <a:pt x="49" y="75"/>
                      <a:pt x="49" y="75"/>
                      <a:pt x="49" y="75"/>
                    </a:cubicBezTo>
                    <a:cubicBezTo>
                      <a:pt x="55" y="72"/>
                      <a:pt x="55" y="72"/>
                      <a:pt x="55" y="72"/>
                    </a:cubicBezTo>
                    <a:cubicBezTo>
                      <a:pt x="55" y="72"/>
                      <a:pt x="55" y="72"/>
                      <a:pt x="55" y="72"/>
                    </a:cubicBezTo>
                    <a:cubicBezTo>
                      <a:pt x="54" y="63"/>
                      <a:pt x="54" y="63"/>
                      <a:pt x="54" y="63"/>
                    </a:cubicBezTo>
                    <a:cubicBezTo>
                      <a:pt x="54" y="63"/>
                      <a:pt x="54" y="63"/>
                      <a:pt x="54" y="63"/>
                    </a:cubicBezTo>
                    <a:cubicBezTo>
                      <a:pt x="57" y="61"/>
                      <a:pt x="57" y="61"/>
                      <a:pt x="57" y="61"/>
                    </a:cubicBezTo>
                    <a:cubicBezTo>
                      <a:pt x="58" y="61"/>
                      <a:pt x="58" y="61"/>
                      <a:pt x="58" y="61"/>
                    </a:cubicBezTo>
                    <a:cubicBezTo>
                      <a:pt x="65" y="64"/>
                      <a:pt x="65" y="64"/>
                      <a:pt x="65" y="64"/>
                    </a:cubicBezTo>
                    <a:cubicBezTo>
                      <a:pt x="66" y="64"/>
                      <a:pt x="66" y="64"/>
                      <a:pt x="66" y="64"/>
                    </a:cubicBezTo>
                    <a:cubicBezTo>
                      <a:pt x="70" y="59"/>
                      <a:pt x="70" y="59"/>
                      <a:pt x="70" y="59"/>
                    </a:cubicBezTo>
                    <a:cubicBezTo>
                      <a:pt x="70" y="59"/>
                      <a:pt x="70" y="59"/>
                      <a:pt x="70" y="59"/>
                    </a:cubicBezTo>
                    <a:cubicBezTo>
                      <a:pt x="65" y="52"/>
                      <a:pt x="65" y="52"/>
                      <a:pt x="65" y="52"/>
                    </a:cubicBezTo>
                    <a:cubicBezTo>
                      <a:pt x="65" y="51"/>
                      <a:pt x="65" y="51"/>
                      <a:pt x="65" y="51"/>
                    </a:cubicBezTo>
                    <a:cubicBezTo>
                      <a:pt x="66" y="48"/>
                      <a:pt x="66" y="48"/>
                      <a:pt x="66" y="48"/>
                    </a:cubicBezTo>
                    <a:cubicBezTo>
                      <a:pt x="66" y="48"/>
                      <a:pt x="66" y="48"/>
                      <a:pt x="66" y="48"/>
                    </a:cubicBezTo>
                    <a:cubicBezTo>
                      <a:pt x="75" y="47"/>
                      <a:pt x="75" y="47"/>
                      <a:pt x="75" y="47"/>
                    </a:cubicBezTo>
                    <a:cubicBezTo>
                      <a:pt x="75" y="47"/>
                      <a:pt x="75" y="47"/>
                      <a:pt x="75" y="47"/>
                    </a:cubicBezTo>
                    <a:cubicBezTo>
                      <a:pt x="76" y="40"/>
                      <a:pt x="76" y="40"/>
                      <a:pt x="76" y="40"/>
                    </a:cubicBezTo>
                    <a:cubicBezTo>
                      <a:pt x="76" y="40"/>
                      <a:pt x="76" y="40"/>
                      <a:pt x="76" y="40"/>
                    </a:cubicBezTo>
                    <a:cubicBezTo>
                      <a:pt x="68" y="37"/>
                      <a:pt x="68" y="37"/>
                      <a:pt x="68" y="37"/>
                    </a:cubicBezTo>
                    <a:cubicBezTo>
                      <a:pt x="68" y="36"/>
                      <a:pt x="68" y="36"/>
                      <a:pt x="68" y="36"/>
                    </a:cubicBezTo>
                    <a:cubicBezTo>
                      <a:pt x="67" y="33"/>
                      <a:pt x="67" y="33"/>
                      <a:pt x="67" y="33"/>
                    </a:cubicBezTo>
                    <a:cubicBezTo>
                      <a:pt x="67" y="33"/>
                      <a:pt x="67" y="33"/>
                      <a:pt x="67" y="33"/>
                    </a:cubicBezTo>
                    <a:cubicBezTo>
                      <a:pt x="74" y="28"/>
                      <a:pt x="74" y="28"/>
                      <a:pt x="74" y="28"/>
                    </a:cubicBezTo>
                    <a:cubicBezTo>
                      <a:pt x="74" y="27"/>
                      <a:pt x="74" y="27"/>
                      <a:pt x="74" y="27"/>
                    </a:cubicBezTo>
                    <a:cubicBezTo>
                      <a:pt x="72" y="21"/>
                      <a:pt x="72" y="21"/>
                      <a:pt x="72" y="21"/>
                    </a:cubicBezTo>
                    <a:close/>
                    <a:moveTo>
                      <a:pt x="41" y="49"/>
                    </a:moveTo>
                    <a:cubicBezTo>
                      <a:pt x="35" y="52"/>
                      <a:pt x="28" y="49"/>
                      <a:pt x="25" y="42"/>
                    </a:cubicBezTo>
                    <a:cubicBezTo>
                      <a:pt x="22" y="36"/>
                      <a:pt x="26" y="28"/>
                      <a:pt x="32" y="26"/>
                    </a:cubicBezTo>
                    <a:cubicBezTo>
                      <a:pt x="39" y="23"/>
                      <a:pt x="46" y="26"/>
                      <a:pt x="48" y="33"/>
                    </a:cubicBezTo>
                    <a:cubicBezTo>
                      <a:pt x="51" y="39"/>
                      <a:pt x="48" y="47"/>
                      <a:pt x="4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7" name="Freeform 54"/>
              <p:cNvSpPr>
                <a:spLocks noEditPoints="1"/>
              </p:cNvSpPr>
              <p:nvPr/>
            </p:nvSpPr>
            <p:spPr bwMode="auto">
              <a:xfrm>
                <a:off x="1102" y="2961"/>
                <a:ext cx="99" cy="99"/>
              </a:xfrm>
              <a:custGeom>
                <a:avLst/>
                <a:gdLst>
                  <a:gd name="T0" fmla="*/ 57 w 68"/>
                  <a:gd name="T1" fmla="*/ 19 h 68"/>
                  <a:gd name="T2" fmla="*/ 55 w 68"/>
                  <a:gd name="T3" fmla="*/ 17 h 68"/>
                  <a:gd name="T4" fmla="*/ 58 w 68"/>
                  <a:gd name="T5" fmla="*/ 9 h 68"/>
                  <a:gd name="T6" fmla="*/ 53 w 68"/>
                  <a:gd name="T7" fmla="*/ 5 h 68"/>
                  <a:gd name="T8" fmla="*/ 47 w 68"/>
                  <a:gd name="T9" fmla="*/ 10 h 68"/>
                  <a:gd name="T10" fmla="*/ 44 w 68"/>
                  <a:gd name="T11" fmla="*/ 9 h 68"/>
                  <a:gd name="T12" fmla="*/ 43 w 68"/>
                  <a:gd name="T13" fmla="*/ 1 h 68"/>
                  <a:gd name="T14" fmla="*/ 36 w 68"/>
                  <a:gd name="T15" fmla="*/ 0 h 68"/>
                  <a:gd name="T16" fmla="*/ 33 w 68"/>
                  <a:gd name="T17" fmla="*/ 7 h 68"/>
                  <a:gd name="T18" fmla="*/ 30 w 68"/>
                  <a:gd name="T19" fmla="*/ 7 h 68"/>
                  <a:gd name="T20" fmla="*/ 25 w 68"/>
                  <a:gd name="T21" fmla="*/ 1 h 68"/>
                  <a:gd name="T22" fmla="*/ 19 w 68"/>
                  <a:gd name="T23" fmla="*/ 3 h 68"/>
                  <a:gd name="T24" fmla="*/ 20 w 68"/>
                  <a:gd name="T25" fmla="*/ 11 h 68"/>
                  <a:gd name="T26" fmla="*/ 17 w 68"/>
                  <a:gd name="T27" fmla="*/ 13 h 68"/>
                  <a:gd name="T28" fmla="*/ 10 w 68"/>
                  <a:gd name="T29" fmla="*/ 10 h 68"/>
                  <a:gd name="T30" fmla="*/ 6 w 68"/>
                  <a:gd name="T31" fmla="*/ 15 h 68"/>
                  <a:gd name="T32" fmla="*/ 10 w 68"/>
                  <a:gd name="T33" fmla="*/ 21 h 68"/>
                  <a:gd name="T34" fmla="*/ 9 w 68"/>
                  <a:gd name="T35" fmla="*/ 25 h 68"/>
                  <a:gd name="T36" fmla="*/ 2 w 68"/>
                  <a:gd name="T37" fmla="*/ 26 h 68"/>
                  <a:gd name="T38" fmla="*/ 0 w 68"/>
                  <a:gd name="T39" fmla="*/ 32 h 68"/>
                  <a:gd name="T40" fmla="*/ 7 w 68"/>
                  <a:gd name="T41" fmla="*/ 35 h 68"/>
                  <a:gd name="T42" fmla="*/ 8 w 68"/>
                  <a:gd name="T43" fmla="*/ 38 h 68"/>
                  <a:gd name="T44" fmla="*/ 2 w 68"/>
                  <a:gd name="T45" fmla="*/ 43 h 68"/>
                  <a:gd name="T46" fmla="*/ 4 w 68"/>
                  <a:gd name="T47" fmla="*/ 49 h 68"/>
                  <a:gd name="T48" fmla="*/ 12 w 68"/>
                  <a:gd name="T49" fmla="*/ 48 h 68"/>
                  <a:gd name="T50" fmla="*/ 14 w 68"/>
                  <a:gd name="T51" fmla="*/ 51 h 68"/>
                  <a:gd name="T52" fmla="*/ 11 w 68"/>
                  <a:gd name="T53" fmla="*/ 58 h 68"/>
                  <a:gd name="T54" fmla="*/ 16 w 68"/>
                  <a:gd name="T55" fmla="*/ 62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0 h 68"/>
                  <a:gd name="T68" fmla="*/ 44 w 68"/>
                  <a:gd name="T69" fmla="*/ 66 h 68"/>
                  <a:gd name="T70" fmla="*/ 50 w 68"/>
                  <a:gd name="T71" fmla="*/ 64 h 68"/>
                  <a:gd name="T72" fmla="*/ 49 w 68"/>
                  <a:gd name="T73" fmla="*/ 56 h 68"/>
                  <a:gd name="T74" fmla="*/ 52 w 68"/>
                  <a:gd name="T75" fmla="*/ 54 h 68"/>
                  <a:gd name="T76" fmla="*/ 59 w 68"/>
                  <a:gd name="T77" fmla="*/ 57 h 68"/>
                  <a:gd name="T78" fmla="*/ 63 w 68"/>
                  <a:gd name="T79" fmla="*/ 52 h 68"/>
                  <a:gd name="T80" fmla="*/ 58 w 68"/>
                  <a:gd name="T81" fmla="*/ 46 h 68"/>
                  <a:gd name="T82" fmla="*/ 59 w 68"/>
                  <a:gd name="T83" fmla="*/ 43 h 68"/>
                  <a:gd name="T84" fmla="*/ 67 w 68"/>
                  <a:gd name="T85" fmla="*/ 42 h 68"/>
                  <a:gd name="T86" fmla="*/ 68 w 68"/>
                  <a:gd name="T87" fmla="*/ 36 h 68"/>
                  <a:gd name="T88" fmla="*/ 61 w 68"/>
                  <a:gd name="T89" fmla="*/ 33 h 68"/>
                  <a:gd name="T90" fmla="*/ 61 w 68"/>
                  <a:gd name="T91" fmla="*/ 29 h 68"/>
                  <a:gd name="T92" fmla="*/ 67 w 68"/>
                  <a:gd name="T93" fmla="*/ 24 h 68"/>
                  <a:gd name="T94" fmla="*/ 65 w 68"/>
                  <a:gd name="T95" fmla="*/ 19 h 68"/>
                  <a:gd name="T96" fmla="*/ 37 w 68"/>
                  <a:gd name="T97" fmla="*/ 44 h 68"/>
                  <a:gd name="T98" fmla="*/ 29 w 68"/>
                  <a:gd name="T99" fmla="*/ 23 h 68"/>
                  <a:gd name="T100" fmla="*/ 37 w 68"/>
                  <a:gd name="T101"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8">
                    <a:moveTo>
                      <a:pt x="64" y="18"/>
                    </a:moveTo>
                    <a:cubicBezTo>
                      <a:pt x="57" y="19"/>
                      <a:pt x="57" y="19"/>
                      <a:pt x="57" y="19"/>
                    </a:cubicBezTo>
                    <a:cubicBezTo>
                      <a:pt x="57" y="19"/>
                      <a:pt x="57" y="19"/>
                      <a:pt x="57" y="19"/>
                    </a:cubicBezTo>
                    <a:cubicBezTo>
                      <a:pt x="55" y="17"/>
                      <a:pt x="55" y="17"/>
                      <a:pt x="55" y="17"/>
                    </a:cubicBezTo>
                    <a:cubicBezTo>
                      <a:pt x="55" y="16"/>
                      <a:pt x="55" y="16"/>
                      <a:pt x="55" y="16"/>
                    </a:cubicBezTo>
                    <a:cubicBezTo>
                      <a:pt x="58" y="9"/>
                      <a:pt x="58" y="9"/>
                      <a:pt x="58" y="9"/>
                    </a:cubicBezTo>
                    <a:cubicBezTo>
                      <a:pt x="58" y="9"/>
                      <a:pt x="58" y="9"/>
                      <a:pt x="58" y="9"/>
                    </a:cubicBezTo>
                    <a:cubicBezTo>
                      <a:pt x="53" y="5"/>
                      <a:pt x="53" y="5"/>
                      <a:pt x="53" y="5"/>
                    </a:cubicBezTo>
                    <a:cubicBezTo>
                      <a:pt x="53" y="5"/>
                      <a:pt x="53" y="5"/>
                      <a:pt x="53" y="5"/>
                    </a:cubicBezTo>
                    <a:cubicBezTo>
                      <a:pt x="47" y="10"/>
                      <a:pt x="47" y="10"/>
                      <a:pt x="47" y="10"/>
                    </a:cubicBezTo>
                    <a:cubicBezTo>
                      <a:pt x="46" y="10"/>
                      <a:pt x="46" y="10"/>
                      <a:pt x="46" y="10"/>
                    </a:cubicBezTo>
                    <a:cubicBezTo>
                      <a:pt x="44" y="9"/>
                      <a:pt x="44" y="9"/>
                      <a:pt x="44" y="9"/>
                    </a:cubicBezTo>
                    <a:cubicBezTo>
                      <a:pt x="43" y="8"/>
                      <a:pt x="43" y="8"/>
                      <a:pt x="43" y="8"/>
                    </a:cubicBezTo>
                    <a:cubicBezTo>
                      <a:pt x="43" y="1"/>
                      <a:pt x="43" y="1"/>
                      <a:pt x="43" y="1"/>
                    </a:cubicBezTo>
                    <a:cubicBezTo>
                      <a:pt x="42" y="1"/>
                      <a:pt x="42" y="1"/>
                      <a:pt x="42" y="1"/>
                    </a:cubicBezTo>
                    <a:cubicBezTo>
                      <a:pt x="36" y="0"/>
                      <a:pt x="36" y="0"/>
                      <a:pt x="36" y="0"/>
                    </a:cubicBezTo>
                    <a:cubicBezTo>
                      <a:pt x="36" y="0"/>
                      <a:pt x="36" y="0"/>
                      <a:pt x="36" y="0"/>
                    </a:cubicBezTo>
                    <a:cubicBezTo>
                      <a:pt x="33" y="7"/>
                      <a:pt x="33" y="7"/>
                      <a:pt x="33" y="7"/>
                    </a:cubicBezTo>
                    <a:cubicBezTo>
                      <a:pt x="33" y="7"/>
                      <a:pt x="33" y="7"/>
                      <a:pt x="33" y="7"/>
                    </a:cubicBezTo>
                    <a:cubicBezTo>
                      <a:pt x="30" y="7"/>
                      <a:pt x="30" y="7"/>
                      <a:pt x="30" y="7"/>
                    </a:cubicBezTo>
                    <a:cubicBezTo>
                      <a:pt x="29" y="7"/>
                      <a:pt x="29" y="7"/>
                      <a:pt x="29" y="7"/>
                    </a:cubicBezTo>
                    <a:cubicBezTo>
                      <a:pt x="25" y="1"/>
                      <a:pt x="25" y="1"/>
                      <a:pt x="25" y="1"/>
                    </a:cubicBezTo>
                    <a:cubicBezTo>
                      <a:pt x="25" y="1"/>
                      <a:pt x="25" y="1"/>
                      <a:pt x="25" y="1"/>
                    </a:cubicBezTo>
                    <a:cubicBezTo>
                      <a:pt x="19" y="3"/>
                      <a:pt x="19" y="3"/>
                      <a:pt x="19" y="3"/>
                    </a:cubicBezTo>
                    <a:cubicBezTo>
                      <a:pt x="19" y="4"/>
                      <a:pt x="19" y="4"/>
                      <a:pt x="19" y="4"/>
                    </a:cubicBezTo>
                    <a:cubicBezTo>
                      <a:pt x="20" y="11"/>
                      <a:pt x="20" y="11"/>
                      <a:pt x="20" y="11"/>
                    </a:cubicBezTo>
                    <a:cubicBezTo>
                      <a:pt x="20" y="11"/>
                      <a:pt x="20" y="11"/>
                      <a:pt x="20" y="11"/>
                    </a:cubicBezTo>
                    <a:cubicBezTo>
                      <a:pt x="17" y="13"/>
                      <a:pt x="17" y="13"/>
                      <a:pt x="17" y="13"/>
                    </a:cubicBezTo>
                    <a:cubicBezTo>
                      <a:pt x="17" y="13"/>
                      <a:pt x="17" y="13"/>
                      <a:pt x="17" y="13"/>
                    </a:cubicBezTo>
                    <a:cubicBezTo>
                      <a:pt x="10" y="10"/>
                      <a:pt x="10" y="10"/>
                      <a:pt x="10" y="10"/>
                    </a:cubicBezTo>
                    <a:cubicBezTo>
                      <a:pt x="10" y="10"/>
                      <a:pt x="10" y="10"/>
                      <a:pt x="10" y="10"/>
                    </a:cubicBezTo>
                    <a:cubicBezTo>
                      <a:pt x="6" y="15"/>
                      <a:pt x="6" y="15"/>
                      <a:pt x="6" y="15"/>
                    </a:cubicBezTo>
                    <a:cubicBezTo>
                      <a:pt x="6" y="16"/>
                      <a:pt x="6" y="16"/>
                      <a:pt x="6" y="16"/>
                    </a:cubicBezTo>
                    <a:cubicBezTo>
                      <a:pt x="10" y="21"/>
                      <a:pt x="10" y="21"/>
                      <a:pt x="10" y="21"/>
                    </a:cubicBezTo>
                    <a:cubicBezTo>
                      <a:pt x="10" y="22"/>
                      <a:pt x="10" y="22"/>
                      <a:pt x="10" y="22"/>
                    </a:cubicBezTo>
                    <a:cubicBezTo>
                      <a:pt x="9" y="25"/>
                      <a:pt x="9" y="25"/>
                      <a:pt x="9" y="25"/>
                    </a:cubicBezTo>
                    <a:cubicBezTo>
                      <a:pt x="9" y="25"/>
                      <a:pt x="9" y="25"/>
                      <a:pt x="9" y="25"/>
                    </a:cubicBezTo>
                    <a:cubicBezTo>
                      <a:pt x="2" y="26"/>
                      <a:pt x="2" y="26"/>
                      <a:pt x="2" y="26"/>
                    </a:cubicBezTo>
                    <a:cubicBezTo>
                      <a:pt x="1" y="26"/>
                      <a:pt x="1" y="26"/>
                      <a:pt x="1" y="26"/>
                    </a:cubicBezTo>
                    <a:cubicBezTo>
                      <a:pt x="0" y="32"/>
                      <a:pt x="0" y="32"/>
                      <a:pt x="0" y="32"/>
                    </a:cubicBezTo>
                    <a:cubicBezTo>
                      <a:pt x="1" y="32"/>
                      <a:pt x="1" y="32"/>
                      <a:pt x="1" y="32"/>
                    </a:cubicBezTo>
                    <a:cubicBezTo>
                      <a:pt x="7" y="35"/>
                      <a:pt x="7" y="35"/>
                      <a:pt x="7" y="35"/>
                    </a:cubicBezTo>
                    <a:cubicBezTo>
                      <a:pt x="8" y="35"/>
                      <a:pt x="8" y="35"/>
                      <a:pt x="8" y="35"/>
                    </a:cubicBezTo>
                    <a:cubicBezTo>
                      <a:pt x="8" y="38"/>
                      <a:pt x="8" y="38"/>
                      <a:pt x="8" y="38"/>
                    </a:cubicBezTo>
                    <a:cubicBezTo>
                      <a:pt x="8" y="39"/>
                      <a:pt x="8" y="39"/>
                      <a:pt x="8" y="39"/>
                    </a:cubicBezTo>
                    <a:cubicBezTo>
                      <a:pt x="2" y="43"/>
                      <a:pt x="2" y="43"/>
                      <a:pt x="2" y="43"/>
                    </a:cubicBezTo>
                    <a:cubicBezTo>
                      <a:pt x="2" y="44"/>
                      <a:pt x="2" y="44"/>
                      <a:pt x="2" y="44"/>
                    </a:cubicBezTo>
                    <a:cubicBezTo>
                      <a:pt x="4" y="49"/>
                      <a:pt x="4" y="49"/>
                      <a:pt x="4" y="49"/>
                    </a:cubicBezTo>
                    <a:cubicBezTo>
                      <a:pt x="4" y="49"/>
                      <a:pt x="4" y="49"/>
                      <a:pt x="4" y="49"/>
                    </a:cubicBezTo>
                    <a:cubicBezTo>
                      <a:pt x="12" y="48"/>
                      <a:pt x="12" y="48"/>
                      <a:pt x="12" y="48"/>
                    </a:cubicBezTo>
                    <a:cubicBezTo>
                      <a:pt x="12" y="48"/>
                      <a:pt x="12" y="48"/>
                      <a:pt x="12" y="48"/>
                    </a:cubicBezTo>
                    <a:cubicBezTo>
                      <a:pt x="14" y="51"/>
                      <a:pt x="14" y="51"/>
                      <a:pt x="14" y="51"/>
                    </a:cubicBezTo>
                    <a:cubicBezTo>
                      <a:pt x="14" y="51"/>
                      <a:pt x="14" y="51"/>
                      <a:pt x="14" y="51"/>
                    </a:cubicBezTo>
                    <a:cubicBezTo>
                      <a:pt x="11" y="58"/>
                      <a:pt x="11" y="58"/>
                      <a:pt x="11" y="58"/>
                    </a:cubicBezTo>
                    <a:cubicBezTo>
                      <a:pt x="11" y="59"/>
                      <a:pt x="11" y="59"/>
                      <a:pt x="11" y="59"/>
                    </a:cubicBezTo>
                    <a:cubicBezTo>
                      <a:pt x="16" y="62"/>
                      <a:pt x="16" y="62"/>
                      <a:pt x="16" y="62"/>
                    </a:cubicBezTo>
                    <a:cubicBezTo>
                      <a:pt x="16" y="62"/>
                      <a:pt x="16" y="62"/>
                      <a:pt x="16" y="62"/>
                    </a:cubicBezTo>
                    <a:cubicBezTo>
                      <a:pt x="22" y="58"/>
                      <a:pt x="22" y="58"/>
                      <a:pt x="22" y="58"/>
                    </a:cubicBezTo>
                    <a:cubicBezTo>
                      <a:pt x="22" y="58"/>
                      <a:pt x="22" y="58"/>
                      <a:pt x="22" y="58"/>
                    </a:cubicBezTo>
                    <a:cubicBezTo>
                      <a:pt x="25" y="59"/>
                      <a:pt x="25" y="59"/>
                      <a:pt x="25" y="59"/>
                    </a:cubicBezTo>
                    <a:cubicBezTo>
                      <a:pt x="25" y="59"/>
                      <a:pt x="25" y="59"/>
                      <a:pt x="25" y="59"/>
                    </a:cubicBezTo>
                    <a:cubicBezTo>
                      <a:pt x="26" y="67"/>
                      <a:pt x="26" y="67"/>
                      <a:pt x="26" y="67"/>
                    </a:cubicBezTo>
                    <a:cubicBezTo>
                      <a:pt x="26" y="67"/>
                      <a:pt x="26" y="67"/>
                      <a:pt x="26" y="67"/>
                    </a:cubicBezTo>
                    <a:cubicBezTo>
                      <a:pt x="32" y="68"/>
                      <a:pt x="32" y="68"/>
                      <a:pt x="32" y="68"/>
                    </a:cubicBezTo>
                    <a:cubicBezTo>
                      <a:pt x="33" y="68"/>
                      <a:pt x="33" y="68"/>
                      <a:pt x="33" y="68"/>
                    </a:cubicBezTo>
                    <a:cubicBezTo>
                      <a:pt x="36" y="61"/>
                      <a:pt x="36" y="61"/>
                      <a:pt x="36" y="61"/>
                    </a:cubicBezTo>
                    <a:cubicBezTo>
                      <a:pt x="36" y="60"/>
                      <a:pt x="36" y="60"/>
                      <a:pt x="36" y="60"/>
                    </a:cubicBezTo>
                    <a:cubicBezTo>
                      <a:pt x="39" y="60"/>
                      <a:pt x="39" y="60"/>
                      <a:pt x="39" y="60"/>
                    </a:cubicBezTo>
                    <a:cubicBezTo>
                      <a:pt x="39" y="60"/>
                      <a:pt x="39" y="60"/>
                      <a:pt x="39" y="60"/>
                    </a:cubicBezTo>
                    <a:cubicBezTo>
                      <a:pt x="44" y="66"/>
                      <a:pt x="44" y="66"/>
                      <a:pt x="44" y="66"/>
                    </a:cubicBezTo>
                    <a:cubicBezTo>
                      <a:pt x="44" y="66"/>
                      <a:pt x="44" y="66"/>
                      <a:pt x="44" y="66"/>
                    </a:cubicBezTo>
                    <a:cubicBezTo>
                      <a:pt x="50" y="64"/>
                      <a:pt x="50" y="64"/>
                      <a:pt x="50" y="64"/>
                    </a:cubicBezTo>
                    <a:cubicBezTo>
                      <a:pt x="50" y="64"/>
                      <a:pt x="50" y="64"/>
                      <a:pt x="50" y="64"/>
                    </a:cubicBezTo>
                    <a:cubicBezTo>
                      <a:pt x="49" y="56"/>
                      <a:pt x="49" y="56"/>
                      <a:pt x="49" y="56"/>
                    </a:cubicBezTo>
                    <a:cubicBezTo>
                      <a:pt x="49" y="56"/>
                      <a:pt x="49" y="56"/>
                      <a:pt x="49" y="56"/>
                    </a:cubicBezTo>
                    <a:cubicBezTo>
                      <a:pt x="52" y="54"/>
                      <a:pt x="52" y="54"/>
                      <a:pt x="52" y="54"/>
                    </a:cubicBezTo>
                    <a:cubicBezTo>
                      <a:pt x="52" y="54"/>
                      <a:pt x="52" y="54"/>
                      <a:pt x="52" y="54"/>
                    </a:cubicBezTo>
                    <a:cubicBezTo>
                      <a:pt x="59" y="57"/>
                      <a:pt x="59" y="57"/>
                      <a:pt x="59" y="57"/>
                    </a:cubicBezTo>
                    <a:cubicBezTo>
                      <a:pt x="59" y="57"/>
                      <a:pt x="59" y="57"/>
                      <a:pt x="59" y="57"/>
                    </a:cubicBezTo>
                    <a:cubicBezTo>
                      <a:pt x="63" y="52"/>
                      <a:pt x="63" y="52"/>
                      <a:pt x="63" y="52"/>
                    </a:cubicBezTo>
                    <a:cubicBezTo>
                      <a:pt x="63" y="52"/>
                      <a:pt x="63" y="52"/>
                      <a:pt x="63" y="52"/>
                    </a:cubicBezTo>
                    <a:cubicBezTo>
                      <a:pt x="58" y="46"/>
                      <a:pt x="58" y="46"/>
                      <a:pt x="58" y="46"/>
                    </a:cubicBezTo>
                    <a:cubicBezTo>
                      <a:pt x="58" y="46"/>
                      <a:pt x="58" y="46"/>
                      <a:pt x="58" y="46"/>
                    </a:cubicBezTo>
                    <a:cubicBezTo>
                      <a:pt x="59" y="43"/>
                      <a:pt x="59" y="43"/>
                      <a:pt x="59" y="43"/>
                    </a:cubicBezTo>
                    <a:cubicBezTo>
                      <a:pt x="60" y="43"/>
                      <a:pt x="60" y="43"/>
                      <a:pt x="60" y="43"/>
                    </a:cubicBezTo>
                    <a:cubicBezTo>
                      <a:pt x="67" y="42"/>
                      <a:pt x="67" y="42"/>
                      <a:pt x="67" y="42"/>
                    </a:cubicBezTo>
                    <a:cubicBezTo>
                      <a:pt x="68" y="42"/>
                      <a:pt x="68" y="42"/>
                      <a:pt x="68" y="42"/>
                    </a:cubicBezTo>
                    <a:cubicBezTo>
                      <a:pt x="68" y="36"/>
                      <a:pt x="68" y="36"/>
                      <a:pt x="68" y="36"/>
                    </a:cubicBezTo>
                    <a:cubicBezTo>
                      <a:pt x="68" y="35"/>
                      <a:pt x="68" y="35"/>
                      <a:pt x="68" y="35"/>
                    </a:cubicBezTo>
                    <a:cubicBezTo>
                      <a:pt x="61" y="33"/>
                      <a:pt x="61" y="33"/>
                      <a:pt x="61" y="33"/>
                    </a:cubicBezTo>
                    <a:cubicBezTo>
                      <a:pt x="61" y="32"/>
                      <a:pt x="61" y="32"/>
                      <a:pt x="61" y="32"/>
                    </a:cubicBezTo>
                    <a:cubicBezTo>
                      <a:pt x="61" y="29"/>
                      <a:pt x="61" y="29"/>
                      <a:pt x="61" y="29"/>
                    </a:cubicBezTo>
                    <a:cubicBezTo>
                      <a:pt x="61" y="29"/>
                      <a:pt x="61" y="29"/>
                      <a:pt x="61" y="29"/>
                    </a:cubicBezTo>
                    <a:cubicBezTo>
                      <a:pt x="67" y="24"/>
                      <a:pt x="67" y="24"/>
                      <a:pt x="67" y="24"/>
                    </a:cubicBezTo>
                    <a:cubicBezTo>
                      <a:pt x="67" y="24"/>
                      <a:pt x="67" y="24"/>
                      <a:pt x="67" y="24"/>
                    </a:cubicBezTo>
                    <a:cubicBezTo>
                      <a:pt x="65" y="19"/>
                      <a:pt x="65" y="19"/>
                      <a:pt x="65" y="19"/>
                    </a:cubicBezTo>
                    <a:lnTo>
                      <a:pt x="64" y="18"/>
                    </a:lnTo>
                    <a:close/>
                    <a:moveTo>
                      <a:pt x="37" y="44"/>
                    </a:moveTo>
                    <a:cubicBezTo>
                      <a:pt x="32" y="46"/>
                      <a:pt x="25" y="43"/>
                      <a:pt x="23" y="37"/>
                    </a:cubicBezTo>
                    <a:cubicBezTo>
                      <a:pt x="21" y="32"/>
                      <a:pt x="23" y="25"/>
                      <a:pt x="29" y="23"/>
                    </a:cubicBezTo>
                    <a:cubicBezTo>
                      <a:pt x="35" y="20"/>
                      <a:pt x="42" y="23"/>
                      <a:pt x="44" y="29"/>
                    </a:cubicBezTo>
                    <a:cubicBezTo>
                      <a:pt x="46" y="35"/>
                      <a:pt x="43" y="41"/>
                      <a:pt x="3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8" name="Freeform 55"/>
              <p:cNvSpPr>
                <a:spLocks noEditPoints="1"/>
              </p:cNvSpPr>
              <p:nvPr/>
            </p:nvSpPr>
            <p:spPr bwMode="auto">
              <a:xfrm>
                <a:off x="2080" y="2057"/>
                <a:ext cx="222" cy="222"/>
              </a:xfrm>
              <a:custGeom>
                <a:avLst/>
                <a:gdLst>
                  <a:gd name="T0" fmla="*/ 128 w 153"/>
                  <a:gd name="T1" fmla="*/ 44 h 153"/>
                  <a:gd name="T2" fmla="*/ 123 w 153"/>
                  <a:gd name="T3" fmla="*/ 38 h 153"/>
                  <a:gd name="T4" fmla="*/ 130 w 153"/>
                  <a:gd name="T5" fmla="*/ 21 h 153"/>
                  <a:gd name="T6" fmla="*/ 119 w 153"/>
                  <a:gd name="T7" fmla="*/ 12 h 153"/>
                  <a:gd name="T8" fmla="*/ 105 w 153"/>
                  <a:gd name="T9" fmla="*/ 22 h 153"/>
                  <a:gd name="T10" fmla="*/ 98 w 153"/>
                  <a:gd name="T11" fmla="*/ 20 h 153"/>
                  <a:gd name="T12" fmla="*/ 95 w 153"/>
                  <a:gd name="T13" fmla="*/ 2 h 153"/>
                  <a:gd name="T14" fmla="*/ 82 w 153"/>
                  <a:gd name="T15" fmla="*/ 0 h 153"/>
                  <a:gd name="T16" fmla="*/ 74 w 153"/>
                  <a:gd name="T17" fmla="*/ 16 h 153"/>
                  <a:gd name="T18" fmla="*/ 66 w 153"/>
                  <a:gd name="T19" fmla="*/ 17 h 153"/>
                  <a:gd name="T20" fmla="*/ 56 w 153"/>
                  <a:gd name="T21" fmla="*/ 3 h 153"/>
                  <a:gd name="T22" fmla="*/ 43 w 153"/>
                  <a:gd name="T23" fmla="*/ 8 h 153"/>
                  <a:gd name="T24" fmla="*/ 44 w 153"/>
                  <a:gd name="T25" fmla="*/ 25 h 153"/>
                  <a:gd name="T26" fmla="*/ 38 w 153"/>
                  <a:gd name="T27" fmla="*/ 30 h 153"/>
                  <a:gd name="T28" fmla="*/ 22 w 153"/>
                  <a:gd name="T29" fmla="*/ 23 h 153"/>
                  <a:gd name="T30" fmla="*/ 13 w 153"/>
                  <a:gd name="T31" fmla="*/ 34 h 153"/>
                  <a:gd name="T32" fmla="*/ 23 w 153"/>
                  <a:gd name="T33" fmla="*/ 48 h 153"/>
                  <a:gd name="T34" fmla="*/ 20 w 153"/>
                  <a:gd name="T35" fmla="*/ 55 h 153"/>
                  <a:gd name="T36" fmla="*/ 3 w 153"/>
                  <a:gd name="T37" fmla="*/ 58 h 153"/>
                  <a:gd name="T38" fmla="*/ 0 w 153"/>
                  <a:gd name="T39" fmla="*/ 71 h 153"/>
                  <a:gd name="T40" fmla="*/ 16 w 153"/>
                  <a:gd name="T41" fmla="*/ 79 h 153"/>
                  <a:gd name="T42" fmla="*/ 18 w 153"/>
                  <a:gd name="T43" fmla="*/ 86 h 153"/>
                  <a:gd name="T44" fmla="*/ 4 w 153"/>
                  <a:gd name="T45" fmla="*/ 97 h 153"/>
                  <a:gd name="T46" fmla="*/ 8 w 153"/>
                  <a:gd name="T47" fmla="*/ 110 h 153"/>
                  <a:gd name="T48" fmla="*/ 26 w 153"/>
                  <a:gd name="T49" fmla="*/ 109 h 153"/>
                  <a:gd name="T50" fmla="*/ 31 w 153"/>
                  <a:gd name="T51" fmla="*/ 115 h 153"/>
                  <a:gd name="T52" fmla="*/ 24 w 153"/>
                  <a:gd name="T53" fmla="*/ 131 h 153"/>
                  <a:gd name="T54" fmla="*/ 35 w 153"/>
                  <a:gd name="T55" fmla="*/ 140 h 153"/>
                  <a:gd name="T56" fmla="*/ 49 w 153"/>
                  <a:gd name="T57" fmla="*/ 130 h 153"/>
                  <a:gd name="T58" fmla="*/ 56 w 153"/>
                  <a:gd name="T59" fmla="*/ 132 h 153"/>
                  <a:gd name="T60" fmla="*/ 58 w 153"/>
                  <a:gd name="T61" fmla="*/ 150 h 153"/>
                  <a:gd name="T62" fmla="*/ 72 w 153"/>
                  <a:gd name="T63" fmla="*/ 153 h 153"/>
                  <a:gd name="T64" fmla="*/ 79 w 153"/>
                  <a:gd name="T65" fmla="*/ 137 h 153"/>
                  <a:gd name="T66" fmla="*/ 87 w 153"/>
                  <a:gd name="T67" fmla="*/ 135 h 153"/>
                  <a:gd name="T68" fmla="*/ 98 w 153"/>
                  <a:gd name="T69" fmla="*/ 149 h 153"/>
                  <a:gd name="T70" fmla="*/ 111 w 153"/>
                  <a:gd name="T71" fmla="*/ 145 h 153"/>
                  <a:gd name="T72" fmla="*/ 109 w 153"/>
                  <a:gd name="T73" fmla="*/ 127 h 153"/>
                  <a:gd name="T74" fmla="*/ 115 w 153"/>
                  <a:gd name="T75" fmla="*/ 122 h 153"/>
                  <a:gd name="T76" fmla="*/ 132 w 153"/>
                  <a:gd name="T77" fmla="*/ 129 h 153"/>
                  <a:gd name="T78" fmla="*/ 141 w 153"/>
                  <a:gd name="T79" fmla="*/ 118 h 153"/>
                  <a:gd name="T80" fmla="*/ 131 w 153"/>
                  <a:gd name="T81" fmla="*/ 104 h 153"/>
                  <a:gd name="T82" fmla="*/ 133 w 153"/>
                  <a:gd name="T83" fmla="*/ 97 h 153"/>
                  <a:gd name="T84" fmla="*/ 151 w 153"/>
                  <a:gd name="T85" fmla="*/ 94 h 153"/>
                  <a:gd name="T86" fmla="*/ 153 w 153"/>
                  <a:gd name="T87" fmla="*/ 81 h 153"/>
                  <a:gd name="T88" fmla="*/ 137 w 153"/>
                  <a:gd name="T89" fmla="*/ 73 h 153"/>
                  <a:gd name="T90" fmla="*/ 136 w 153"/>
                  <a:gd name="T91" fmla="*/ 66 h 153"/>
                  <a:gd name="T92" fmla="*/ 150 w 153"/>
                  <a:gd name="T93" fmla="*/ 55 h 153"/>
                  <a:gd name="T94" fmla="*/ 145 w 153"/>
                  <a:gd name="T95" fmla="*/ 42 h 153"/>
                  <a:gd name="T96" fmla="*/ 84 w 153"/>
                  <a:gd name="T97" fmla="*/ 98 h 153"/>
                  <a:gd name="T98" fmla="*/ 65 w 153"/>
                  <a:gd name="T99" fmla="*/ 51 h 153"/>
                  <a:gd name="T100" fmla="*/ 84 w 153"/>
                  <a:gd name="T101"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3" h="153">
                    <a:moveTo>
                      <a:pt x="144" y="41"/>
                    </a:moveTo>
                    <a:cubicBezTo>
                      <a:pt x="128" y="44"/>
                      <a:pt x="128" y="44"/>
                      <a:pt x="128" y="44"/>
                    </a:cubicBezTo>
                    <a:cubicBezTo>
                      <a:pt x="127" y="43"/>
                      <a:pt x="127" y="43"/>
                      <a:pt x="127" y="43"/>
                    </a:cubicBezTo>
                    <a:cubicBezTo>
                      <a:pt x="123" y="38"/>
                      <a:pt x="123" y="38"/>
                      <a:pt x="123" y="38"/>
                    </a:cubicBezTo>
                    <a:cubicBezTo>
                      <a:pt x="123" y="37"/>
                      <a:pt x="123" y="37"/>
                      <a:pt x="123" y="37"/>
                    </a:cubicBezTo>
                    <a:cubicBezTo>
                      <a:pt x="130" y="21"/>
                      <a:pt x="130" y="21"/>
                      <a:pt x="130" y="21"/>
                    </a:cubicBezTo>
                    <a:cubicBezTo>
                      <a:pt x="129" y="20"/>
                      <a:pt x="129" y="20"/>
                      <a:pt x="129" y="20"/>
                    </a:cubicBezTo>
                    <a:cubicBezTo>
                      <a:pt x="119" y="12"/>
                      <a:pt x="119" y="12"/>
                      <a:pt x="119" y="12"/>
                    </a:cubicBezTo>
                    <a:cubicBezTo>
                      <a:pt x="118" y="12"/>
                      <a:pt x="118" y="12"/>
                      <a:pt x="118" y="12"/>
                    </a:cubicBezTo>
                    <a:cubicBezTo>
                      <a:pt x="105" y="22"/>
                      <a:pt x="105" y="22"/>
                      <a:pt x="105" y="22"/>
                    </a:cubicBezTo>
                    <a:cubicBezTo>
                      <a:pt x="104" y="22"/>
                      <a:pt x="104" y="22"/>
                      <a:pt x="104" y="22"/>
                    </a:cubicBezTo>
                    <a:cubicBezTo>
                      <a:pt x="98" y="20"/>
                      <a:pt x="98" y="20"/>
                      <a:pt x="98" y="20"/>
                    </a:cubicBezTo>
                    <a:cubicBezTo>
                      <a:pt x="97" y="19"/>
                      <a:pt x="97" y="19"/>
                      <a:pt x="97" y="19"/>
                    </a:cubicBezTo>
                    <a:cubicBezTo>
                      <a:pt x="95" y="2"/>
                      <a:pt x="95" y="2"/>
                      <a:pt x="95" y="2"/>
                    </a:cubicBezTo>
                    <a:cubicBezTo>
                      <a:pt x="95" y="2"/>
                      <a:pt x="95" y="2"/>
                      <a:pt x="95" y="2"/>
                    </a:cubicBezTo>
                    <a:cubicBezTo>
                      <a:pt x="82" y="0"/>
                      <a:pt x="82" y="0"/>
                      <a:pt x="82" y="0"/>
                    </a:cubicBezTo>
                    <a:cubicBezTo>
                      <a:pt x="81" y="0"/>
                      <a:pt x="81" y="0"/>
                      <a:pt x="81" y="0"/>
                    </a:cubicBezTo>
                    <a:cubicBezTo>
                      <a:pt x="74" y="16"/>
                      <a:pt x="74" y="16"/>
                      <a:pt x="74" y="16"/>
                    </a:cubicBezTo>
                    <a:cubicBezTo>
                      <a:pt x="73" y="16"/>
                      <a:pt x="73" y="16"/>
                      <a:pt x="73" y="16"/>
                    </a:cubicBezTo>
                    <a:cubicBezTo>
                      <a:pt x="66" y="17"/>
                      <a:pt x="66" y="17"/>
                      <a:pt x="66" y="17"/>
                    </a:cubicBezTo>
                    <a:cubicBezTo>
                      <a:pt x="66" y="17"/>
                      <a:pt x="66" y="17"/>
                      <a:pt x="66" y="17"/>
                    </a:cubicBezTo>
                    <a:cubicBezTo>
                      <a:pt x="56" y="3"/>
                      <a:pt x="56" y="3"/>
                      <a:pt x="56" y="3"/>
                    </a:cubicBezTo>
                    <a:cubicBezTo>
                      <a:pt x="55" y="3"/>
                      <a:pt x="55" y="3"/>
                      <a:pt x="55" y="3"/>
                    </a:cubicBezTo>
                    <a:cubicBezTo>
                      <a:pt x="43" y="8"/>
                      <a:pt x="43" y="8"/>
                      <a:pt x="43" y="8"/>
                    </a:cubicBezTo>
                    <a:cubicBezTo>
                      <a:pt x="42" y="8"/>
                      <a:pt x="42" y="8"/>
                      <a:pt x="42" y="8"/>
                    </a:cubicBezTo>
                    <a:cubicBezTo>
                      <a:pt x="44" y="25"/>
                      <a:pt x="44" y="25"/>
                      <a:pt x="44" y="25"/>
                    </a:cubicBezTo>
                    <a:cubicBezTo>
                      <a:pt x="44" y="26"/>
                      <a:pt x="44" y="26"/>
                      <a:pt x="44" y="26"/>
                    </a:cubicBezTo>
                    <a:cubicBezTo>
                      <a:pt x="38" y="30"/>
                      <a:pt x="38" y="30"/>
                      <a:pt x="38" y="30"/>
                    </a:cubicBezTo>
                    <a:cubicBezTo>
                      <a:pt x="37" y="30"/>
                      <a:pt x="37" y="30"/>
                      <a:pt x="37" y="30"/>
                    </a:cubicBezTo>
                    <a:cubicBezTo>
                      <a:pt x="22" y="23"/>
                      <a:pt x="22" y="23"/>
                      <a:pt x="22" y="23"/>
                    </a:cubicBezTo>
                    <a:cubicBezTo>
                      <a:pt x="21" y="24"/>
                      <a:pt x="21" y="24"/>
                      <a:pt x="21" y="24"/>
                    </a:cubicBezTo>
                    <a:cubicBezTo>
                      <a:pt x="13" y="34"/>
                      <a:pt x="13" y="34"/>
                      <a:pt x="13" y="34"/>
                    </a:cubicBezTo>
                    <a:cubicBezTo>
                      <a:pt x="13" y="35"/>
                      <a:pt x="13" y="35"/>
                      <a:pt x="13" y="35"/>
                    </a:cubicBezTo>
                    <a:cubicBezTo>
                      <a:pt x="23" y="48"/>
                      <a:pt x="23" y="48"/>
                      <a:pt x="23" y="48"/>
                    </a:cubicBezTo>
                    <a:cubicBezTo>
                      <a:pt x="23" y="49"/>
                      <a:pt x="23" y="49"/>
                      <a:pt x="23" y="49"/>
                    </a:cubicBezTo>
                    <a:cubicBezTo>
                      <a:pt x="20" y="55"/>
                      <a:pt x="20" y="55"/>
                      <a:pt x="20" y="55"/>
                    </a:cubicBezTo>
                    <a:cubicBezTo>
                      <a:pt x="20" y="56"/>
                      <a:pt x="20" y="56"/>
                      <a:pt x="20" y="56"/>
                    </a:cubicBezTo>
                    <a:cubicBezTo>
                      <a:pt x="3" y="58"/>
                      <a:pt x="3" y="58"/>
                      <a:pt x="3" y="58"/>
                    </a:cubicBezTo>
                    <a:cubicBezTo>
                      <a:pt x="2" y="58"/>
                      <a:pt x="2" y="58"/>
                      <a:pt x="2" y="58"/>
                    </a:cubicBezTo>
                    <a:cubicBezTo>
                      <a:pt x="0" y="71"/>
                      <a:pt x="0" y="71"/>
                      <a:pt x="0" y="71"/>
                    </a:cubicBezTo>
                    <a:cubicBezTo>
                      <a:pt x="1" y="72"/>
                      <a:pt x="1" y="72"/>
                      <a:pt x="1" y="72"/>
                    </a:cubicBezTo>
                    <a:cubicBezTo>
                      <a:pt x="16" y="79"/>
                      <a:pt x="16" y="79"/>
                      <a:pt x="16" y="79"/>
                    </a:cubicBezTo>
                    <a:cubicBezTo>
                      <a:pt x="17" y="80"/>
                      <a:pt x="17" y="80"/>
                      <a:pt x="17" y="80"/>
                    </a:cubicBezTo>
                    <a:cubicBezTo>
                      <a:pt x="18" y="86"/>
                      <a:pt x="18" y="86"/>
                      <a:pt x="18" y="86"/>
                    </a:cubicBezTo>
                    <a:cubicBezTo>
                      <a:pt x="17" y="87"/>
                      <a:pt x="17" y="87"/>
                      <a:pt x="17" y="87"/>
                    </a:cubicBezTo>
                    <a:cubicBezTo>
                      <a:pt x="4" y="97"/>
                      <a:pt x="4" y="97"/>
                      <a:pt x="4" y="97"/>
                    </a:cubicBezTo>
                    <a:cubicBezTo>
                      <a:pt x="3" y="98"/>
                      <a:pt x="3" y="98"/>
                      <a:pt x="3" y="98"/>
                    </a:cubicBezTo>
                    <a:cubicBezTo>
                      <a:pt x="8" y="110"/>
                      <a:pt x="8" y="110"/>
                      <a:pt x="8" y="110"/>
                    </a:cubicBezTo>
                    <a:cubicBezTo>
                      <a:pt x="9" y="111"/>
                      <a:pt x="9" y="111"/>
                      <a:pt x="9" y="111"/>
                    </a:cubicBezTo>
                    <a:cubicBezTo>
                      <a:pt x="26" y="109"/>
                      <a:pt x="26" y="109"/>
                      <a:pt x="26" y="109"/>
                    </a:cubicBezTo>
                    <a:cubicBezTo>
                      <a:pt x="27" y="109"/>
                      <a:pt x="27" y="109"/>
                      <a:pt x="27" y="109"/>
                    </a:cubicBezTo>
                    <a:cubicBezTo>
                      <a:pt x="31" y="115"/>
                      <a:pt x="31" y="115"/>
                      <a:pt x="31" y="115"/>
                    </a:cubicBezTo>
                    <a:cubicBezTo>
                      <a:pt x="31" y="116"/>
                      <a:pt x="31" y="116"/>
                      <a:pt x="31" y="116"/>
                    </a:cubicBezTo>
                    <a:cubicBezTo>
                      <a:pt x="24" y="131"/>
                      <a:pt x="24" y="131"/>
                      <a:pt x="24" y="131"/>
                    </a:cubicBezTo>
                    <a:cubicBezTo>
                      <a:pt x="24" y="132"/>
                      <a:pt x="24" y="132"/>
                      <a:pt x="24" y="132"/>
                    </a:cubicBezTo>
                    <a:cubicBezTo>
                      <a:pt x="35" y="140"/>
                      <a:pt x="35" y="140"/>
                      <a:pt x="35" y="140"/>
                    </a:cubicBezTo>
                    <a:cubicBezTo>
                      <a:pt x="36" y="140"/>
                      <a:pt x="36" y="140"/>
                      <a:pt x="36" y="140"/>
                    </a:cubicBezTo>
                    <a:cubicBezTo>
                      <a:pt x="49" y="130"/>
                      <a:pt x="49" y="130"/>
                      <a:pt x="49" y="130"/>
                    </a:cubicBezTo>
                    <a:cubicBezTo>
                      <a:pt x="50" y="130"/>
                      <a:pt x="50" y="130"/>
                      <a:pt x="50" y="130"/>
                    </a:cubicBezTo>
                    <a:cubicBezTo>
                      <a:pt x="56" y="132"/>
                      <a:pt x="56" y="132"/>
                      <a:pt x="56" y="132"/>
                    </a:cubicBezTo>
                    <a:cubicBezTo>
                      <a:pt x="57" y="133"/>
                      <a:pt x="57" y="133"/>
                      <a:pt x="57" y="133"/>
                    </a:cubicBezTo>
                    <a:cubicBezTo>
                      <a:pt x="58" y="150"/>
                      <a:pt x="58" y="150"/>
                      <a:pt x="58" y="150"/>
                    </a:cubicBezTo>
                    <a:cubicBezTo>
                      <a:pt x="59" y="151"/>
                      <a:pt x="59" y="151"/>
                      <a:pt x="59" y="151"/>
                    </a:cubicBezTo>
                    <a:cubicBezTo>
                      <a:pt x="72" y="153"/>
                      <a:pt x="72" y="153"/>
                      <a:pt x="72" y="153"/>
                    </a:cubicBezTo>
                    <a:cubicBezTo>
                      <a:pt x="73" y="152"/>
                      <a:pt x="73" y="152"/>
                      <a:pt x="73" y="152"/>
                    </a:cubicBezTo>
                    <a:cubicBezTo>
                      <a:pt x="79" y="137"/>
                      <a:pt x="79" y="137"/>
                      <a:pt x="79" y="137"/>
                    </a:cubicBezTo>
                    <a:cubicBezTo>
                      <a:pt x="80" y="136"/>
                      <a:pt x="80" y="136"/>
                      <a:pt x="80" y="136"/>
                    </a:cubicBezTo>
                    <a:cubicBezTo>
                      <a:pt x="87" y="135"/>
                      <a:pt x="87" y="135"/>
                      <a:pt x="87" y="135"/>
                    </a:cubicBezTo>
                    <a:cubicBezTo>
                      <a:pt x="88" y="136"/>
                      <a:pt x="88" y="136"/>
                      <a:pt x="88" y="136"/>
                    </a:cubicBezTo>
                    <a:cubicBezTo>
                      <a:pt x="98" y="149"/>
                      <a:pt x="98" y="149"/>
                      <a:pt x="98" y="149"/>
                    </a:cubicBezTo>
                    <a:cubicBezTo>
                      <a:pt x="99" y="149"/>
                      <a:pt x="99" y="149"/>
                      <a:pt x="99" y="149"/>
                    </a:cubicBezTo>
                    <a:cubicBezTo>
                      <a:pt x="111" y="145"/>
                      <a:pt x="111" y="145"/>
                      <a:pt x="111" y="145"/>
                    </a:cubicBezTo>
                    <a:cubicBezTo>
                      <a:pt x="112" y="144"/>
                      <a:pt x="112" y="144"/>
                      <a:pt x="112" y="144"/>
                    </a:cubicBezTo>
                    <a:cubicBezTo>
                      <a:pt x="109" y="127"/>
                      <a:pt x="109" y="127"/>
                      <a:pt x="109" y="127"/>
                    </a:cubicBezTo>
                    <a:cubicBezTo>
                      <a:pt x="110" y="126"/>
                      <a:pt x="110" y="126"/>
                      <a:pt x="110" y="126"/>
                    </a:cubicBezTo>
                    <a:cubicBezTo>
                      <a:pt x="115" y="122"/>
                      <a:pt x="115" y="122"/>
                      <a:pt x="115" y="122"/>
                    </a:cubicBezTo>
                    <a:cubicBezTo>
                      <a:pt x="116" y="122"/>
                      <a:pt x="116" y="122"/>
                      <a:pt x="116" y="122"/>
                    </a:cubicBezTo>
                    <a:cubicBezTo>
                      <a:pt x="132" y="129"/>
                      <a:pt x="132" y="129"/>
                      <a:pt x="132" y="129"/>
                    </a:cubicBezTo>
                    <a:cubicBezTo>
                      <a:pt x="133" y="128"/>
                      <a:pt x="133" y="128"/>
                      <a:pt x="133" y="128"/>
                    </a:cubicBezTo>
                    <a:cubicBezTo>
                      <a:pt x="141" y="118"/>
                      <a:pt x="141" y="118"/>
                      <a:pt x="141" y="118"/>
                    </a:cubicBezTo>
                    <a:cubicBezTo>
                      <a:pt x="141" y="117"/>
                      <a:pt x="141" y="117"/>
                      <a:pt x="141" y="117"/>
                    </a:cubicBezTo>
                    <a:cubicBezTo>
                      <a:pt x="131" y="104"/>
                      <a:pt x="131" y="104"/>
                      <a:pt x="131" y="104"/>
                    </a:cubicBezTo>
                    <a:cubicBezTo>
                      <a:pt x="130" y="103"/>
                      <a:pt x="130" y="103"/>
                      <a:pt x="130" y="103"/>
                    </a:cubicBezTo>
                    <a:cubicBezTo>
                      <a:pt x="133" y="97"/>
                      <a:pt x="133" y="97"/>
                      <a:pt x="133" y="97"/>
                    </a:cubicBezTo>
                    <a:cubicBezTo>
                      <a:pt x="134" y="96"/>
                      <a:pt x="134" y="96"/>
                      <a:pt x="134" y="96"/>
                    </a:cubicBezTo>
                    <a:cubicBezTo>
                      <a:pt x="151" y="94"/>
                      <a:pt x="151" y="94"/>
                      <a:pt x="151" y="94"/>
                    </a:cubicBezTo>
                    <a:cubicBezTo>
                      <a:pt x="151" y="94"/>
                      <a:pt x="151" y="94"/>
                      <a:pt x="151" y="94"/>
                    </a:cubicBezTo>
                    <a:cubicBezTo>
                      <a:pt x="153" y="81"/>
                      <a:pt x="153" y="81"/>
                      <a:pt x="153" y="81"/>
                    </a:cubicBezTo>
                    <a:cubicBezTo>
                      <a:pt x="153" y="80"/>
                      <a:pt x="153" y="80"/>
                      <a:pt x="153" y="80"/>
                    </a:cubicBezTo>
                    <a:cubicBezTo>
                      <a:pt x="137" y="73"/>
                      <a:pt x="137" y="73"/>
                      <a:pt x="137" y="73"/>
                    </a:cubicBezTo>
                    <a:cubicBezTo>
                      <a:pt x="137" y="73"/>
                      <a:pt x="137" y="73"/>
                      <a:pt x="137" y="73"/>
                    </a:cubicBezTo>
                    <a:cubicBezTo>
                      <a:pt x="136" y="66"/>
                      <a:pt x="136" y="66"/>
                      <a:pt x="136" y="66"/>
                    </a:cubicBezTo>
                    <a:cubicBezTo>
                      <a:pt x="136" y="65"/>
                      <a:pt x="136" y="65"/>
                      <a:pt x="136" y="65"/>
                    </a:cubicBezTo>
                    <a:cubicBezTo>
                      <a:pt x="150" y="55"/>
                      <a:pt x="150" y="55"/>
                      <a:pt x="150" y="55"/>
                    </a:cubicBezTo>
                    <a:cubicBezTo>
                      <a:pt x="150" y="54"/>
                      <a:pt x="150" y="54"/>
                      <a:pt x="150" y="54"/>
                    </a:cubicBezTo>
                    <a:cubicBezTo>
                      <a:pt x="145" y="42"/>
                      <a:pt x="145" y="42"/>
                      <a:pt x="145" y="42"/>
                    </a:cubicBezTo>
                    <a:lnTo>
                      <a:pt x="144" y="41"/>
                    </a:lnTo>
                    <a:close/>
                    <a:moveTo>
                      <a:pt x="84" y="98"/>
                    </a:moveTo>
                    <a:cubicBezTo>
                      <a:pt x="71" y="104"/>
                      <a:pt x="56" y="97"/>
                      <a:pt x="51" y="84"/>
                    </a:cubicBezTo>
                    <a:cubicBezTo>
                      <a:pt x="46" y="71"/>
                      <a:pt x="52" y="56"/>
                      <a:pt x="65" y="51"/>
                    </a:cubicBezTo>
                    <a:cubicBezTo>
                      <a:pt x="78" y="46"/>
                      <a:pt x="93" y="53"/>
                      <a:pt x="98" y="66"/>
                    </a:cubicBezTo>
                    <a:cubicBezTo>
                      <a:pt x="103" y="79"/>
                      <a:pt x="97" y="93"/>
                      <a:pt x="84"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9" name="Freeform 56"/>
              <p:cNvSpPr>
                <a:spLocks noEditPoints="1"/>
              </p:cNvSpPr>
              <p:nvPr/>
            </p:nvSpPr>
            <p:spPr bwMode="auto">
              <a:xfrm>
                <a:off x="1239" y="1703"/>
                <a:ext cx="131" cy="133"/>
              </a:xfrm>
              <a:custGeom>
                <a:avLst/>
                <a:gdLst>
                  <a:gd name="T0" fmla="*/ 75 w 90"/>
                  <a:gd name="T1" fmla="*/ 26 h 91"/>
                  <a:gd name="T2" fmla="*/ 72 w 90"/>
                  <a:gd name="T3" fmla="*/ 23 h 91"/>
                  <a:gd name="T4" fmla="*/ 76 w 90"/>
                  <a:gd name="T5" fmla="*/ 13 h 91"/>
                  <a:gd name="T6" fmla="*/ 70 w 90"/>
                  <a:gd name="T7" fmla="*/ 8 h 91"/>
                  <a:gd name="T8" fmla="*/ 62 w 90"/>
                  <a:gd name="T9" fmla="*/ 14 h 91"/>
                  <a:gd name="T10" fmla="*/ 57 w 90"/>
                  <a:gd name="T11" fmla="*/ 12 h 91"/>
                  <a:gd name="T12" fmla="*/ 56 w 90"/>
                  <a:gd name="T13" fmla="*/ 2 h 91"/>
                  <a:gd name="T14" fmla="*/ 48 w 90"/>
                  <a:gd name="T15" fmla="*/ 0 h 91"/>
                  <a:gd name="T16" fmla="*/ 44 w 90"/>
                  <a:gd name="T17" fmla="*/ 10 h 91"/>
                  <a:gd name="T18" fmla="*/ 39 w 90"/>
                  <a:gd name="T19" fmla="*/ 11 h 91"/>
                  <a:gd name="T20" fmla="*/ 33 w 90"/>
                  <a:gd name="T21" fmla="*/ 2 h 91"/>
                  <a:gd name="T22" fmla="*/ 25 w 90"/>
                  <a:gd name="T23" fmla="*/ 5 h 91"/>
                  <a:gd name="T24" fmla="*/ 26 w 90"/>
                  <a:gd name="T25" fmla="*/ 15 h 91"/>
                  <a:gd name="T26" fmla="*/ 22 w 90"/>
                  <a:gd name="T27" fmla="*/ 18 h 91"/>
                  <a:gd name="T28" fmla="*/ 13 w 90"/>
                  <a:gd name="T29" fmla="*/ 14 h 91"/>
                  <a:gd name="T30" fmla="*/ 7 w 90"/>
                  <a:gd name="T31" fmla="*/ 21 h 91"/>
                  <a:gd name="T32" fmla="*/ 13 w 90"/>
                  <a:gd name="T33" fmla="*/ 29 h 91"/>
                  <a:gd name="T34" fmla="*/ 12 w 90"/>
                  <a:gd name="T35" fmla="*/ 33 h 91"/>
                  <a:gd name="T36" fmla="*/ 2 w 90"/>
                  <a:gd name="T37" fmla="*/ 35 h 91"/>
                  <a:gd name="T38" fmla="*/ 0 w 90"/>
                  <a:gd name="T39" fmla="*/ 43 h 91"/>
                  <a:gd name="T40" fmla="*/ 9 w 90"/>
                  <a:gd name="T41" fmla="*/ 47 h 91"/>
                  <a:gd name="T42" fmla="*/ 10 w 90"/>
                  <a:gd name="T43" fmla="*/ 52 h 91"/>
                  <a:gd name="T44" fmla="*/ 2 w 90"/>
                  <a:gd name="T45" fmla="*/ 58 h 91"/>
                  <a:gd name="T46" fmla="*/ 5 w 90"/>
                  <a:gd name="T47" fmla="*/ 66 h 91"/>
                  <a:gd name="T48" fmla="*/ 15 w 90"/>
                  <a:gd name="T49" fmla="*/ 65 h 91"/>
                  <a:gd name="T50" fmla="*/ 18 w 90"/>
                  <a:gd name="T51" fmla="*/ 68 h 91"/>
                  <a:gd name="T52" fmla="*/ 14 w 90"/>
                  <a:gd name="T53" fmla="*/ 78 h 91"/>
                  <a:gd name="T54" fmla="*/ 20 w 90"/>
                  <a:gd name="T55" fmla="*/ 83 h 91"/>
                  <a:gd name="T56" fmla="*/ 29 w 90"/>
                  <a:gd name="T57" fmla="*/ 77 h 91"/>
                  <a:gd name="T58" fmla="*/ 33 w 90"/>
                  <a:gd name="T59" fmla="*/ 79 h 91"/>
                  <a:gd name="T60" fmla="*/ 34 w 90"/>
                  <a:gd name="T61" fmla="*/ 89 h 91"/>
                  <a:gd name="T62" fmla="*/ 42 w 90"/>
                  <a:gd name="T63" fmla="*/ 91 h 91"/>
                  <a:gd name="T64" fmla="*/ 47 w 90"/>
                  <a:gd name="T65" fmla="*/ 81 h 91"/>
                  <a:gd name="T66" fmla="*/ 51 w 90"/>
                  <a:gd name="T67" fmla="*/ 80 h 91"/>
                  <a:gd name="T68" fmla="*/ 58 w 90"/>
                  <a:gd name="T69" fmla="*/ 89 h 91"/>
                  <a:gd name="T70" fmla="*/ 65 w 90"/>
                  <a:gd name="T71" fmla="*/ 86 h 91"/>
                  <a:gd name="T72" fmla="*/ 64 w 90"/>
                  <a:gd name="T73" fmla="*/ 76 h 91"/>
                  <a:gd name="T74" fmla="*/ 68 w 90"/>
                  <a:gd name="T75" fmla="*/ 73 h 91"/>
                  <a:gd name="T76" fmla="*/ 78 w 90"/>
                  <a:gd name="T77" fmla="*/ 77 h 91"/>
                  <a:gd name="T78" fmla="*/ 83 w 90"/>
                  <a:gd name="T79" fmla="*/ 70 h 91"/>
                  <a:gd name="T80" fmla="*/ 77 w 90"/>
                  <a:gd name="T81" fmla="*/ 62 h 91"/>
                  <a:gd name="T82" fmla="*/ 78 w 90"/>
                  <a:gd name="T83" fmla="*/ 58 h 91"/>
                  <a:gd name="T84" fmla="*/ 89 w 90"/>
                  <a:gd name="T85" fmla="*/ 56 h 91"/>
                  <a:gd name="T86" fmla="*/ 90 w 90"/>
                  <a:gd name="T87" fmla="*/ 48 h 91"/>
                  <a:gd name="T88" fmla="*/ 81 w 90"/>
                  <a:gd name="T89" fmla="*/ 44 h 91"/>
                  <a:gd name="T90" fmla="*/ 80 w 90"/>
                  <a:gd name="T91" fmla="*/ 39 h 91"/>
                  <a:gd name="T92" fmla="*/ 88 w 90"/>
                  <a:gd name="T93" fmla="*/ 33 h 91"/>
                  <a:gd name="T94" fmla="*/ 86 w 90"/>
                  <a:gd name="T95" fmla="*/ 25 h 91"/>
                  <a:gd name="T96" fmla="*/ 49 w 90"/>
                  <a:gd name="T97" fmla="*/ 59 h 91"/>
                  <a:gd name="T98" fmla="*/ 38 w 90"/>
                  <a:gd name="T99" fmla="*/ 31 h 91"/>
                  <a:gd name="T100" fmla="*/ 49 w 90"/>
                  <a:gd name="T101" fmla="*/ 5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91">
                    <a:moveTo>
                      <a:pt x="85" y="25"/>
                    </a:moveTo>
                    <a:cubicBezTo>
                      <a:pt x="75" y="26"/>
                      <a:pt x="75" y="26"/>
                      <a:pt x="75" y="26"/>
                    </a:cubicBezTo>
                    <a:cubicBezTo>
                      <a:pt x="75" y="26"/>
                      <a:pt x="75" y="26"/>
                      <a:pt x="75" y="26"/>
                    </a:cubicBezTo>
                    <a:cubicBezTo>
                      <a:pt x="72" y="23"/>
                      <a:pt x="72" y="23"/>
                      <a:pt x="72" y="23"/>
                    </a:cubicBezTo>
                    <a:cubicBezTo>
                      <a:pt x="72" y="22"/>
                      <a:pt x="72" y="22"/>
                      <a:pt x="72" y="22"/>
                    </a:cubicBezTo>
                    <a:cubicBezTo>
                      <a:pt x="76" y="13"/>
                      <a:pt x="76" y="13"/>
                      <a:pt x="76" y="13"/>
                    </a:cubicBezTo>
                    <a:cubicBezTo>
                      <a:pt x="76" y="13"/>
                      <a:pt x="76" y="13"/>
                      <a:pt x="76" y="13"/>
                    </a:cubicBezTo>
                    <a:cubicBezTo>
                      <a:pt x="70" y="8"/>
                      <a:pt x="70" y="8"/>
                      <a:pt x="70" y="8"/>
                    </a:cubicBezTo>
                    <a:cubicBezTo>
                      <a:pt x="70" y="8"/>
                      <a:pt x="70" y="8"/>
                      <a:pt x="70" y="8"/>
                    </a:cubicBezTo>
                    <a:cubicBezTo>
                      <a:pt x="62" y="14"/>
                      <a:pt x="62" y="14"/>
                      <a:pt x="62" y="14"/>
                    </a:cubicBezTo>
                    <a:cubicBezTo>
                      <a:pt x="61" y="14"/>
                      <a:pt x="61" y="14"/>
                      <a:pt x="61" y="14"/>
                    </a:cubicBezTo>
                    <a:cubicBezTo>
                      <a:pt x="57" y="12"/>
                      <a:pt x="57" y="12"/>
                      <a:pt x="57" y="12"/>
                    </a:cubicBezTo>
                    <a:cubicBezTo>
                      <a:pt x="57" y="12"/>
                      <a:pt x="57" y="12"/>
                      <a:pt x="57" y="12"/>
                    </a:cubicBezTo>
                    <a:cubicBezTo>
                      <a:pt x="56" y="2"/>
                      <a:pt x="56" y="2"/>
                      <a:pt x="56" y="2"/>
                    </a:cubicBezTo>
                    <a:cubicBezTo>
                      <a:pt x="56" y="1"/>
                      <a:pt x="56" y="1"/>
                      <a:pt x="56" y="1"/>
                    </a:cubicBezTo>
                    <a:cubicBezTo>
                      <a:pt x="48" y="0"/>
                      <a:pt x="48" y="0"/>
                      <a:pt x="48" y="0"/>
                    </a:cubicBezTo>
                    <a:cubicBezTo>
                      <a:pt x="48" y="1"/>
                      <a:pt x="48" y="1"/>
                      <a:pt x="48" y="1"/>
                    </a:cubicBezTo>
                    <a:cubicBezTo>
                      <a:pt x="44" y="10"/>
                      <a:pt x="44" y="10"/>
                      <a:pt x="44" y="10"/>
                    </a:cubicBezTo>
                    <a:cubicBezTo>
                      <a:pt x="43" y="10"/>
                      <a:pt x="43" y="10"/>
                      <a:pt x="43" y="10"/>
                    </a:cubicBezTo>
                    <a:cubicBezTo>
                      <a:pt x="39" y="11"/>
                      <a:pt x="39" y="11"/>
                      <a:pt x="39" y="11"/>
                    </a:cubicBezTo>
                    <a:cubicBezTo>
                      <a:pt x="39" y="10"/>
                      <a:pt x="39" y="10"/>
                      <a:pt x="39" y="10"/>
                    </a:cubicBezTo>
                    <a:cubicBezTo>
                      <a:pt x="33" y="2"/>
                      <a:pt x="33" y="2"/>
                      <a:pt x="33" y="2"/>
                    </a:cubicBezTo>
                    <a:cubicBezTo>
                      <a:pt x="32" y="2"/>
                      <a:pt x="32" y="2"/>
                      <a:pt x="32" y="2"/>
                    </a:cubicBezTo>
                    <a:cubicBezTo>
                      <a:pt x="25" y="5"/>
                      <a:pt x="25" y="5"/>
                      <a:pt x="25" y="5"/>
                    </a:cubicBezTo>
                    <a:cubicBezTo>
                      <a:pt x="25" y="5"/>
                      <a:pt x="25" y="5"/>
                      <a:pt x="25" y="5"/>
                    </a:cubicBezTo>
                    <a:cubicBezTo>
                      <a:pt x="26" y="15"/>
                      <a:pt x="26" y="15"/>
                      <a:pt x="26" y="15"/>
                    </a:cubicBezTo>
                    <a:cubicBezTo>
                      <a:pt x="26" y="16"/>
                      <a:pt x="26" y="16"/>
                      <a:pt x="26" y="16"/>
                    </a:cubicBezTo>
                    <a:cubicBezTo>
                      <a:pt x="22" y="18"/>
                      <a:pt x="22" y="18"/>
                      <a:pt x="22" y="18"/>
                    </a:cubicBezTo>
                    <a:cubicBezTo>
                      <a:pt x="22" y="18"/>
                      <a:pt x="22" y="18"/>
                      <a:pt x="22" y="18"/>
                    </a:cubicBezTo>
                    <a:cubicBezTo>
                      <a:pt x="13" y="14"/>
                      <a:pt x="13" y="14"/>
                      <a:pt x="13" y="14"/>
                    </a:cubicBezTo>
                    <a:cubicBezTo>
                      <a:pt x="12" y="15"/>
                      <a:pt x="12" y="15"/>
                      <a:pt x="12" y="15"/>
                    </a:cubicBezTo>
                    <a:cubicBezTo>
                      <a:pt x="7" y="21"/>
                      <a:pt x="7" y="21"/>
                      <a:pt x="7" y="21"/>
                    </a:cubicBezTo>
                    <a:cubicBezTo>
                      <a:pt x="7" y="21"/>
                      <a:pt x="7" y="21"/>
                      <a:pt x="7" y="21"/>
                    </a:cubicBezTo>
                    <a:cubicBezTo>
                      <a:pt x="13" y="29"/>
                      <a:pt x="13" y="29"/>
                      <a:pt x="13" y="29"/>
                    </a:cubicBezTo>
                    <a:cubicBezTo>
                      <a:pt x="13" y="30"/>
                      <a:pt x="13" y="30"/>
                      <a:pt x="13" y="30"/>
                    </a:cubicBezTo>
                    <a:cubicBezTo>
                      <a:pt x="12" y="33"/>
                      <a:pt x="12" y="33"/>
                      <a:pt x="12" y="33"/>
                    </a:cubicBezTo>
                    <a:cubicBezTo>
                      <a:pt x="11" y="34"/>
                      <a:pt x="11" y="34"/>
                      <a:pt x="11" y="34"/>
                    </a:cubicBezTo>
                    <a:cubicBezTo>
                      <a:pt x="2" y="35"/>
                      <a:pt x="2" y="35"/>
                      <a:pt x="2" y="35"/>
                    </a:cubicBezTo>
                    <a:cubicBezTo>
                      <a:pt x="1" y="35"/>
                      <a:pt x="1" y="35"/>
                      <a:pt x="1" y="35"/>
                    </a:cubicBezTo>
                    <a:cubicBezTo>
                      <a:pt x="0" y="43"/>
                      <a:pt x="0" y="43"/>
                      <a:pt x="0" y="43"/>
                    </a:cubicBezTo>
                    <a:cubicBezTo>
                      <a:pt x="0" y="43"/>
                      <a:pt x="0" y="43"/>
                      <a:pt x="0" y="43"/>
                    </a:cubicBezTo>
                    <a:cubicBezTo>
                      <a:pt x="9" y="47"/>
                      <a:pt x="9" y="47"/>
                      <a:pt x="9" y="47"/>
                    </a:cubicBezTo>
                    <a:cubicBezTo>
                      <a:pt x="10" y="48"/>
                      <a:pt x="10" y="48"/>
                      <a:pt x="10" y="48"/>
                    </a:cubicBezTo>
                    <a:cubicBezTo>
                      <a:pt x="10" y="52"/>
                      <a:pt x="10" y="52"/>
                      <a:pt x="10" y="52"/>
                    </a:cubicBezTo>
                    <a:cubicBezTo>
                      <a:pt x="10" y="52"/>
                      <a:pt x="10" y="52"/>
                      <a:pt x="10" y="52"/>
                    </a:cubicBezTo>
                    <a:cubicBezTo>
                      <a:pt x="2" y="58"/>
                      <a:pt x="2" y="58"/>
                      <a:pt x="2" y="58"/>
                    </a:cubicBezTo>
                    <a:cubicBezTo>
                      <a:pt x="2" y="58"/>
                      <a:pt x="2" y="58"/>
                      <a:pt x="2" y="58"/>
                    </a:cubicBezTo>
                    <a:cubicBezTo>
                      <a:pt x="5" y="66"/>
                      <a:pt x="5" y="66"/>
                      <a:pt x="5" y="66"/>
                    </a:cubicBezTo>
                    <a:cubicBezTo>
                      <a:pt x="5" y="66"/>
                      <a:pt x="5" y="66"/>
                      <a:pt x="5" y="66"/>
                    </a:cubicBezTo>
                    <a:cubicBezTo>
                      <a:pt x="15" y="65"/>
                      <a:pt x="15" y="65"/>
                      <a:pt x="15" y="65"/>
                    </a:cubicBezTo>
                    <a:cubicBezTo>
                      <a:pt x="16" y="65"/>
                      <a:pt x="16" y="65"/>
                      <a:pt x="16" y="65"/>
                    </a:cubicBezTo>
                    <a:cubicBezTo>
                      <a:pt x="18" y="68"/>
                      <a:pt x="18" y="68"/>
                      <a:pt x="18" y="68"/>
                    </a:cubicBezTo>
                    <a:cubicBezTo>
                      <a:pt x="18" y="69"/>
                      <a:pt x="18" y="69"/>
                      <a:pt x="18" y="69"/>
                    </a:cubicBezTo>
                    <a:cubicBezTo>
                      <a:pt x="14" y="78"/>
                      <a:pt x="14" y="78"/>
                      <a:pt x="14" y="78"/>
                    </a:cubicBezTo>
                    <a:cubicBezTo>
                      <a:pt x="14" y="78"/>
                      <a:pt x="14" y="78"/>
                      <a:pt x="14" y="78"/>
                    </a:cubicBezTo>
                    <a:cubicBezTo>
                      <a:pt x="20" y="83"/>
                      <a:pt x="20" y="83"/>
                      <a:pt x="20" y="83"/>
                    </a:cubicBezTo>
                    <a:cubicBezTo>
                      <a:pt x="21" y="83"/>
                      <a:pt x="21" y="83"/>
                      <a:pt x="21" y="83"/>
                    </a:cubicBezTo>
                    <a:cubicBezTo>
                      <a:pt x="29" y="77"/>
                      <a:pt x="29" y="77"/>
                      <a:pt x="29" y="77"/>
                    </a:cubicBezTo>
                    <a:cubicBezTo>
                      <a:pt x="29" y="77"/>
                      <a:pt x="29" y="77"/>
                      <a:pt x="29" y="77"/>
                    </a:cubicBezTo>
                    <a:cubicBezTo>
                      <a:pt x="33" y="79"/>
                      <a:pt x="33" y="79"/>
                      <a:pt x="33" y="79"/>
                    </a:cubicBezTo>
                    <a:cubicBezTo>
                      <a:pt x="33" y="79"/>
                      <a:pt x="33" y="79"/>
                      <a:pt x="33" y="79"/>
                    </a:cubicBezTo>
                    <a:cubicBezTo>
                      <a:pt x="34" y="89"/>
                      <a:pt x="34" y="89"/>
                      <a:pt x="34" y="89"/>
                    </a:cubicBezTo>
                    <a:cubicBezTo>
                      <a:pt x="35" y="89"/>
                      <a:pt x="35" y="89"/>
                      <a:pt x="35" y="89"/>
                    </a:cubicBezTo>
                    <a:cubicBezTo>
                      <a:pt x="42" y="91"/>
                      <a:pt x="42" y="91"/>
                      <a:pt x="42" y="91"/>
                    </a:cubicBezTo>
                    <a:cubicBezTo>
                      <a:pt x="43" y="90"/>
                      <a:pt x="43" y="90"/>
                      <a:pt x="43" y="90"/>
                    </a:cubicBezTo>
                    <a:cubicBezTo>
                      <a:pt x="47" y="81"/>
                      <a:pt x="47" y="81"/>
                      <a:pt x="47" y="81"/>
                    </a:cubicBezTo>
                    <a:cubicBezTo>
                      <a:pt x="47" y="81"/>
                      <a:pt x="47" y="81"/>
                      <a:pt x="47" y="81"/>
                    </a:cubicBezTo>
                    <a:cubicBezTo>
                      <a:pt x="51" y="80"/>
                      <a:pt x="51" y="80"/>
                      <a:pt x="51" y="80"/>
                    </a:cubicBezTo>
                    <a:cubicBezTo>
                      <a:pt x="52" y="81"/>
                      <a:pt x="52" y="81"/>
                      <a:pt x="52" y="81"/>
                    </a:cubicBezTo>
                    <a:cubicBezTo>
                      <a:pt x="58" y="89"/>
                      <a:pt x="58" y="89"/>
                      <a:pt x="58" y="89"/>
                    </a:cubicBezTo>
                    <a:cubicBezTo>
                      <a:pt x="58" y="89"/>
                      <a:pt x="58" y="89"/>
                      <a:pt x="58" y="89"/>
                    </a:cubicBezTo>
                    <a:cubicBezTo>
                      <a:pt x="65" y="86"/>
                      <a:pt x="65" y="86"/>
                      <a:pt x="65" y="86"/>
                    </a:cubicBezTo>
                    <a:cubicBezTo>
                      <a:pt x="66" y="85"/>
                      <a:pt x="66" y="85"/>
                      <a:pt x="66" y="85"/>
                    </a:cubicBezTo>
                    <a:cubicBezTo>
                      <a:pt x="64" y="76"/>
                      <a:pt x="64" y="76"/>
                      <a:pt x="64" y="76"/>
                    </a:cubicBezTo>
                    <a:cubicBezTo>
                      <a:pt x="65" y="75"/>
                      <a:pt x="65" y="75"/>
                      <a:pt x="65" y="75"/>
                    </a:cubicBezTo>
                    <a:cubicBezTo>
                      <a:pt x="68" y="73"/>
                      <a:pt x="68" y="73"/>
                      <a:pt x="68" y="73"/>
                    </a:cubicBezTo>
                    <a:cubicBezTo>
                      <a:pt x="69" y="72"/>
                      <a:pt x="69" y="72"/>
                      <a:pt x="69" y="72"/>
                    </a:cubicBezTo>
                    <a:cubicBezTo>
                      <a:pt x="78" y="77"/>
                      <a:pt x="78" y="77"/>
                      <a:pt x="78" y="77"/>
                    </a:cubicBezTo>
                    <a:cubicBezTo>
                      <a:pt x="78" y="76"/>
                      <a:pt x="78" y="76"/>
                      <a:pt x="78" y="76"/>
                    </a:cubicBezTo>
                    <a:cubicBezTo>
                      <a:pt x="83" y="70"/>
                      <a:pt x="83" y="70"/>
                      <a:pt x="83" y="70"/>
                    </a:cubicBezTo>
                    <a:cubicBezTo>
                      <a:pt x="83" y="70"/>
                      <a:pt x="83" y="70"/>
                      <a:pt x="83" y="70"/>
                    </a:cubicBezTo>
                    <a:cubicBezTo>
                      <a:pt x="77" y="62"/>
                      <a:pt x="77" y="62"/>
                      <a:pt x="77" y="62"/>
                    </a:cubicBezTo>
                    <a:cubicBezTo>
                      <a:pt x="77" y="61"/>
                      <a:pt x="77" y="61"/>
                      <a:pt x="77" y="61"/>
                    </a:cubicBezTo>
                    <a:cubicBezTo>
                      <a:pt x="78" y="58"/>
                      <a:pt x="78" y="58"/>
                      <a:pt x="78" y="58"/>
                    </a:cubicBezTo>
                    <a:cubicBezTo>
                      <a:pt x="79" y="57"/>
                      <a:pt x="79" y="57"/>
                      <a:pt x="79" y="57"/>
                    </a:cubicBezTo>
                    <a:cubicBezTo>
                      <a:pt x="89" y="56"/>
                      <a:pt x="89" y="56"/>
                      <a:pt x="89" y="56"/>
                    </a:cubicBezTo>
                    <a:cubicBezTo>
                      <a:pt x="89" y="56"/>
                      <a:pt x="89" y="56"/>
                      <a:pt x="89" y="56"/>
                    </a:cubicBezTo>
                    <a:cubicBezTo>
                      <a:pt x="90" y="48"/>
                      <a:pt x="90" y="48"/>
                      <a:pt x="90" y="48"/>
                    </a:cubicBezTo>
                    <a:cubicBezTo>
                      <a:pt x="90" y="48"/>
                      <a:pt x="90" y="48"/>
                      <a:pt x="90" y="48"/>
                    </a:cubicBezTo>
                    <a:cubicBezTo>
                      <a:pt x="81" y="44"/>
                      <a:pt x="81" y="44"/>
                      <a:pt x="81" y="44"/>
                    </a:cubicBezTo>
                    <a:cubicBezTo>
                      <a:pt x="81" y="43"/>
                      <a:pt x="81" y="43"/>
                      <a:pt x="81" y="43"/>
                    </a:cubicBezTo>
                    <a:cubicBezTo>
                      <a:pt x="80" y="39"/>
                      <a:pt x="80" y="39"/>
                      <a:pt x="80" y="39"/>
                    </a:cubicBezTo>
                    <a:cubicBezTo>
                      <a:pt x="80" y="39"/>
                      <a:pt x="80" y="39"/>
                      <a:pt x="80" y="39"/>
                    </a:cubicBezTo>
                    <a:cubicBezTo>
                      <a:pt x="88" y="33"/>
                      <a:pt x="88" y="33"/>
                      <a:pt x="88" y="33"/>
                    </a:cubicBezTo>
                    <a:cubicBezTo>
                      <a:pt x="89" y="32"/>
                      <a:pt x="89" y="32"/>
                      <a:pt x="89" y="32"/>
                    </a:cubicBezTo>
                    <a:cubicBezTo>
                      <a:pt x="86" y="25"/>
                      <a:pt x="86" y="25"/>
                      <a:pt x="86" y="25"/>
                    </a:cubicBezTo>
                    <a:lnTo>
                      <a:pt x="85" y="25"/>
                    </a:lnTo>
                    <a:close/>
                    <a:moveTo>
                      <a:pt x="49" y="59"/>
                    </a:moveTo>
                    <a:cubicBezTo>
                      <a:pt x="42" y="62"/>
                      <a:pt x="33" y="58"/>
                      <a:pt x="30" y="50"/>
                    </a:cubicBezTo>
                    <a:cubicBezTo>
                      <a:pt x="27" y="43"/>
                      <a:pt x="31" y="34"/>
                      <a:pt x="38" y="31"/>
                    </a:cubicBezTo>
                    <a:cubicBezTo>
                      <a:pt x="46" y="28"/>
                      <a:pt x="55" y="32"/>
                      <a:pt x="58" y="39"/>
                    </a:cubicBezTo>
                    <a:cubicBezTo>
                      <a:pt x="61" y="47"/>
                      <a:pt x="57" y="56"/>
                      <a:pt x="4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0" name="Freeform 57"/>
              <p:cNvSpPr>
                <a:spLocks noEditPoints="1"/>
              </p:cNvSpPr>
              <p:nvPr/>
            </p:nvSpPr>
            <p:spPr bwMode="auto">
              <a:xfrm>
                <a:off x="2611" y="2208"/>
                <a:ext cx="70" cy="70"/>
              </a:xfrm>
              <a:custGeom>
                <a:avLst/>
                <a:gdLst>
                  <a:gd name="T0" fmla="*/ 40 w 48"/>
                  <a:gd name="T1" fmla="*/ 14 h 48"/>
                  <a:gd name="T2" fmla="*/ 38 w 48"/>
                  <a:gd name="T3" fmla="*/ 12 h 48"/>
                  <a:gd name="T4" fmla="*/ 40 w 48"/>
                  <a:gd name="T5" fmla="*/ 7 h 48"/>
                  <a:gd name="T6" fmla="*/ 37 w 48"/>
                  <a:gd name="T7" fmla="*/ 4 h 48"/>
                  <a:gd name="T8" fmla="*/ 33 w 48"/>
                  <a:gd name="T9" fmla="*/ 7 h 48"/>
                  <a:gd name="T10" fmla="*/ 30 w 48"/>
                  <a:gd name="T11" fmla="*/ 7 h 48"/>
                  <a:gd name="T12" fmla="*/ 30 w 48"/>
                  <a:gd name="T13" fmla="*/ 1 h 48"/>
                  <a:gd name="T14" fmla="*/ 25 w 48"/>
                  <a:gd name="T15" fmla="*/ 0 h 48"/>
                  <a:gd name="T16" fmla="*/ 23 w 48"/>
                  <a:gd name="T17" fmla="*/ 5 h 48"/>
                  <a:gd name="T18" fmla="*/ 21 w 48"/>
                  <a:gd name="T19" fmla="*/ 6 h 48"/>
                  <a:gd name="T20" fmla="*/ 17 w 48"/>
                  <a:gd name="T21" fmla="*/ 1 h 48"/>
                  <a:gd name="T22" fmla="*/ 13 w 48"/>
                  <a:gd name="T23" fmla="*/ 3 h 48"/>
                  <a:gd name="T24" fmla="*/ 14 w 48"/>
                  <a:gd name="T25" fmla="*/ 8 h 48"/>
                  <a:gd name="T26" fmla="*/ 12 w 48"/>
                  <a:gd name="T27" fmla="*/ 10 h 48"/>
                  <a:gd name="T28" fmla="*/ 7 w 48"/>
                  <a:gd name="T29" fmla="*/ 8 h 48"/>
                  <a:gd name="T30" fmla="*/ 4 w 48"/>
                  <a:gd name="T31" fmla="*/ 11 h 48"/>
                  <a:gd name="T32" fmla="*/ 7 w 48"/>
                  <a:gd name="T33" fmla="*/ 15 h 48"/>
                  <a:gd name="T34" fmla="*/ 6 w 48"/>
                  <a:gd name="T35" fmla="*/ 18 h 48"/>
                  <a:gd name="T36" fmla="*/ 1 w 48"/>
                  <a:gd name="T37" fmla="*/ 18 h 48"/>
                  <a:gd name="T38" fmla="*/ 0 w 48"/>
                  <a:gd name="T39" fmla="*/ 23 h 48"/>
                  <a:gd name="T40" fmla="*/ 5 w 48"/>
                  <a:gd name="T41" fmla="*/ 25 h 48"/>
                  <a:gd name="T42" fmla="*/ 6 w 48"/>
                  <a:gd name="T43" fmla="*/ 27 h 48"/>
                  <a:gd name="T44" fmla="*/ 1 w 48"/>
                  <a:gd name="T45" fmla="*/ 31 h 48"/>
                  <a:gd name="T46" fmla="*/ 3 w 48"/>
                  <a:gd name="T47" fmla="*/ 35 h 48"/>
                  <a:gd name="T48" fmla="*/ 8 w 48"/>
                  <a:gd name="T49" fmla="*/ 34 h 48"/>
                  <a:gd name="T50" fmla="*/ 10 w 48"/>
                  <a:gd name="T51" fmla="*/ 36 h 48"/>
                  <a:gd name="T52" fmla="*/ 8 w 48"/>
                  <a:gd name="T53" fmla="*/ 41 h 48"/>
                  <a:gd name="T54" fmla="*/ 11 w 48"/>
                  <a:gd name="T55" fmla="*/ 44 h 48"/>
                  <a:gd name="T56" fmla="*/ 15 w 48"/>
                  <a:gd name="T57" fmla="*/ 41 h 48"/>
                  <a:gd name="T58" fmla="*/ 17 w 48"/>
                  <a:gd name="T59" fmla="*/ 42 h 48"/>
                  <a:gd name="T60" fmla="*/ 18 w 48"/>
                  <a:gd name="T61" fmla="*/ 47 h 48"/>
                  <a:gd name="T62" fmla="*/ 22 w 48"/>
                  <a:gd name="T63" fmla="*/ 48 h 48"/>
                  <a:gd name="T64" fmla="*/ 25 w 48"/>
                  <a:gd name="T65" fmla="*/ 43 h 48"/>
                  <a:gd name="T66" fmla="*/ 27 w 48"/>
                  <a:gd name="T67" fmla="*/ 42 h 48"/>
                  <a:gd name="T68" fmla="*/ 30 w 48"/>
                  <a:gd name="T69" fmla="*/ 47 h 48"/>
                  <a:gd name="T70" fmla="*/ 35 w 48"/>
                  <a:gd name="T71" fmla="*/ 45 h 48"/>
                  <a:gd name="T72" fmla="*/ 34 w 48"/>
                  <a:gd name="T73" fmla="*/ 40 h 48"/>
                  <a:gd name="T74" fmla="*/ 36 w 48"/>
                  <a:gd name="T75" fmla="*/ 38 h 48"/>
                  <a:gd name="T76" fmla="*/ 41 w 48"/>
                  <a:gd name="T77" fmla="*/ 40 h 48"/>
                  <a:gd name="T78" fmla="*/ 44 w 48"/>
                  <a:gd name="T79" fmla="*/ 37 h 48"/>
                  <a:gd name="T80" fmla="*/ 41 w 48"/>
                  <a:gd name="T81" fmla="*/ 33 h 48"/>
                  <a:gd name="T82" fmla="*/ 41 w 48"/>
                  <a:gd name="T83" fmla="*/ 30 h 48"/>
                  <a:gd name="T84" fmla="*/ 47 w 48"/>
                  <a:gd name="T85" fmla="*/ 30 h 48"/>
                  <a:gd name="T86" fmla="*/ 48 w 48"/>
                  <a:gd name="T87" fmla="*/ 25 h 48"/>
                  <a:gd name="T88" fmla="*/ 43 w 48"/>
                  <a:gd name="T89" fmla="*/ 23 h 48"/>
                  <a:gd name="T90" fmla="*/ 42 w 48"/>
                  <a:gd name="T91" fmla="*/ 21 h 48"/>
                  <a:gd name="T92" fmla="*/ 47 w 48"/>
                  <a:gd name="T93" fmla="*/ 18 h 48"/>
                  <a:gd name="T94" fmla="*/ 45 w 48"/>
                  <a:gd name="T95" fmla="*/ 13 h 48"/>
                  <a:gd name="T96" fmla="*/ 16 w 48"/>
                  <a:gd name="T97" fmla="*/ 27 h 48"/>
                  <a:gd name="T98" fmla="*/ 31 w 48"/>
                  <a:gd name="T9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48">
                    <a:moveTo>
                      <a:pt x="45" y="13"/>
                    </a:moveTo>
                    <a:cubicBezTo>
                      <a:pt x="40" y="14"/>
                      <a:pt x="40" y="14"/>
                      <a:pt x="40" y="14"/>
                    </a:cubicBezTo>
                    <a:cubicBezTo>
                      <a:pt x="39" y="14"/>
                      <a:pt x="39" y="14"/>
                      <a:pt x="39" y="14"/>
                    </a:cubicBezTo>
                    <a:cubicBezTo>
                      <a:pt x="38" y="12"/>
                      <a:pt x="38" y="12"/>
                      <a:pt x="38" y="12"/>
                    </a:cubicBezTo>
                    <a:cubicBezTo>
                      <a:pt x="38" y="12"/>
                      <a:pt x="38" y="12"/>
                      <a:pt x="38" y="12"/>
                    </a:cubicBezTo>
                    <a:cubicBezTo>
                      <a:pt x="40" y="7"/>
                      <a:pt x="40" y="7"/>
                      <a:pt x="40" y="7"/>
                    </a:cubicBezTo>
                    <a:cubicBezTo>
                      <a:pt x="40" y="7"/>
                      <a:pt x="40" y="7"/>
                      <a:pt x="40" y="7"/>
                    </a:cubicBezTo>
                    <a:cubicBezTo>
                      <a:pt x="37" y="4"/>
                      <a:pt x="37" y="4"/>
                      <a:pt x="37" y="4"/>
                    </a:cubicBezTo>
                    <a:cubicBezTo>
                      <a:pt x="37" y="4"/>
                      <a:pt x="37" y="4"/>
                      <a:pt x="37" y="4"/>
                    </a:cubicBezTo>
                    <a:cubicBezTo>
                      <a:pt x="33" y="7"/>
                      <a:pt x="33" y="7"/>
                      <a:pt x="33" y="7"/>
                    </a:cubicBezTo>
                    <a:cubicBezTo>
                      <a:pt x="32" y="7"/>
                      <a:pt x="32" y="7"/>
                      <a:pt x="32" y="7"/>
                    </a:cubicBezTo>
                    <a:cubicBezTo>
                      <a:pt x="30" y="7"/>
                      <a:pt x="30" y="7"/>
                      <a:pt x="30" y="7"/>
                    </a:cubicBezTo>
                    <a:cubicBezTo>
                      <a:pt x="30" y="6"/>
                      <a:pt x="30" y="6"/>
                      <a:pt x="30" y="6"/>
                    </a:cubicBezTo>
                    <a:cubicBezTo>
                      <a:pt x="30" y="1"/>
                      <a:pt x="30" y="1"/>
                      <a:pt x="30" y="1"/>
                    </a:cubicBezTo>
                    <a:cubicBezTo>
                      <a:pt x="29" y="1"/>
                      <a:pt x="29" y="1"/>
                      <a:pt x="29" y="1"/>
                    </a:cubicBezTo>
                    <a:cubicBezTo>
                      <a:pt x="25" y="0"/>
                      <a:pt x="25" y="0"/>
                      <a:pt x="25" y="0"/>
                    </a:cubicBezTo>
                    <a:cubicBezTo>
                      <a:pt x="25" y="0"/>
                      <a:pt x="25" y="0"/>
                      <a:pt x="25" y="0"/>
                    </a:cubicBezTo>
                    <a:cubicBezTo>
                      <a:pt x="23" y="5"/>
                      <a:pt x="23" y="5"/>
                      <a:pt x="23" y="5"/>
                    </a:cubicBezTo>
                    <a:cubicBezTo>
                      <a:pt x="23" y="5"/>
                      <a:pt x="23" y="5"/>
                      <a:pt x="23" y="5"/>
                    </a:cubicBezTo>
                    <a:cubicBezTo>
                      <a:pt x="21" y="6"/>
                      <a:pt x="21" y="6"/>
                      <a:pt x="21" y="6"/>
                    </a:cubicBezTo>
                    <a:cubicBezTo>
                      <a:pt x="20" y="6"/>
                      <a:pt x="20" y="6"/>
                      <a:pt x="20" y="6"/>
                    </a:cubicBezTo>
                    <a:cubicBezTo>
                      <a:pt x="17" y="1"/>
                      <a:pt x="17" y="1"/>
                      <a:pt x="17" y="1"/>
                    </a:cubicBezTo>
                    <a:cubicBezTo>
                      <a:pt x="17" y="1"/>
                      <a:pt x="17" y="1"/>
                      <a:pt x="17" y="1"/>
                    </a:cubicBezTo>
                    <a:cubicBezTo>
                      <a:pt x="13" y="3"/>
                      <a:pt x="13" y="3"/>
                      <a:pt x="13" y="3"/>
                    </a:cubicBezTo>
                    <a:cubicBezTo>
                      <a:pt x="13" y="3"/>
                      <a:pt x="13" y="3"/>
                      <a:pt x="13" y="3"/>
                    </a:cubicBezTo>
                    <a:cubicBezTo>
                      <a:pt x="14" y="8"/>
                      <a:pt x="14" y="8"/>
                      <a:pt x="14" y="8"/>
                    </a:cubicBezTo>
                    <a:cubicBezTo>
                      <a:pt x="14" y="9"/>
                      <a:pt x="14" y="9"/>
                      <a:pt x="14" y="9"/>
                    </a:cubicBezTo>
                    <a:cubicBezTo>
                      <a:pt x="12" y="10"/>
                      <a:pt x="12" y="10"/>
                      <a:pt x="12" y="10"/>
                    </a:cubicBezTo>
                    <a:cubicBezTo>
                      <a:pt x="12" y="10"/>
                      <a:pt x="12" y="10"/>
                      <a:pt x="12" y="10"/>
                    </a:cubicBezTo>
                    <a:cubicBezTo>
                      <a:pt x="7" y="8"/>
                      <a:pt x="7" y="8"/>
                      <a:pt x="7" y="8"/>
                    </a:cubicBezTo>
                    <a:cubicBezTo>
                      <a:pt x="7" y="8"/>
                      <a:pt x="7" y="8"/>
                      <a:pt x="7" y="8"/>
                    </a:cubicBezTo>
                    <a:cubicBezTo>
                      <a:pt x="4" y="11"/>
                      <a:pt x="4" y="11"/>
                      <a:pt x="4" y="11"/>
                    </a:cubicBezTo>
                    <a:cubicBezTo>
                      <a:pt x="4" y="11"/>
                      <a:pt x="4" y="11"/>
                      <a:pt x="4" y="11"/>
                    </a:cubicBezTo>
                    <a:cubicBezTo>
                      <a:pt x="7" y="15"/>
                      <a:pt x="7" y="15"/>
                      <a:pt x="7" y="15"/>
                    </a:cubicBezTo>
                    <a:cubicBezTo>
                      <a:pt x="7" y="16"/>
                      <a:pt x="7" y="16"/>
                      <a:pt x="7" y="16"/>
                    </a:cubicBezTo>
                    <a:cubicBezTo>
                      <a:pt x="6" y="18"/>
                      <a:pt x="6" y="18"/>
                      <a:pt x="6" y="18"/>
                    </a:cubicBezTo>
                    <a:cubicBezTo>
                      <a:pt x="6" y="18"/>
                      <a:pt x="6" y="18"/>
                      <a:pt x="6" y="18"/>
                    </a:cubicBezTo>
                    <a:cubicBezTo>
                      <a:pt x="1" y="18"/>
                      <a:pt x="1" y="18"/>
                      <a:pt x="1" y="18"/>
                    </a:cubicBezTo>
                    <a:cubicBezTo>
                      <a:pt x="1" y="19"/>
                      <a:pt x="1" y="19"/>
                      <a:pt x="1" y="19"/>
                    </a:cubicBezTo>
                    <a:cubicBezTo>
                      <a:pt x="0" y="23"/>
                      <a:pt x="0" y="23"/>
                      <a:pt x="0" y="23"/>
                    </a:cubicBezTo>
                    <a:cubicBezTo>
                      <a:pt x="0" y="23"/>
                      <a:pt x="0" y="23"/>
                      <a:pt x="0" y="23"/>
                    </a:cubicBezTo>
                    <a:cubicBezTo>
                      <a:pt x="5" y="25"/>
                      <a:pt x="5" y="25"/>
                      <a:pt x="5" y="25"/>
                    </a:cubicBezTo>
                    <a:cubicBezTo>
                      <a:pt x="5" y="25"/>
                      <a:pt x="5" y="25"/>
                      <a:pt x="5" y="25"/>
                    </a:cubicBezTo>
                    <a:cubicBezTo>
                      <a:pt x="6" y="27"/>
                      <a:pt x="6" y="27"/>
                      <a:pt x="6" y="27"/>
                    </a:cubicBezTo>
                    <a:cubicBezTo>
                      <a:pt x="5" y="28"/>
                      <a:pt x="5" y="28"/>
                      <a:pt x="5" y="28"/>
                    </a:cubicBezTo>
                    <a:cubicBezTo>
                      <a:pt x="1" y="31"/>
                      <a:pt x="1" y="31"/>
                      <a:pt x="1" y="31"/>
                    </a:cubicBezTo>
                    <a:cubicBezTo>
                      <a:pt x="1" y="31"/>
                      <a:pt x="1" y="31"/>
                      <a:pt x="1" y="31"/>
                    </a:cubicBezTo>
                    <a:cubicBezTo>
                      <a:pt x="3" y="35"/>
                      <a:pt x="3" y="35"/>
                      <a:pt x="3" y="35"/>
                    </a:cubicBezTo>
                    <a:cubicBezTo>
                      <a:pt x="3" y="35"/>
                      <a:pt x="3" y="35"/>
                      <a:pt x="3" y="35"/>
                    </a:cubicBezTo>
                    <a:cubicBezTo>
                      <a:pt x="8" y="34"/>
                      <a:pt x="8" y="34"/>
                      <a:pt x="8" y="34"/>
                    </a:cubicBezTo>
                    <a:cubicBezTo>
                      <a:pt x="8" y="34"/>
                      <a:pt x="8" y="34"/>
                      <a:pt x="8" y="34"/>
                    </a:cubicBezTo>
                    <a:cubicBezTo>
                      <a:pt x="10" y="36"/>
                      <a:pt x="10" y="36"/>
                      <a:pt x="10" y="36"/>
                    </a:cubicBezTo>
                    <a:cubicBezTo>
                      <a:pt x="10" y="36"/>
                      <a:pt x="10" y="36"/>
                      <a:pt x="10" y="36"/>
                    </a:cubicBezTo>
                    <a:cubicBezTo>
                      <a:pt x="8" y="41"/>
                      <a:pt x="8" y="41"/>
                      <a:pt x="8" y="41"/>
                    </a:cubicBezTo>
                    <a:cubicBezTo>
                      <a:pt x="8" y="41"/>
                      <a:pt x="8" y="41"/>
                      <a:pt x="8" y="41"/>
                    </a:cubicBezTo>
                    <a:cubicBezTo>
                      <a:pt x="11" y="44"/>
                      <a:pt x="11" y="44"/>
                      <a:pt x="11" y="44"/>
                    </a:cubicBezTo>
                    <a:cubicBezTo>
                      <a:pt x="11" y="44"/>
                      <a:pt x="11" y="44"/>
                      <a:pt x="11" y="44"/>
                    </a:cubicBezTo>
                    <a:cubicBezTo>
                      <a:pt x="15" y="41"/>
                      <a:pt x="15" y="41"/>
                      <a:pt x="15" y="41"/>
                    </a:cubicBezTo>
                    <a:cubicBezTo>
                      <a:pt x="16" y="41"/>
                      <a:pt x="16" y="41"/>
                      <a:pt x="16" y="41"/>
                    </a:cubicBezTo>
                    <a:cubicBezTo>
                      <a:pt x="17" y="42"/>
                      <a:pt x="17" y="42"/>
                      <a:pt x="17" y="42"/>
                    </a:cubicBezTo>
                    <a:cubicBezTo>
                      <a:pt x="18" y="42"/>
                      <a:pt x="18" y="42"/>
                      <a:pt x="18" y="42"/>
                    </a:cubicBezTo>
                    <a:cubicBezTo>
                      <a:pt x="18" y="47"/>
                      <a:pt x="18" y="47"/>
                      <a:pt x="18" y="47"/>
                    </a:cubicBezTo>
                    <a:cubicBezTo>
                      <a:pt x="18" y="47"/>
                      <a:pt x="18" y="47"/>
                      <a:pt x="18" y="47"/>
                    </a:cubicBezTo>
                    <a:cubicBezTo>
                      <a:pt x="22" y="48"/>
                      <a:pt x="22" y="48"/>
                      <a:pt x="22" y="48"/>
                    </a:cubicBezTo>
                    <a:cubicBezTo>
                      <a:pt x="23" y="48"/>
                      <a:pt x="23" y="48"/>
                      <a:pt x="23" y="48"/>
                    </a:cubicBezTo>
                    <a:cubicBezTo>
                      <a:pt x="25" y="43"/>
                      <a:pt x="25" y="43"/>
                      <a:pt x="25" y="43"/>
                    </a:cubicBezTo>
                    <a:cubicBezTo>
                      <a:pt x="25" y="43"/>
                      <a:pt x="25" y="43"/>
                      <a:pt x="25" y="43"/>
                    </a:cubicBezTo>
                    <a:cubicBezTo>
                      <a:pt x="27" y="42"/>
                      <a:pt x="27" y="42"/>
                      <a:pt x="27" y="42"/>
                    </a:cubicBezTo>
                    <a:cubicBezTo>
                      <a:pt x="27" y="43"/>
                      <a:pt x="27" y="43"/>
                      <a:pt x="27" y="43"/>
                    </a:cubicBezTo>
                    <a:cubicBezTo>
                      <a:pt x="30" y="47"/>
                      <a:pt x="30" y="47"/>
                      <a:pt x="30" y="47"/>
                    </a:cubicBezTo>
                    <a:cubicBezTo>
                      <a:pt x="31" y="47"/>
                      <a:pt x="31" y="47"/>
                      <a:pt x="31" y="47"/>
                    </a:cubicBezTo>
                    <a:cubicBezTo>
                      <a:pt x="35" y="45"/>
                      <a:pt x="35" y="45"/>
                      <a:pt x="35" y="45"/>
                    </a:cubicBezTo>
                    <a:cubicBezTo>
                      <a:pt x="35" y="45"/>
                      <a:pt x="35" y="45"/>
                      <a:pt x="35" y="45"/>
                    </a:cubicBezTo>
                    <a:cubicBezTo>
                      <a:pt x="34" y="40"/>
                      <a:pt x="34" y="40"/>
                      <a:pt x="34" y="40"/>
                    </a:cubicBezTo>
                    <a:cubicBezTo>
                      <a:pt x="34" y="40"/>
                      <a:pt x="34" y="40"/>
                      <a:pt x="34" y="40"/>
                    </a:cubicBezTo>
                    <a:cubicBezTo>
                      <a:pt x="36" y="38"/>
                      <a:pt x="36" y="38"/>
                      <a:pt x="36" y="38"/>
                    </a:cubicBezTo>
                    <a:cubicBezTo>
                      <a:pt x="36" y="38"/>
                      <a:pt x="36" y="38"/>
                      <a:pt x="36" y="38"/>
                    </a:cubicBezTo>
                    <a:cubicBezTo>
                      <a:pt x="41" y="40"/>
                      <a:pt x="41" y="40"/>
                      <a:pt x="41" y="40"/>
                    </a:cubicBezTo>
                    <a:cubicBezTo>
                      <a:pt x="41" y="40"/>
                      <a:pt x="41" y="40"/>
                      <a:pt x="41" y="40"/>
                    </a:cubicBezTo>
                    <a:cubicBezTo>
                      <a:pt x="44" y="37"/>
                      <a:pt x="44" y="37"/>
                      <a:pt x="44" y="37"/>
                    </a:cubicBezTo>
                    <a:cubicBezTo>
                      <a:pt x="44" y="37"/>
                      <a:pt x="44" y="37"/>
                      <a:pt x="44" y="37"/>
                    </a:cubicBezTo>
                    <a:cubicBezTo>
                      <a:pt x="41" y="33"/>
                      <a:pt x="41" y="33"/>
                      <a:pt x="41" y="33"/>
                    </a:cubicBezTo>
                    <a:cubicBezTo>
                      <a:pt x="41" y="32"/>
                      <a:pt x="41" y="32"/>
                      <a:pt x="41" y="32"/>
                    </a:cubicBezTo>
                    <a:cubicBezTo>
                      <a:pt x="41" y="30"/>
                      <a:pt x="41" y="30"/>
                      <a:pt x="41" y="30"/>
                    </a:cubicBezTo>
                    <a:cubicBezTo>
                      <a:pt x="42" y="30"/>
                      <a:pt x="42" y="30"/>
                      <a:pt x="42" y="30"/>
                    </a:cubicBezTo>
                    <a:cubicBezTo>
                      <a:pt x="47" y="30"/>
                      <a:pt x="47" y="30"/>
                      <a:pt x="47" y="30"/>
                    </a:cubicBezTo>
                    <a:cubicBezTo>
                      <a:pt x="47" y="30"/>
                      <a:pt x="47" y="30"/>
                      <a:pt x="47" y="30"/>
                    </a:cubicBezTo>
                    <a:cubicBezTo>
                      <a:pt x="48" y="25"/>
                      <a:pt x="48" y="25"/>
                      <a:pt x="48" y="25"/>
                    </a:cubicBezTo>
                    <a:cubicBezTo>
                      <a:pt x="48" y="25"/>
                      <a:pt x="48" y="25"/>
                      <a:pt x="48" y="25"/>
                    </a:cubicBezTo>
                    <a:cubicBezTo>
                      <a:pt x="43" y="23"/>
                      <a:pt x="43" y="23"/>
                      <a:pt x="43" y="23"/>
                    </a:cubicBezTo>
                    <a:cubicBezTo>
                      <a:pt x="43" y="23"/>
                      <a:pt x="43" y="23"/>
                      <a:pt x="43" y="23"/>
                    </a:cubicBezTo>
                    <a:cubicBezTo>
                      <a:pt x="42" y="21"/>
                      <a:pt x="42" y="21"/>
                      <a:pt x="42" y="21"/>
                    </a:cubicBezTo>
                    <a:cubicBezTo>
                      <a:pt x="42" y="21"/>
                      <a:pt x="42" y="21"/>
                      <a:pt x="42" y="21"/>
                    </a:cubicBezTo>
                    <a:cubicBezTo>
                      <a:pt x="47" y="18"/>
                      <a:pt x="47" y="18"/>
                      <a:pt x="47" y="18"/>
                    </a:cubicBezTo>
                    <a:cubicBezTo>
                      <a:pt x="47" y="17"/>
                      <a:pt x="47" y="17"/>
                      <a:pt x="47" y="17"/>
                    </a:cubicBezTo>
                    <a:cubicBezTo>
                      <a:pt x="45" y="13"/>
                      <a:pt x="45" y="13"/>
                      <a:pt x="45" y="13"/>
                    </a:cubicBezTo>
                    <a:close/>
                    <a:moveTo>
                      <a:pt x="26" y="31"/>
                    </a:moveTo>
                    <a:cubicBezTo>
                      <a:pt x="22" y="33"/>
                      <a:pt x="17" y="31"/>
                      <a:pt x="16" y="27"/>
                    </a:cubicBezTo>
                    <a:cubicBezTo>
                      <a:pt x="14" y="23"/>
                      <a:pt x="16" y="18"/>
                      <a:pt x="20" y="16"/>
                    </a:cubicBezTo>
                    <a:cubicBezTo>
                      <a:pt x="24" y="15"/>
                      <a:pt x="29" y="17"/>
                      <a:pt x="31" y="21"/>
                    </a:cubicBezTo>
                    <a:cubicBezTo>
                      <a:pt x="32" y="25"/>
                      <a:pt x="30" y="29"/>
                      <a:pt x="2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1" name="Freeform 58"/>
              <p:cNvSpPr>
                <a:spLocks noEditPoints="1"/>
              </p:cNvSpPr>
              <p:nvPr/>
            </p:nvSpPr>
            <p:spPr bwMode="auto">
              <a:xfrm>
                <a:off x="810" y="1523"/>
                <a:ext cx="131" cy="131"/>
              </a:xfrm>
              <a:custGeom>
                <a:avLst/>
                <a:gdLst>
                  <a:gd name="T0" fmla="*/ 75 w 90"/>
                  <a:gd name="T1" fmla="*/ 26 h 90"/>
                  <a:gd name="T2" fmla="*/ 72 w 90"/>
                  <a:gd name="T3" fmla="*/ 22 h 90"/>
                  <a:gd name="T4" fmla="*/ 76 w 90"/>
                  <a:gd name="T5" fmla="*/ 13 h 90"/>
                  <a:gd name="T6" fmla="*/ 70 w 90"/>
                  <a:gd name="T7" fmla="*/ 7 h 90"/>
                  <a:gd name="T8" fmla="*/ 61 w 90"/>
                  <a:gd name="T9" fmla="*/ 13 h 90"/>
                  <a:gd name="T10" fmla="*/ 57 w 90"/>
                  <a:gd name="T11" fmla="*/ 12 h 90"/>
                  <a:gd name="T12" fmla="*/ 56 w 90"/>
                  <a:gd name="T13" fmla="*/ 2 h 90"/>
                  <a:gd name="T14" fmla="*/ 48 w 90"/>
                  <a:gd name="T15" fmla="*/ 0 h 90"/>
                  <a:gd name="T16" fmla="*/ 43 w 90"/>
                  <a:gd name="T17" fmla="*/ 9 h 90"/>
                  <a:gd name="T18" fmla="*/ 39 w 90"/>
                  <a:gd name="T19" fmla="*/ 10 h 90"/>
                  <a:gd name="T20" fmla="*/ 32 w 90"/>
                  <a:gd name="T21" fmla="*/ 2 h 90"/>
                  <a:gd name="T22" fmla="*/ 25 w 90"/>
                  <a:gd name="T23" fmla="*/ 5 h 90"/>
                  <a:gd name="T24" fmla="*/ 26 w 90"/>
                  <a:gd name="T25" fmla="*/ 15 h 90"/>
                  <a:gd name="T26" fmla="*/ 22 w 90"/>
                  <a:gd name="T27" fmla="*/ 18 h 90"/>
                  <a:gd name="T28" fmla="*/ 12 w 90"/>
                  <a:gd name="T29" fmla="*/ 14 h 90"/>
                  <a:gd name="T30" fmla="*/ 7 w 90"/>
                  <a:gd name="T31" fmla="*/ 20 h 90"/>
                  <a:gd name="T32" fmla="*/ 13 w 90"/>
                  <a:gd name="T33" fmla="*/ 29 h 90"/>
                  <a:gd name="T34" fmla="*/ 12 w 90"/>
                  <a:gd name="T35" fmla="*/ 33 h 90"/>
                  <a:gd name="T36" fmla="*/ 1 w 90"/>
                  <a:gd name="T37" fmla="*/ 34 h 90"/>
                  <a:gd name="T38" fmla="*/ 0 w 90"/>
                  <a:gd name="T39" fmla="*/ 42 h 90"/>
                  <a:gd name="T40" fmla="*/ 9 w 90"/>
                  <a:gd name="T41" fmla="*/ 47 h 90"/>
                  <a:gd name="T42" fmla="*/ 10 w 90"/>
                  <a:gd name="T43" fmla="*/ 51 h 90"/>
                  <a:gd name="T44" fmla="*/ 2 w 90"/>
                  <a:gd name="T45" fmla="*/ 58 h 90"/>
                  <a:gd name="T46" fmla="*/ 4 w 90"/>
                  <a:gd name="T47" fmla="*/ 65 h 90"/>
                  <a:gd name="T48" fmla="*/ 15 w 90"/>
                  <a:gd name="T49" fmla="*/ 64 h 90"/>
                  <a:gd name="T50" fmla="*/ 18 w 90"/>
                  <a:gd name="T51" fmla="*/ 68 h 90"/>
                  <a:gd name="T52" fmla="*/ 14 w 90"/>
                  <a:gd name="T53" fmla="*/ 77 h 90"/>
                  <a:gd name="T54" fmla="*/ 20 w 90"/>
                  <a:gd name="T55" fmla="*/ 83 h 90"/>
                  <a:gd name="T56" fmla="*/ 28 w 90"/>
                  <a:gd name="T57" fmla="*/ 77 h 90"/>
                  <a:gd name="T58" fmla="*/ 33 w 90"/>
                  <a:gd name="T59" fmla="*/ 78 h 90"/>
                  <a:gd name="T60" fmla="*/ 34 w 90"/>
                  <a:gd name="T61" fmla="*/ 89 h 90"/>
                  <a:gd name="T62" fmla="*/ 42 w 90"/>
                  <a:gd name="T63" fmla="*/ 90 h 90"/>
                  <a:gd name="T64" fmla="*/ 46 w 90"/>
                  <a:gd name="T65" fmla="*/ 81 h 90"/>
                  <a:gd name="T66" fmla="*/ 51 w 90"/>
                  <a:gd name="T67" fmla="*/ 80 h 90"/>
                  <a:gd name="T68" fmla="*/ 57 w 90"/>
                  <a:gd name="T69" fmla="*/ 88 h 90"/>
                  <a:gd name="T70" fmla="*/ 65 w 90"/>
                  <a:gd name="T71" fmla="*/ 86 h 90"/>
                  <a:gd name="T72" fmla="*/ 64 w 90"/>
                  <a:gd name="T73" fmla="*/ 75 h 90"/>
                  <a:gd name="T74" fmla="*/ 68 w 90"/>
                  <a:gd name="T75" fmla="*/ 72 h 90"/>
                  <a:gd name="T76" fmla="*/ 77 w 90"/>
                  <a:gd name="T77" fmla="*/ 76 h 90"/>
                  <a:gd name="T78" fmla="*/ 83 w 90"/>
                  <a:gd name="T79" fmla="*/ 70 h 90"/>
                  <a:gd name="T80" fmla="*/ 77 w 90"/>
                  <a:gd name="T81" fmla="*/ 61 h 90"/>
                  <a:gd name="T82" fmla="*/ 78 w 90"/>
                  <a:gd name="T83" fmla="*/ 57 h 90"/>
                  <a:gd name="T84" fmla="*/ 88 w 90"/>
                  <a:gd name="T85" fmla="*/ 56 h 90"/>
                  <a:gd name="T86" fmla="*/ 90 w 90"/>
                  <a:gd name="T87" fmla="*/ 48 h 90"/>
                  <a:gd name="T88" fmla="*/ 81 w 90"/>
                  <a:gd name="T89" fmla="*/ 44 h 90"/>
                  <a:gd name="T90" fmla="*/ 80 w 90"/>
                  <a:gd name="T91" fmla="*/ 39 h 90"/>
                  <a:gd name="T92" fmla="*/ 88 w 90"/>
                  <a:gd name="T93" fmla="*/ 33 h 90"/>
                  <a:gd name="T94" fmla="*/ 85 w 90"/>
                  <a:gd name="T95" fmla="*/ 25 h 90"/>
                  <a:gd name="T96" fmla="*/ 30 w 90"/>
                  <a:gd name="T97" fmla="*/ 50 h 90"/>
                  <a:gd name="T98" fmla="*/ 57 w 90"/>
                  <a:gd name="T99"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 h="90">
                    <a:moveTo>
                      <a:pt x="85" y="25"/>
                    </a:moveTo>
                    <a:cubicBezTo>
                      <a:pt x="75" y="26"/>
                      <a:pt x="75" y="26"/>
                      <a:pt x="75" y="26"/>
                    </a:cubicBezTo>
                    <a:cubicBezTo>
                      <a:pt x="74" y="26"/>
                      <a:pt x="74" y="26"/>
                      <a:pt x="74" y="26"/>
                    </a:cubicBezTo>
                    <a:cubicBezTo>
                      <a:pt x="72" y="22"/>
                      <a:pt x="72" y="22"/>
                      <a:pt x="72" y="22"/>
                    </a:cubicBezTo>
                    <a:cubicBezTo>
                      <a:pt x="72" y="22"/>
                      <a:pt x="72" y="22"/>
                      <a:pt x="72" y="22"/>
                    </a:cubicBezTo>
                    <a:cubicBezTo>
                      <a:pt x="76" y="13"/>
                      <a:pt x="76" y="13"/>
                      <a:pt x="76" y="13"/>
                    </a:cubicBezTo>
                    <a:cubicBezTo>
                      <a:pt x="76" y="12"/>
                      <a:pt x="76" y="12"/>
                      <a:pt x="76" y="12"/>
                    </a:cubicBezTo>
                    <a:cubicBezTo>
                      <a:pt x="70" y="7"/>
                      <a:pt x="70" y="7"/>
                      <a:pt x="70" y="7"/>
                    </a:cubicBezTo>
                    <a:cubicBezTo>
                      <a:pt x="69" y="7"/>
                      <a:pt x="69" y="7"/>
                      <a:pt x="69" y="7"/>
                    </a:cubicBezTo>
                    <a:cubicBezTo>
                      <a:pt x="61" y="13"/>
                      <a:pt x="61" y="13"/>
                      <a:pt x="61" y="13"/>
                    </a:cubicBezTo>
                    <a:cubicBezTo>
                      <a:pt x="61" y="13"/>
                      <a:pt x="61" y="13"/>
                      <a:pt x="61" y="13"/>
                    </a:cubicBezTo>
                    <a:cubicBezTo>
                      <a:pt x="57" y="12"/>
                      <a:pt x="57" y="12"/>
                      <a:pt x="57" y="12"/>
                    </a:cubicBezTo>
                    <a:cubicBezTo>
                      <a:pt x="57" y="11"/>
                      <a:pt x="57" y="11"/>
                      <a:pt x="57" y="11"/>
                    </a:cubicBezTo>
                    <a:cubicBezTo>
                      <a:pt x="56" y="2"/>
                      <a:pt x="56" y="2"/>
                      <a:pt x="56" y="2"/>
                    </a:cubicBezTo>
                    <a:cubicBezTo>
                      <a:pt x="55" y="1"/>
                      <a:pt x="55" y="1"/>
                      <a:pt x="55" y="1"/>
                    </a:cubicBezTo>
                    <a:cubicBezTo>
                      <a:pt x="48" y="0"/>
                      <a:pt x="48" y="0"/>
                      <a:pt x="48" y="0"/>
                    </a:cubicBezTo>
                    <a:cubicBezTo>
                      <a:pt x="47" y="0"/>
                      <a:pt x="47" y="0"/>
                      <a:pt x="47" y="0"/>
                    </a:cubicBezTo>
                    <a:cubicBezTo>
                      <a:pt x="43" y="9"/>
                      <a:pt x="43" y="9"/>
                      <a:pt x="43" y="9"/>
                    </a:cubicBezTo>
                    <a:cubicBezTo>
                      <a:pt x="43" y="10"/>
                      <a:pt x="43" y="10"/>
                      <a:pt x="43" y="10"/>
                    </a:cubicBezTo>
                    <a:cubicBezTo>
                      <a:pt x="39" y="10"/>
                      <a:pt x="39" y="10"/>
                      <a:pt x="39" y="10"/>
                    </a:cubicBezTo>
                    <a:cubicBezTo>
                      <a:pt x="38" y="10"/>
                      <a:pt x="38" y="10"/>
                      <a:pt x="38" y="10"/>
                    </a:cubicBezTo>
                    <a:cubicBezTo>
                      <a:pt x="32" y="2"/>
                      <a:pt x="32" y="2"/>
                      <a:pt x="32" y="2"/>
                    </a:cubicBezTo>
                    <a:cubicBezTo>
                      <a:pt x="32" y="2"/>
                      <a:pt x="32" y="2"/>
                      <a:pt x="32" y="2"/>
                    </a:cubicBezTo>
                    <a:cubicBezTo>
                      <a:pt x="25" y="5"/>
                      <a:pt x="25" y="5"/>
                      <a:pt x="25" y="5"/>
                    </a:cubicBezTo>
                    <a:cubicBezTo>
                      <a:pt x="24" y="5"/>
                      <a:pt x="24" y="5"/>
                      <a:pt x="24" y="5"/>
                    </a:cubicBezTo>
                    <a:cubicBezTo>
                      <a:pt x="26" y="15"/>
                      <a:pt x="26" y="15"/>
                      <a:pt x="26" y="15"/>
                    </a:cubicBezTo>
                    <a:cubicBezTo>
                      <a:pt x="25" y="16"/>
                      <a:pt x="25" y="16"/>
                      <a:pt x="25" y="16"/>
                    </a:cubicBezTo>
                    <a:cubicBezTo>
                      <a:pt x="22" y="18"/>
                      <a:pt x="22" y="18"/>
                      <a:pt x="22" y="18"/>
                    </a:cubicBezTo>
                    <a:cubicBezTo>
                      <a:pt x="21" y="18"/>
                      <a:pt x="21" y="18"/>
                      <a:pt x="21" y="18"/>
                    </a:cubicBezTo>
                    <a:cubicBezTo>
                      <a:pt x="12" y="14"/>
                      <a:pt x="12" y="14"/>
                      <a:pt x="12" y="14"/>
                    </a:cubicBezTo>
                    <a:cubicBezTo>
                      <a:pt x="12" y="14"/>
                      <a:pt x="12" y="14"/>
                      <a:pt x="12" y="14"/>
                    </a:cubicBezTo>
                    <a:cubicBezTo>
                      <a:pt x="7" y="20"/>
                      <a:pt x="7" y="20"/>
                      <a:pt x="7" y="20"/>
                    </a:cubicBezTo>
                    <a:cubicBezTo>
                      <a:pt x="7" y="21"/>
                      <a:pt x="7" y="21"/>
                      <a:pt x="7" y="21"/>
                    </a:cubicBezTo>
                    <a:cubicBezTo>
                      <a:pt x="13" y="29"/>
                      <a:pt x="13" y="29"/>
                      <a:pt x="13" y="29"/>
                    </a:cubicBezTo>
                    <a:cubicBezTo>
                      <a:pt x="13" y="29"/>
                      <a:pt x="13" y="29"/>
                      <a:pt x="13" y="29"/>
                    </a:cubicBezTo>
                    <a:cubicBezTo>
                      <a:pt x="12" y="33"/>
                      <a:pt x="12" y="33"/>
                      <a:pt x="12" y="33"/>
                    </a:cubicBezTo>
                    <a:cubicBezTo>
                      <a:pt x="11" y="33"/>
                      <a:pt x="11" y="33"/>
                      <a:pt x="11" y="33"/>
                    </a:cubicBezTo>
                    <a:cubicBezTo>
                      <a:pt x="1" y="34"/>
                      <a:pt x="1" y="34"/>
                      <a:pt x="1" y="34"/>
                    </a:cubicBezTo>
                    <a:cubicBezTo>
                      <a:pt x="1" y="35"/>
                      <a:pt x="1" y="35"/>
                      <a:pt x="1" y="35"/>
                    </a:cubicBezTo>
                    <a:cubicBezTo>
                      <a:pt x="0" y="42"/>
                      <a:pt x="0" y="42"/>
                      <a:pt x="0" y="42"/>
                    </a:cubicBezTo>
                    <a:cubicBezTo>
                      <a:pt x="0" y="43"/>
                      <a:pt x="0" y="43"/>
                      <a:pt x="0" y="43"/>
                    </a:cubicBezTo>
                    <a:cubicBezTo>
                      <a:pt x="9" y="47"/>
                      <a:pt x="9" y="47"/>
                      <a:pt x="9" y="47"/>
                    </a:cubicBezTo>
                    <a:cubicBezTo>
                      <a:pt x="10" y="47"/>
                      <a:pt x="10" y="47"/>
                      <a:pt x="10" y="47"/>
                    </a:cubicBezTo>
                    <a:cubicBezTo>
                      <a:pt x="10" y="51"/>
                      <a:pt x="10" y="51"/>
                      <a:pt x="10" y="51"/>
                    </a:cubicBezTo>
                    <a:cubicBezTo>
                      <a:pt x="10" y="52"/>
                      <a:pt x="10" y="52"/>
                      <a:pt x="10" y="52"/>
                    </a:cubicBezTo>
                    <a:cubicBezTo>
                      <a:pt x="2" y="58"/>
                      <a:pt x="2" y="58"/>
                      <a:pt x="2" y="58"/>
                    </a:cubicBezTo>
                    <a:cubicBezTo>
                      <a:pt x="2" y="58"/>
                      <a:pt x="2" y="58"/>
                      <a:pt x="2" y="58"/>
                    </a:cubicBezTo>
                    <a:cubicBezTo>
                      <a:pt x="4" y="65"/>
                      <a:pt x="4" y="65"/>
                      <a:pt x="4" y="65"/>
                    </a:cubicBezTo>
                    <a:cubicBezTo>
                      <a:pt x="5" y="66"/>
                      <a:pt x="5" y="66"/>
                      <a:pt x="5" y="66"/>
                    </a:cubicBezTo>
                    <a:cubicBezTo>
                      <a:pt x="15" y="64"/>
                      <a:pt x="15" y="64"/>
                      <a:pt x="15" y="64"/>
                    </a:cubicBezTo>
                    <a:cubicBezTo>
                      <a:pt x="15" y="65"/>
                      <a:pt x="15" y="65"/>
                      <a:pt x="15" y="65"/>
                    </a:cubicBezTo>
                    <a:cubicBezTo>
                      <a:pt x="18" y="68"/>
                      <a:pt x="18" y="68"/>
                      <a:pt x="18" y="68"/>
                    </a:cubicBezTo>
                    <a:cubicBezTo>
                      <a:pt x="18" y="68"/>
                      <a:pt x="18" y="68"/>
                      <a:pt x="18" y="68"/>
                    </a:cubicBezTo>
                    <a:cubicBezTo>
                      <a:pt x="14" y="77"/>
                      <a:pt x="14" y="77"/>
                      <a:pt x="14" y="77"/>
                    </a:cubicBezTo>
                    <a:cubicBezTo>
                      <a:pt x="14" y="78"/>
                      <a:pt x="14" y="78"/>
                      <a:pt x="14" y="78"/>
                    </a:cubicBezTo>
                    <a:cubicBezTo>
                      <a:pt x="20" y="83"/>
                      <a:pt x="20" y="83"/>
                      <a:pt x="20" y="83"/>
                    </a:cubicBezTo>
                    <a:cubicBezTo>
                      <a:pt x="21" y="83"/>
                      <a:pt x="21" y="83"/>
                      <a:pt x="21" y="83"/>
                    </a:cubicBezTo>
                    <a:cubicBezTo>
                      <a:pt x="28" y="77"/>
                      <a:pt x="28" y="77"/>
                      <a:pt x="28" y="77"/>
                    </a:cubicBezTo>
                    <a:cubicBezTo>
                      <a:pt x="29" y="77"/>
                      <a:pt x="29" y="77"/>
                      <a:pt x="29" y="77"/>
                    </a:cubicBezTo>
                    <a:cubicBezTo>
                      <a:pt x="33" y="78"/>
                      <a:pt x="33" y="78"/>
                      <a:pt x="33" y="78"/>
                    </a:cubicBezTo>
                    <a:cubicBezTo>
                      <a:pt x="33" y="79"/>
                      <a:pt x="33" y="79"/>
                      <a:pt x="33" y="79"/>
                    </a:cubicBezTo>
                    <a:cubicBezTo>
                      <a:pt x="34" y="89"/>
                      <a:pt x="34" y="89"/>
                      <a:pt x="34" y="89"/>
                    </a:cubicBezTo>
                    <a:cubicBezTo>
                      <a:pt x="34" y="89"/>
                      <a:pt x="34" y="89"/>
                      <a:pt x="34" y="89"/>
                    </a:cubicBezTo>
                    <a:cubicBezTo>
                      <a:pt x="42" y="90"/>
                      <a:pt x="42" y="90"/>
                      <a:pt x="42" y="90"/>
                    </a:cubicBezTo>
                    <a:cubicBezTo>
                      <a:pt x="43" y="90"/>
                      <a:pt x="43" y="90"/>
                      <a:pt x="43" y="90"/>
                    </a:cubicBezTo>
                    <a:cubicBezTo>
                      <a:pt x="46" y="81"/>
                      <a:pt x="46" y="81"/>
                      <a:pt x="46" y="81"/>
                    </a:cubicBezTo>
                    <a:cubicBezTo>
                      <a:pt x="47" y="80"/>
                      <a:pt x="47" y="80"/>
                      <a:pt x="47" y="80"/>
                    </a:cubicBezTo>
                    <a:cubicBezTo>
                      <a:pt x="51" y="80"/>
                      <a:pt x="51" y="80"/>
                      <a:pt x="51" y="80"/>
                    </a:cubicBezTo>
                    <a:cubicBezTo>
                      <a:pt x="52" y="80"/>
                      <a:pt x="52" y="80"/>
                      <a:pt x="52" y="80"/>
                    </a:cubicBezTo>
                    <a:cubicBezTo>
                      <a:pt x="57" y="88"/>
                      <a:pt x="57" y="88"/>
                      <a:pt x="57" y="88"/>
                    </a:cubicBezTo>
                    <a:cubicBezTo>
                      <a:pt x="58" y="88"/>
                      <a:pt x="58" y="88"/>
                      <a:pt x="58" y="88"/>
                    </a:cubicBezTo>
                    <a:cubicBezTo>
                      <a:pt x="65" y="86"/>
                      <a:pt x="65" y="86"/>
                      <a:pt x="65" y="86"/>
                    </a:cubicBezTo>
                    <a:cubicBezTo>
                      <a:pt x="65" y="85"/>
                      <a:pt x="65" y="85"/>
                      <a:pt x="65" y="85"/>
                    </a:cubicBezTo>
                    <a:cubicBezTo>
                      <a:pt x="64" y="75"/>
                      <a:pt x="64" y="75"/>
                      <a:pt x="64" y="75"/>
                    </a:cubicBezTo>
                    <a:cubicBezTo>
                      <a:pt x="64" y="75"/>
                      <a:pt x="64" y="75"/>
                      <a:pt x="64" y="75"/>
                    </a:cubicBezTo>
                    <a:cubicBezTo>
                      <a:pt x="68" y="72"/>
                      <a:pt x="68" y="72"/>
                      <a:pt x="68" y="72"/>
                    </a:cubicBezTo>
                    <a:cubicBezTo>
                      <a:pt x="68" y="72"/>
                      <a:pt x="68" y="72"/>
                      <a:pt x="68" y="72"/>
                    </a:cubicBezTo>
                    <a:cubicBezTo>
                      <a:pt x="77" y="76"/>
                      <a:pt x="77" y="76"/>
                      <a:pt x="77" y="76"/>
                    </a:cubicBezTo>
                    <a:cubicBezTo>
                      <a:pt x="78" y="76"/>
                      <a:pt x="78" y="76"/>
                      <a:pt x="78" y="76"/>
                    </a:cubicBezTo>
                    <a:cubicBezTo>
                      <a:pt x="83" y="70"/>
                      <a:pt x="83" y="70"/>
                      <a:pt x="83" y="70"/>
                    </a:cubicBezTo>
                    <a:cubicBezTo>
                      <a:pt x="83" y="69"/>
                      <a:pt x="83" y="69"/>
                      <a:pt x="83" y="69"/>
                    </a:cubicBezTo>
                    <a:cubicBezTo>
                      <a:pt x="77" y="61"/>
                      <a:pt x="77" y="61"/>
                      <a:pt x="77" y="61"/>
                    </a:cubicBezTo>
                    <a:cubicBezTo>
                      <a:pt x="77" y="61"/>
                      <a:pt x="77" y="61"/>
                      <a:pt x="77" y="61"/>
                    </a:cubicBezTo>
                    <a:cubicBezTo>
                      <a:pt x="78" y="57"/>
                      <a:pt x="78" y="57"/>
                      <a:pt x="78" y="57"/>
                    </a:cubicBezTo>
                    <a:cubicBezTo>
                      <a:pt x="79" y="57"/>
                      <a:pt x="79" y="57"/>
                      <a:pt x="79" y="57"/>
                    </a:cubicBezTo>
                    <a:cubicBezTo>
                      <a:pt x="88" y="56"/>
                      <a:pt x="88" y="56"/>
                      <a:pt x="88" y="56"/>
                    </a:cubicBezTo>
                    <a:cubicBezTo>
                      <a:pt x="89" y="56"/>
                      <a:pt x="89" y="56"/>
                      <a:pt x="89" y="56"/>
                    </a:cubicBezTo>
                    <a:cubicBezTo>
                      <a:pt x="90" y="48"/>
                      <a:pt x="90" y="48"/>
                      <a:pt x="90" y="48"/>
                    </a:cubicBezTo>
                    <a:cubicBezTo>
                      <a:pt x="90" y="47"/>
                      <a:pt x="90" y="47"/>
                      <a:pt x="90" y="47"/>
                    </a:cubicBezTo>
                    <a:cubicBezTo>
                      <a:pt x="81" y="44"/>
                      <a:pt x="81" y="44"/>
                      <a:pt x="81" y="44"/>
                    </a:cubicBezTo>
                    <a:cubicBezTo>
                      <a:pt x="80" y="43"/>
                      <a:pt x="80" y="43"/>
                      <a:pt x="80" y="43"/>
                    </a:cubicBezTo>
                    <a:cubicBezTo>
                      <a:pt x="80" y="39"/>
                      <a:pt x="80" y="39"/>
                      <a:pt x="80" y="39"/>
                    </a:cubicBezTo>
                    <a:cubicBezTo>
                      <a:pt x="80" y="38"/>
                      <a:pt x="80" y="38"/>
                      <a:pt x="80" y="38"/>
                    </a:cubicBezTo>
                    <a:cubicBezTo>
                      <a:pt x="88" y="33"/>
                      <a:pt x="88" y="33"/>
                      <a:pt x="88" y="33"/>
                    </a:cubicBezTo>
                    <a:cubicBezTo>
                      <a:pt x="88" y="32"/>
                      <a:pt x="88" y="32"/>
                      <a:pt x="88" y="32"/>
                    </a:cubicBezTo>
                    <a:cubicBezTo>
                      <a:pt x="85" y="25"/>
                      <a:pt x="85" y="25"/>
                      <a:pt x="85" y="25"/>
                    </a:cubicBezTo>
                    <a:close/>
                    <a:moveTo>
                      <a:pt x="49" y="58"/>
                    </a:moveTo>
                    <a:cubicBezTo>
                      <a:pt x="41" y="61"/>
                      <a:pt x="33" y="58"/>
                      <a:pt x="30" y="50"/>
                    </a:cubicBezTo>
                    <a:cubicBezTo>
                      <a:pt x="27" y="42"/>
                      <a:pt x="30" y="33"/>
                      <a:pt x="38" y="30"/>
                    </a:cubicBezTo>
                    <a:cubicBezTo>
                      <a:pt x="46" y="27"/>
                      <a:pt x="54" y="31"/>
                      <a:pt x="57" y="39"/>
                    </a:cubicBezTo>
                    <a:cubicBezTo>
                      <a:pt x="60" y="47"/>
                      <a:pt x="57" y="55"/>
                      <a:pt x="4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2" name="Freeform 59"/>
              <p:cNvSpPr>
                <a:spLocks noEditPoints="1"/>
              </p:cNvSpPr>
              <p:nvPr/>
            </p:nvSpPr>
            <p:spPr bwMode="auto">
              <a:xfrm>
                <a:off x="813" y="2170"/>
                <a:ext cx="58" cy="58"/>
              </a:xfrm>
              <a:custGeom>
                <a:avLst/>
                <a:gdLst>
                  <a:gd name="T0" fmla="*/ 33 w 40"/>
                  <a:gd name="T1" fmla="*/ 12 h 40"/>
                  <a:gd name="T2" fmla="*/ 32 w 40"/>
                  <a:gd name="T3" fmla="*/ 10 h 40"/>
                  <a:gd name="T4" fmla="*/ 34 w 40"/>
                  <a:gd name="T5" fmla="*/ 6 h 40"/>
                  <a:gd name="T6" fmla="*/ 31 w 40"/>
                  <a:gd name="T7" fmla="*/ 4 h 40"/>
                  <a:gd name="T8" fmla="*/ 27 w 40"/>
                  <a:gd name="T9" fmla="*/ 6 h 40"/>
                  <a:gd name="T10" fmla="*/ 25 w 40"/>
                  <a:gd name="T11" fmla="*/ 6 h 40"/>
                  <a:gd name="T12" fmla="*/ 25 w 40"/>
                  <a:gd name="T13" fmla="*/ 1 h 40"/>
                  <a:gd name="T14" fmla="*/ 21 w 40"/>
                  <a:gd name="T15" fmla="*/ 0 h 40"/>
                  <a:gd name="T16" fmla="*/ 19 w 40"/>
                  <a:gd name="T17" fmla="*/ 4 h 40"/>
                  <a:gd name="T18" fmla="*/ 17 w 40"/>
                  <a:gd name="T19" fmla="*/ 5 h 40"/>
                  <a:gd name="T20" fmla="*/ 15 w 40"/>
                  <a:gd name="T21" fmla="*/ 1 h 40"/>
                  <a:gd name="T22" fmla="*/ 11 w 40"/>
                  <a:gd name="T23" fmla="*/ 2 h 40"/>
                  <a:gd name="T24" fmla="*/ 12 w 40"/>
                  <a:gd name="T25" fmla="*/ 7 h 40"/>
                  <a:gd name="T26" fmla="*/ 10 w 40"/>
                  <a:gd name="T27" fmla="*/ 8 h 40"/>
                  <a:gd name="T28" fmla="*/ 6 w 40"/>
                  <a:gd name="T29" fmla="*/ 7 h 40"/>
                  <a:gd name="T30" fmla="*/ 3 w 40"/>
                  <a:gd name="T31" fmla="*/ 9 h 40"/>
                  <a:gd name="T32" fmla="*/ 6 w 40"/>
                  <a:gd name="T33" fmla="*/ 13 h 40"/>
                  <a:gd name="T34" fmla="*/ 5 w 40"/>
                  <a:gd name="T35" fmla="*/ 15 h 40"/>
                  <a:gd name="T36" fmla="*/ 1 w 40"/>
                  <a:gd name="T37" fmla="*/ 15 h 40"/>
                  <a:gd name="T38" fmla="*/ 0 w 40"/>
                  <a:gd name="T39" fmla="*/ 19 h 40"/>
                  <a:gd name="T40" fmla="*/ 4 w 40"/>
                  <a:gd name="T41" fmla="*/ 21 h 40"/>
                  <a:gd name="T42" fmla="*/ 5 w 40"/>
                  <a:gd name="T43" fmla="*/ 23 h 40"/>
                  <a:gd name="T44" fmla="*/ 1 w 40"/>
                  <a:gd name="T45" fmla="*/ 26 h 40"/>
                  <a:gd name="T46" fmla="*/ 2 w 40"/>
                  <a:gd name="T47" fmla="*/ 29 h 40"/>
                  <a:gd name="T48" fmla="*/ 7 w 40"/>
                  <a:gd name="T49" fmla="*/ 29 h 40"/>
                  <a:gd name="T50" fmla="*/ 8 w 40"/>
                  <a:gd name="T51" fmla="*/ 30 h 40"/>
                  <a:gd name="T52" fmla="*/ 6 w 40"/>
                  <a:gd name="T53" fmla="*/ 35 h 40"/>
                  <a:gd name="T54" fmla="*/ 9 w 40"/>
                  <a:gd name="T55" fmla="*/ 37 h 40"/>
                  <a:gd name="T56" fmla="*/ 13 w 40"/>
                  <a:gd name="T57" fmla="*/ 34 h 40"/>
                  <a:gd name="T58" fmla="*/ 15 w 40"/>
                  <a:gd name="T59" fmla="*/ 35 h 40"/>
                  <a:gd name="T60" fmla="*/ 15 w 40"/>
                  <a:gd name="T61" fmla="*/ 39 h 40"/>
                  <a:gd name="T62" fmla="*/ 19 w 40"/>
                  <a:gd name="T63" fmla="*/ 40 h 40"/>
                  <a:gd name="T64" fmla="*/ 21 w 40"/>
                  <a:gd name="T65" fmla="*/ 36 h 40"/>
                  <a:gd name="T66" fmla="*/ 23 w 40"/>
                  <a:gd name="T67" fmla="*/ 36 h 40"/>
                  <a:gd name="T68" fmla="*/ 25 w 40"/>
                  <a:gd name="T69" fmla="*/ 39 h 40"/>
                  <a:gd name="T70" fmla="*/ 29 w 40"/>
                  <a:gd name="T71" fmla="*/ 38 h 40"/>
                  <a:gd name="T72" fmla="*/ 28 w 40"/>
                  <a:gd name="T73" fmla="*/ 34 h 40"/>
                  <a:gd name="T74" fmla="*/ 30 w 40"/>
                  <a:gd name="T75" fmla="*/ 32 h 40"/>
                  <a:gd name="T76" fmla="*/ 34 w 40"/>
                  <a:gd name="T77" fmla="*/ 34 h 40"/>
                  <a:gd name="T78" fmla="*/ 37 w 40"/>
                  <a:gd name="T79" fmla="*/ 31 h 40"/>
                  <a:gd name="T80" fmla="*/ 34 w 40"/>
                  <a:gd name="T81" fmla="*/ 27 h 40"/>
                  <a:gd name="T82" fmla="*/ 35 w 40"/>
                  <a:gd name="T83" fmla="*/ 26 h 40"/>
                  <a:gd name="T84" fmla="*/ 39 w 40"/>
                  <a:gd name="T85" fmla="*/ 25 h 40"/>
                  <a:gd name="T86" fmla="*/ 40 w 40"/>
                  <a:gd name="T87" fmla="*/ 21 h 40"/>
                  <a:gd name="T88" fmla="*/ 36 w 40"/>
                  <a:gd name="T89" fmla="*/ 20 h 40"/>
                  <a:gd name="T90" fmla="*/ 35 w 40"/>
                  <a:gd name="T91" fmla="*/ 18 h 40"/>
                  <a:gd name="T92" fmla="*/ 39 w 40"/>
                  <a:gd name="T93" fmla="*/ 15 h 40"/>
                  <a:gd name="T94" fmla="*/ 38 w 40"/>
                  <a:gd name="T95" fmla="*/ 11 h 40"/>
                  <a:gd name="T96" fmla="*/ 13 w 40"/>
                  <a:gd name="T97" fmla="*/ 22 h 40"/>
                  <a:gd name="T98" fmla="*/ 26 w 40"/>
                  <a:gd name="T99"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40">
                    <a:moveTo>
                      <a:pt x="38" y="11"/>
                    </a:moveTo>
                    <a:cubicBezTo>
                      <a:pt x="33" y="12"/>
                      <a:pt x="33" y="12"/>
                      <a:pt x="33" y="12"/>
                    </a:cubicBezTo>
                    <a:cubicBezTo>
                      <a:pt x="33" y="12"/>
                      <a:pt x="33" y="12"/>
                      <a:pt x="33" y="12"/>
                    </a:cubicBezTo>
                    <a:cubicBezTo>
                      <a:pt x="32" y="10"/>
                      <a:pt x="32" y="10"/>
                      <a:pt x="32" y="10"/>
                    </a:cubicBezTo>
                    <a:cubicBezTo>
                      <a:pt x="32" y="10"/>
                      <a:pt x="32" y="10"/>
                      <a:pt x="32" y="10"/>
                    </a:cubicBezTo>
                    <a:cubicBezTo>
                      <a:pt x="34" y="6"/>
                      <a:pt x="34" y="6"/>
                      <a:pt x="34" y="6"/>
                    </a:cubicBezTo>
                    <a:cubicBezTo>
                      <a:pt x="34" y="6"/>
                      <a:pt x="34" y="6"/>
                      <a:pt x="34" y="6"/>
                    </a:cubicBezTo>
                    <a:cubicBezTo>
                      <a:pt x="31" y="4"/>
                      <a:pt x="31" y="4"/>
                      <a:pt x="31" y="4"/>
                    </a:cubicBezTo>
                    <a:cubicBezTo>
                      <a:pt x="31" y="4"/>
                      <a:pt x="31" y="4"/>
                      <a:pt x="31" y="4"/>
                    </a:cubicBezTo>
                    <a:cubicBezTo>
                      <a:pt x="27" y="6"/>
                      <a:pt x="27" y="6"/>
                      <a:pt x="27" y="6"/>
                    </a:cubicBezTo>
                    <a:cubicBezTo>
                      <a:pt x="27" y="6"/>
                      <a:pt x="27" y="6"/>
                      <a:pt x="27" y="6"/>
                    </a:cubicBezTo>
                    <a:cubicBezTo>
                      <a:pt x="25" y="6"/>
                      <a:pt x="25" y="6"/>
                      <a:pt x="25" y="6"/>
                    </a:cubicBezTo>
                    <a:cubicBezTo>
                      <a:pt x="25" y="5"/>
                      <a:pt x="25" y="5"/>
                      <a:pt x="25" y="5"/>
                    </a:cubicBezTo>
                    <a:cubicBezTo>
                      <a:pt x="25" y="1"/>
                      <a:pt x="25" y="1"/>
                      <a:pt x="25" y="1"/>
                    </a:cubicBezTo>
                    <a:cubicBezTo>
                      <a:pt x="25" y="1"/>
                      <a:pt x="25" y="1"/>
                      <a:pt x="25" y="1"/>
                    </a:cubicBezTo>
                    <a:cubicBezTo>
                      <a:pt x="21" y="0"/>
                      <a:pt x="21" y="0"/>
                      <a:pt x="21" y="0"/>
                    </a:cubicBezTo>
                    <a:cubicBezTo>
                      <a:pt x="21" y="0"/>
                      <a:pt x="21" y="0"/>
                      <a:pt x="21" y="0"/>
                    </a:cubicBezTo>
                    <a:cubicBezTo>
                      <a:pt x="19" y="4"/>
                      <a:pt x="19" y="4"/>
                      <a:pt x="19" y="4"/>
                    </a:cubicBezTo>
                    <a:cubicBezTo>
                      <a:pt x="19" y="5"/>
                      <a:pt x="19" y="5"/>
                      <a:pt x="19" y="5"/>
                    </a:cubicBezTo>
                    <a:cubicBezTo>
                      <a:pt x="17" y="5"/>
                      <a:pt x="17" y="5"/>
                      <a:pt x="17" y="5"/>
                    </a:cubicBezTo>
                    <a:cubicBezTo>
                      <a:pt x="17" y="5"/>
                      <a:pt x="17" y="5"/>
                      <a:pt x="17" y="5"/>
                    </a:cubicBezTo>
                    <a:cubicBezTo>
                      <a:pt x="15" y="1"/>
                      <a:pt x="15" y="1"/>
                      <a:pt x="15" y="1"/>
                    </a:cubicBezTo>
                    <a:cubicBezTo>
                      <a:pt x="14" y="1"/>
                      <a:pt x="14" y="1"/>
                      <a:pt x="14" y="1"/>
                    </a:cubicBezTo>
                    <a:cubicBezTo>
                      <a:pt x="11" y="2"/>
                      <a:pt x="11" y="2"/>
                      <a:pt x="11" y="2"/>
                    </a:cubicBezTo>
                    <a:cubicBezTo>
                      <a:pt x="11" y="3"/>
                      <a:pt x="11" y="3"/>
                      <a:pt x="11" y="3"/>
                    </a:cubicBezTo>
                    <a:cubicBezTo>
                      <a:pt x="12" y="7"/>
                      <a:pt x="12" y="7"/>
                      <a:pt x="12" y="7"/>
                    </a:cubicBezTo>
                    <a:cubicBezTo>
                      <a:pt x="11" y="7"/>
                      <a:pt x="11" y="7"/>
                      <a:pt x="11" y="7"/>
                    </a:cubicBezTo>
                    <a:cubicBezTo>
                      <a:pt x="10" y="8"/>
                      <a:pt x="10" y="8"/>
                      <a:pt x="10" y="8"/>
                    </a:cubicBezTo>
                    <a:cubicBezTo>
                      <a:pt x="10" y="8"/>
                      <a:pt x="10" y="8"/>
                      <a:pt x="10" y="8"/>
                    </a:cubicBezTo>
                    <a:cubicBezTo>
                      <a:pt x="6" y="7"/>
                      <a:pt x="6" y="7"/>
                      <a:pt x="6" y="7"/>
                    </a:cubicBezTo>
                    <a:cubicBezTo>
                      <a:pt x="5" y="7"/>
                      <a:pt x="5" y="7"/>
                      <a:pt x="5" y="7"/>
                    </a:cubicBezTo>
                    <a:cubicBezTo>
                      <a:pt x="3" y="9"/>
                      <a:pt x="3" y="9"/>
                      <a:pt x="3" y="9"/>
                    </a:cubicBezTo>
                    <a:cubicBezTo>
                      <a:pt x="3" y="10"/>
                      <a:pt x="3" y="10"/>
                      <a:pt x="3" y="10"/>
                    </a:cubicBezTo>
                    <a:cubicBezTo>
                      <a:pt x="6" y="13"/>
                      <a:pt x="6" y="13"/>
                      <a:pt x="6" y="13"/>
                    </a:cubicBezTo>
                    <a:cubicBezTo>
                      <a:pt x="6" y="13"/>
                      <a:pt x="6" y="13"/>
                      <a:pt x="6" y="13"/>
                    </a:cubicBezTo>
                    <a:cubicBezTo>
                      <a:pt x="5" y="15"/>
                      <a:pt x="5" y="15"/>
                      <a:pt x="5" y="15"/>
                    </a:cubicBezTo>
                    <a:cubicBezTo>
                      <a:pt x="5" y="15"/>
                      <a:pt x="5" y="15"/>
                      <a:pt x="5" y="15"/>
                    </a:cubicBezTo>
                    <a:cubicBezTo>
                      <a:pt x="1" y="15"/>
                      <a:pt x="1" y="15"/>
                      <a:pt x="1" y="15"/>
                    </a:cubicBezTo>
                    <a:cubicBezTo>
                      <a:pt x="1" y="16"/>
                      <a:pt x="1" y="16"/>
                      <a:pt x="1" y="16"/>
                    </a:cubicBezTo>
                    <a:cubicBezTo>
                      <a:pt x="0" y="19"/>
                      <a:pt x="0" y="19"/>
                      <a:pt x="0" y="19"/>
                    </a:cubicBezTo>
                    <a:cubicBezTo>
                      <a:pt x="0" y="19"/>
                      <a:pt x="0" y="19"/>
                      <a:pt x="0" y="19"/>
                    </a:cubicBezTo>
                    <a:cubicBezTo>
                      <a:pt x="4" y="21"/>
                      <a:pt x="4" y="21"/>
                      <a:pt x="4" y="21"/>
                    </a:cubicBezTo>
                    <a:cubicBezTo>
                      <a:pt x="4" y="21"/>
                      <a:pt x="4" y="21"/>
                      <a:pt x="4" y="21"/>
                    </a:cubicBezTo>
                    <a:cubicBezTo>
                      <a:pt x="5" y="23"/>
                      <a:pt x="5" y="23"/>
                      <a:pt x="5" y="23"/>
                    </a:cubicBezTo>
                    <a:cubicBezTo>
                      <a:pt x="5" y="23"/>
                      <a:pt x="5" y="23"/>
                      <a:pt x="5" y="23"/>
                    </a:cubicBezTo>
                    <a:cubicBezTo>
                      <a:pt x="1" y="26"/>
                      <a:pt x="1" y="26"/>
                      <a:pt x="1" y="26"/>
                    </a:cubicBezTo>
                    <a:cubicBezTo>
                      <a:pt x="1" y="26"/>
                      <a:pt x="1" y="26"/>
                      <a:pt x="1" y="26"/>
                    </a:cubicBezTo>
                    <a:cubicBezTo>
                      <a:pt x="2" y="29"/>
                      <a:pt x="2" y="29"/>
                      <a:pt x="2" y="29"/>
                    </a:cubicBezTo>
                    <a:cubicBezTo>
                      <a:pt x="2" y="29"/>
                      <a:pt x="2" y="29"/>
                      <a:pt x="2" y="29"/>
                    </a:cubicBezTo>
                    <a:cubicBezTo>
                      <a:pt x="7" y="29"/>
                      <a:pt x="7" y="29"/>
                      <a:pt x="7" y="29"/>
                    </a:cubicBezTo>
                    <a:cubicBezTo>
                      <a:pt x="7" y="29"/>
                      <a:pt x="7" y="29"/>
                      <a:pt x="7" y="29"/>
                    </a:cubicBezTo>
                    <a:cubicBezTo>
                      <a:pt x="8" y="30"/>
                      <a:pt x="8" y="30"/>
                      <a:pt x="8" y="30"/>
                    </a:cubicBezTo>
                    <a:cubicBezTo>
                      <a:pt x="8" y="31"/>
                      <a:pt x="8" y="31"/>
                      <a:pt x="8" y="31"/>
                    </a:cubicBezTo>
                    <a:cubicBezTo>
                      <a:pt x="6" y="35"/>
                      <a:pt x="6" y="35"/>
                      <a:pt x="6" y="35"/>
                    </a:cubicBezTo>
                    <a:cubicBezTo>
                      <a:pt x="6" y="35"/>
                      <a:pt x="6" y="35"/>
                      <a:pt x="6" y="35"/>
                    </a:cubicBezTo>
                    <a:cubicBezTo>
                      <a:pt x="9" y="37"/>
                      <a:pt x="9" y="37"/>
                      <a:pt x="9" y="37"/>
                    </a:cubicBezTo>
                    <a:cubicBezTo>
                      <a:pt x="9" y="37"/>
                      <a:pt x="9" y="37"/>
                      <a:pt x="9" y="37"/>
                    </a:cubicBezTo>
                    <a:cubicBezTo>
                      <a:pt x="13" y="34"/>
                      <a:pt x="13" y="34"/>
                      <a:pt x="13" y="34"/>
                    </a:cubicBezTo>
                    <a:cubicBezTo>
                      <a:pt x="13" y="34"/>
                      <a:pt x="13" y="34"/>
                      <a:pt x="13" y="34"/>
                    </a:cubicBezTo>
                    <a:cubicBezTo>
                      <a:pt x="15" y="35"/>
                      <a:pt x="15" y="35"/>
                      <a:pt x="15" y="35"/>
                    </a:cubicBezTo>
                    <a:cubicBezTo>
                      <a:pt x="15" y="35"/>
                      <a:pt x="15" y="35"/>
                      <a:pt x="15" y="35"/>
                    </a:cubicBezTo>
                    <a:cubicBezTo>
                      <a:pt x="15" y="39"/>
                      <a:pt x="15" y="39"/>
                      <a:pt x="15" y="39"/>
                    </a:cubicBezTo>
                    <a:cubicBezTo>
                      <a:pt x="15" y="40"/>
                      <a:pt x="15" y="40"/>
                      <a:pt x="15" y="40"/>
                    </a:cubicBezTo>
                    <a:cubicBezTo>
                      <a:pt x="19" y="40"/>
                      <a:pt x="19" y="40"/>
                      <a:pt x="19" y="40"/>
                    </a:cubicBezTo>
                    <a:cubicBezTo>
                      <a:pt x="19" y="40"/>
                      <a:pt x="19" y="40"/>
                      <a:pt x="19" y="40"/>
                    </a:cubicBezTo>
                    <a:cubicBezTo>
                      <a:pt x="21" y="36"/>
                      <a:pt x="21" y="36"/>
                      <a:pt x="21" y="36"/>
                    </a:cubicBezTo>
                    <a:cubicBezTo>
                      <a:pt x="21" y="36"/>
                      <a:pt x="21" y="36"/>
                      <a:pt x="21" y="36"/>
                    </a:cubicBezTo>
                    <a:cubicBezTo>
                      <a:pt x="23" y="36"/>
                      <a:pt x="23" y="36"/>
                      <a:pt x="23" y="36"/>
                    </a:cubicBezTo>
                    <a:cubicBezTo>
                      <a:pt x="23" y="36"/>
                      <a:pt x="23" y="36"/>
                      <a:pt x="23" y="36"/>
                    </a:cubicBezTo>
                    <a:cubicBezTo>
                      <a:pt x="25" y="39"/>
                      <a:pt x="25" y="39"/>
                      <a:pt x="25" y="39"/>
                    </a:cubicBezTo>
                    <a:cubicBezTo>
                      <a:pt x="26" y="39"/>
                      <a:pt x="26" y="39"/>
                      <a:pt x="26" y="39"/>
                    </a:cubicBezTo>
                    <a:cubicBezTo>
                      <a:pt x="29" y="38"/>
                      <a:pt x="29" y="38"/>
                      <a:pt x="29" y="38"/>
                    </a:cubicBezTo>
                    <a:cubicBezTo>
                      <a:pt x="29" y="38"/>
                      <a:pt x="29" y="38"/>
                      <a:pt x="29" y="38"/>
                    </a:cubicBezTo>
                    <a:cubicBezTo>
                      <a:pt x="28" y="34"/>
                      <a:pt x="28" y="34"/>
                      <a:pt x="28" y="34"/>
                    </a:cubicBezTo>
                    <a:cubicBezTo>
                      <a:pt x="29" y="33"/>
                      <a:pt x="29" y="33"/>
                      <a:pt x="29" y="33"/>
                    </a:cubicBezTo>
                    <a:cubicBezTo>
                      <a:pt x="30" y="32"/>
                      <a:pt x="30" y="32"/>
                      <a:pt x="30" y="32"/>
                    </a:cubicBezTo>
                    <a:cubicBezTo>
                      <a:pt x="30" y="32"/>
                      <a:pt x="30" y="32"/>
                      <a:pt x="30" y="32"/>
                    </a:cubicBezTo>
                    <a:cubicBezTo>
                      <a:pt x="34" y="34"/>
                      <a:pt x="34" y="34"/>
                      <a:pt x="34" y="34"/>
                    </a:cubicBezTo>
                    <a:cubicBezTo>
                      <a:pt x="35" y="34"/>
                      <a:pt x="35" y="34"/>
                      <a:pt x="35" y="34"/>
                    </a:cubicBezTo>
                    <a:cubicBezTo>
                      <a:pt x="37" y="31"/>
                      <a:pt x="37" y="31"/>
                      <a:pt x="37" y="31"/>
                    </a:cubicBezTo>
                    <a:cubicBezTo>
                      <a:pt x="37" y="31"/>
                      <a:pt x="37" y="31"/>
                      <a:pt x="37" y="31"/>
                    </a:cubicBezTo>
                    <a:cubicBezTo>
                      <a:pt x="34" y="27"/>
                      <a:pt x="34" y="27"/>
                      <a:pt x="34" y="27"/>
                    </a:cubicBezTo>
                    <a:cubicBezTo>
                      <a:pt x="34" y="27"/>
                      <a:pt x="34" y="27"/>
                      <a:pt x="34" y="27"/>
                    </a:cubicBezTo>
                    <a:cubicBezTo>
                      <a:pt x="35" y="26"/>
                      <a:pt x="35" y="26"/>
                      <a:pt x="35" y="26"/>
                    </a:cubicBezTo>
                    <a:cubicBezTo>
                      <a:pt x="35" y="25"/>
                      <a:pt x="35" y="25"/>
                      <a:pt x="35" y="25"/>
                    </a:cubicBezTo>
                    <a:cubicBezTo>
                      <a:pt x="39" y="25"/>
                      <a:pt x="39" y="25"/>
                      <a:pt x="39" y="25"/>
                    </a:cubicBezTo>
                    <a:cubicBezTo>
                      <a:pt x="39" y="25"/>
                      <a:pt x="39" y="25"/>
                      <a:pt x="39" y="25"/>
                    </a:cubicBezTo>
                    <a:cubicBezTo>
                      <a:pt x="40" y="21"/>
                      <a:pt x="40" y="21"/>
                      <a:pt x="40" y="21"/>
                    </a:cubicBezTo>
                    <a:cubicBezTo>
                      <a:pt x="40" y="21"/>
                      <a:pt x="40" y="21"/>
                      <a:pt x="40" y="21"/>
                    </a:cubicBezTo>
                    <a:cubicBezTo>
                      <a:pt x="36" y="20"/>
                      <a:pt x="36" y="20"/>
                      <a:pt x="36" y="20"/>
                    </a:cubicBezTo>
                    <a:cubicBezTo>
                      <a:pt x="36" y="19"/>
                      <a:pt x="36" y="19"/>
                      <a:pt x="36" y="19"/>
                    </a:cubicBezTo>
                    <a:cubicBezTo>
                      <a:pt x="35" y="18"/>
                      <a:pt x="35" y="18"/>
                      <a:pt x="35" y="18"/>
                    </a:cubicBezTo>
                    <a:cubicBezTo>
                      <a:pt x="35" y="17"/>
                      <a:pt x="35" y="17"/>
                      <a:pt x="35" y="17"/>
                    </a:cubicBezTo>
                    <a:cubicBezTo>
                      <a:pt x="39" y="15"/>
                      <a:pt x="39" y="15"/>
                      <a:pt x="39" y="15"/>
                    </a:cubicBezTo>
                    <a:cubicBezTo>
                      <a:pt x="39" y="15"/>
                      <a:pt x="39" y="15"/>
                      <a:pt x="39" y="15"/>
                    </a:cubicBezTo>
                    <a:cubicBezTo>
                      <a:pt x="38" y="11"/>
                      <a:pt x="38" y="11"/>
                      <a:pt x="38" y="11"/>
                    </a:cubicBezTo>
                    <a:close/>
                    <a:moveTo>
                      <a:pt x="22" y="26"/>
                    </a:moveTo>
                    <a:cubicBezTo>
                      <a:pt x="18" y="27"/>
                      <a:pt x="15" y="26"/>
                      <a:pt x="13" y="22"/>
                    </a:cubicBezTo>
                    <a:cubicBezTo>
                      <a:pt x="12" y="19"/>
                      <a:pt x="14" y="15"/>
                      <a:pt x="17" y="14"/>
                    </a:cubicBezTo>
                    <a:cubicBezTo>
                      <a:pt x="20" y="12"/>
                      <a:pt x="24" y="14"/>
                      <a:pt x="26" y="17"/>
                    </a:cubicBezTo>
                    <a:cubicBezTo>
                      <a:pt x="27" y="21"/>
                      <a:pt x="25" y="25"/>
                      <a:pt x="2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3" name="Freeform 60"/>
              <p:cNvSpPr>
                <a:spLocks noEditPoints="1"/>
              </p:cNvSpPr>
              <p:nvPr/>
            </p:nvSpPr>
            <p:spPr bwMode="auto">
              <a:xfrm>
                <a:off x="2182" y="1299"/>
                <a:ext cx="67" cy="67"/>
              </a:xfrm>
              <a:custGeom>
                <a:avLst/>
                <a:gdLst>
                  <a:gd name="T0" fmla="*/ 38 w 46"/>
                  <a:gd name="T1" fmla="*/ 13 h 46"/>
                  <a:gd name="T2" fmla="*/ 37 w 46"/>
                  <a:gd name="T3" fmla="*/ 11 h 46"/>
                  <a:gd name="T4" fmla="*/ 39 w 46"/>
                  <a:gd name="T5" fmla="*/ 7 h 46"/>
                  <a:gd name="T6" fmla="*/ 36 w 46"/>
                  <a:gd name="T7" fmla="*/ 4 h 46"/>
                  <a:gd name="T8" fmla="*/ 31 w 46"/>
                  <a:gd name="T9" fmla="*/ 7 h 46"/>
                  <a:gd name="T10" fmla="*/ 29 w 46"/>
                  <a:gd name="T11" fmla="*/ 6 h 46"/>
                  <a:gd name="T12" fmla="*/ 29 w 46"/>
                  <a:gd name="T13" fmla="*/ 1 h 46"/>
                  <a:gd name="T14" fmla="*/ 25 w 46"/>
                  <a:gd name="T15" fmla="*/ 0 h 46"/>
                  <a:gd name="T16" fmla="*/ 22 w 46"/>
                  <a:gd name="T17" fmla="*/ 5 h 46"/>
                  <a:gd name="T18" fmla="*/ 20 w 46"/>
                  <a:gd name="T19" fmla="*/ 5 h 46"/>
                  <a:gd name="T20" fmla="*/ 17 w 46"/>
                  <a:gd name="T21" fmla="*/ 1 h 46"/>
                  <a:gd name="T22" fmla="*/ 13 w 46"/>
                  <a:gd name="T23" fmla="*/ 2 h 46"/>
                  <a:gd name="T24" fmla="*/ 13 w 46"/>
                  <a:gd name="T25" fmla="*/ 8 h 46"/>
                  <a:gd name="T26" fmla="*/ 11 w 46"/>
                  <a:gd name="T27" fmla="*/ 9 h 46"/>
                  <a:gd name="T28" fmla="*/ 7 w 46"/>
                  <a:gd name="T29" fmla="*/ 7 h 46"/>
                  <a:gd name="T30" fmla="*/ 4 w 46"/>
                  <a:gd name="T31" fmla="*/ 10 h 46"/>
                  <a:gd name="T32" fmla="*/ 7 w 46"/>
                  <a:gd name="T33" fmla="*/ 15 h 46"/>
                  <a:gd name="T34" fmla="*/ 6 w 46"/>
                  <a:gd name="T35" fmla="*/ 17 h 46"/>
                  <a:gd name="T36" fmla="*/ 1 w 46"/>
                  <a:gd name="T37" fmla="*/ 18 h 46"/>
                  <a:gd name="T38" fmla="*/ 0 w 46"/>
                  <a:gd name="T39" fmla="*/ 22 h 46"/>
                  <a:gd name="T40" fmla="*/ 5 w 46"/>
                  <a:gd name="T41" fmla="*/ 24 h 46"/>
                  <a:gd name="T42" fmla="*/ 5 w 46"/>
                  <a:gd name="T43" fmla="*/ 26 h 46"/>
                  <a:gd name="T44" fmla="*/ 1 w 46"/>
                  <a:gd name="T45" fmla="*/ 29 h 46"/>
                  <a:gd name="T46" fmla="*/ 2 w 46"/>
                  <a:gd name="T47" fmla="*/ 33 h 46"/>
                  <a:gd name="T48" fmla="*/ 8 w 46"/>
                  <a:gd name="T49" fmla="*/ 33 h 46"/>
                  <a:gd name="T50" fmla="*/ 9 w 46"/>
                  <a:gd name="T51" fmla="*/ 35 h 46"/>
                  <a:gd name="T52" fmla="*/ 7 w 46"/>
                  <a:gd name="T53" fmla="*/ 40 h 46"/>
                  <a:gd name="T54" fmla="*/ 10 w 46"/>
                  <a:gd name="T55" fmla="*/ 42 h 46"/>
                  <a:gd name="T56" fmla="*/ 15 w 46"/>
                  <a:gd name="T57" fmla="*/ 39 h 46"/>
                  <a:gd name="T58" fmla="*/ 17 w 46"/>
                  <a:gd name="T59" fmla="*/ 40 h 46"/>
                  <a:gd name="T60" fmla="*/ 18 w 46"/>
                  <a:gd name="T61" fmla="*/ 45 h 46"/>
                  <a:gd name="T62" fmla="*/ 22 w 46"/>
                  <a:gd name="T63" fmla="*/ 46 h 46"/>
                  <a:gd name="T64" fmla="*/ 24 w 46"/>
                  <a:gd name="T65" fmla="*/ 41 h 46"/>
                  <a:gd name="T66" fmla="*/ 26 w 46"/>
                  <a:gd name="T67" fmla="*/ 41 h 46"/>
                  <a:gd name="T68" fmla="*/ 29 w 46"/>
                  <a:gd name="T69" fmla="*/ 45 h 46"/>
                  <a:gd name="T70" fmla="*/ 33 w 46"/>
                  <a:gd name="T71" fmla="*/ 44 h 46"/>
                  <a:gd name="T72" fmla="*/ 33 w 46"/>
                  <a:gd name="T73" fmla="*/ 38 h 46"/>
                  <a:gd name="T74" fmla="*/ 35 w 46"/>
                  <a:gd name="T75" fmla="*/ 37 h 46"/>
                  <a:gd name="T76" fmla="*/ 40 w 46"/>
                  <a:gd name="T77" fmla="*/ 39 h 46"/>
                  <a:gd name="T78" fmla="*/ 42 w 46"/>
                  <a:gd name="T79" fmla="*/ 36 h 46"/>
                  <a:gd name="T80" fmla="*/ 39 w 46"/>
                  <a:gd name="T81" fmla="*/ 31 h 46"/>
                  <a:gd name="T82" fmla="*/ 40 w 46"/>
                  <a:gd name="T83" fmla="*/ 29 h 46"/>
                  <a:gd name="T84" fmla="*/ 45 w 46"/>
                  <a:gd name="T85" fmla="*/ 29 h 46"/>
                  <a:gd name="T86" fmla="*/ 46 w 46"/>
                  <a:gd name="T87" fmla="*/ 24 h 46"/>
                  <a:gd name="T88" fmla="*/ 41 w 46"/>
                  <a:gd name="T89" fmla="*/ 22 h 46"/>
                  <a:gd name="T90" fmla="*/ 41 w 46"/>
                  <a:gd name="T91" fmla="*/ 20 h 46"/>
                  <a:gd name="T92" fmla="*/ 45 w 46"/>
                  <a:gd name="T93" fmla="*/ 17 h 46"/>
                  <a:gd name="T94" fmla="*/ 44 w 46"/>
                  <a:gd name="T95" fmla="*/ 13 h 46"/>
                  <a:gd name="T96" fmla="*/ 25 w 46"/>
                  <a:gd name="T97" fmla="*/ 30 h 46"/>
                  <a:gd name="T98" fmla="*/ 20 w 46"/>
                  <a:gd name="T99" fmla="*/ 16 h 46"/>
                  <a:gd name="T100" fmla="*/ 25 w 46"/>
                  <a:gd name="T10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46">
                    <a:moveTo>
                      <a:pt x="43" y="13"/>
                    </a:moveTo>
                    <a:cubicBezTo>
                      <a:pt x="38" y="13"/>
                      <a:pt x="38" y="13"/>
                      <a:pt x="38" y="13"/>
                    </a:cubicBezTo>
                    <a:cubicBezTo>
                      <a:pt x="38" y="13"/>
                      <a:pt x="38" y="13"/>
                      <a:pt x="38" y="13"/>
                    </a:cubicBezTo>
                    <a:cubicBezTo>
                      <a:pt x="37" y="11"/>
                      <a:pt x="37" y="11"/>
                      <a:pt x="37" y="11"/>
                    </a:cubicBezTo>
                    <a:cubicBezTo>
                      <a:pt x="37" y="11"/>
                      <a:pt x="37" y="11"/>
                      <a:pt x="37" y="11"/>
                    </a:cubicBezTo>
                    <a:cubicBezTo>
                      <a:pt x="39" y="7"/>
                      <a:pt x="39" y="7"/>
                      <a:pt x="39" y="7"/>
                    </a:cubicBezTo>
                    <a:cubicBezTo>
                      <a:pt x="39" y="6"/>
                      <a:pt x="39" y="6"/>
                      <a:pt x="39" y="6"/>
                    </a:cubicBezTo>
                    <a:cubicBezTo>
                      <a:pt x="36" y="4"/>
                      <a:pt x="36" y="4"/>
                      <a:pt x="36" y="4"/>
                    </a:cubicBezTo>
                    <a:cubicBezTo>
                      <a:pt x="35" y="4"/>
                      <a:pt x="35" y="4"/>
                      <a:pt x="35" y="4"/>
                    </a:cubicBezTo>
                    <a:cubicBezTo>
                      <a:pt x="31" y="7"/>
                      <a:pt x="31" y="7"/>
                      <a:pt x="31" y="7"/>
                    </a:cubicBezTo>
                    <a:cubicBezTo>
                      <a:pt x="31" y="7"/>
                      <a:pt x="31" y="7"/>
                      <a:pt x="31" y="7"/>
                    </a:cubicBezTo>
                    <a:cubicBezTo>
                      <a:pt x="29" y="6"/>
                      <a:pt x="29" y="6"/>
                      <a:pt x="29" y="6"/>
                    </a:cubicBezTo>
                    <a:cubicBezTo>
                      <a:pt x="29" y="6"/>
                      <a:pt x="29" y="6"/>
                      <a:pt x="29" y="6"/>
                    </a:cubicBezTo>
                    <a:cubicBezTo>
                      <a:pt x="29" y="1"/>
                      <a:pt x="29" y="1"/>
                      <a:pt x="29" y="1"/>
                    </a:cubicBezTo>
                    <a:cubicBezTo>
                      <a:pt x="28" y="1"/>
                      <a:pt x="28" y="1"/>
                      <a:pt x="28" y="1"/>
                    </a:cubicBezTo>
                    <a:cubicBezTo>
                      <a:pt x="25" y="0"/>
                      <a:pt x="25" y="0"/>
                      <a:pt x="25" y="0"/>
                    </a:cubicBezTo>
                    <a:cubicBezTo>
                      <a:pt x="24" y="0"/>
                      <a:pt x="24" y="0"/>
                      <a:pt x="24" y="0"/>
                    </a:cubicBezTo>
                    <a:cubicBezTo>
                      <a:pt x="22" y="5"/>
                      <a:pt x="22" y="5"/>
                      <a:pt x="22" y="5"/>
                    </a:cubicBezTo>
                    <a:cubicBezTo>
                      <a:pt x="22" y="5"/>
                      <a:pt x="22" y="5"/>
                      <a:pt x="22" y="5"/>
                    </a:cubicBezTo>
                    <a:cubicBezTo>
                      <a:pt x="20" y="5"/>
                      <a:pt x="20" y="5"/>
                      <a:pt x="20" y="5"/>
                    </a:cubicBezTo>
                    <a:cubicBezTo>
                      <a:pt x="20" y="5"/>
                      <a:pt x="20" y="5"/>
                      <a:pt x="20" y="5"/>
                    </a:cubicBezTo>
                    <a:cubicBezTo>
                      <a:pt x="17" y="1"/>
                      <a:pt x="17" y="1"/>
                      <a:pt x="17" y="1"/>
                    </a:cubicBezTo>
                    <a:cubicBezTo>
                      <a:pt x="16" y="1"/>
                      <a:pt x="16" y="1"/>
                      <a:pt x="16" y="1"/>
                    </a:cubicBezTo>
                    <a:cubicBezTo>
                      <a:pt x="13" y="2"/>
                      <a:pt x="13" y="2"/>
                      <a:pt x="13" y="2"/>
                    </a:cubicBezTo>
                    <a:cubicBezTo>
                      <a:pt x="13" y="3"/>
                      <a:pt x="13" y="3"/>
                      <a:pt x="13" y="3"/>
                    </a:cubicBezTo>
                    <a:cubicBezTo>
                      <a:pt x="13" y="8"/>
                      <a:pt x="13" y="8"/>
                      <a:pt x="13" y="8"/>
                    </a:cubicBezTo>
                    <a:cubicBezTo>
                      <a:pt x="13" y="8"/>
                      <a:pt x="13" y="8"/>
                      <a:pt x="13" y="8"/>
                    </a:cubicBezTo>
                    <a:cubicBezTo>
                      <a:pt x="11" y="9"/>
                      <a:pt x="11" y="9"/>
                      <a:pt x="11" y="9"/>
                    </a:cubicBezTo>
                    <a:cubicBezTo>
                      <a:pt x="11" y="9"/>
                      <a:pt x="11" y="9"/>
                      <a:pt x="11" y="9"/>
                    </a:cubicBezTo>
                    <a:cubicBezTo>
                      <a:pt x="7" y="7"/>
                      <a:pt x="7" y="7"/>
                      <a:pt x="7" y="7"/>
                    </a:cubicBezTo>
                    <a:cubicBezTo>
                      <a:pt x="6" y="7"/>
                      <a:pt x="6" y="7"/>
                      <a:pt x="6" y="7"/>
                    </a:cubicBezTo>
                    <a:cubicBezTo>
                      <a:pt x="4" y="10"/>
                      <a:pt x="4" y="10"/>
                      <a:pt x="4" y="10"/>
                    </a:cubicBezTo>
                    <a:cubicBezTo>
                      <a:pt x="4" y="11"/>
                      <a:pt x="4" y="11"/>
                      <a:pt x="4" y="11"/>
                    </a:cubicBezTo>
                    <a:cubicBezTo>
                      <a:pt x="7" y="15"/>
                      <a:pt x="7" y="15"/>
                      <a:pt x="7" y="15"/>
                    </a:cubicBezTo>
                    <a:cubicBezTo>
                      <a:pt x="7" y="15"/>
                      <a:pt x="7" y="15"/>
                      <a:pt x="7" y="15"/>
                    </a:cubicBezTo>
                    <a:cubicBezTo>
                      <a:pt x="6" y="17"/>
                      <a:pt x="6" y="17"/>
                      <a:pt x="6" y="17"/>
                    </a:cubicBezTo>
                    <a:cubicBezTo>
                      <a:pt x="6" y="17"/>
                      <a:pt x="6" y="17"/>
                      <a:pt x="6" y="17"/>
                    </a:cubicBezTo>
                    <a:cubicBezTo>
                      <a:pt x="1" y="18"/>
                      <a:pt x="1" y="18"/>
                      <a:pt x="1" y="18"/>
                    </a:cubicBezTo>
                    <a:cubicBezTo>
                      <a:pt x="1" y="18"/>
                      <a:pt x="1" y="18"/>
                      <a:pt x="1" y="18"/>
                    </a:cubicBezTo>
                    <a:cubicBezTo>
                      <a:pt x="0" y="22"/>
                      <a:pt x="0" y="22"/>
                      <a:pt x="0" y="22"/>
                    </a:cubicBezTo>
                    <a:cubicBezTo>
                      <a:pt x="0" y="22"/>
                      <a:pt x="0" y="22"/>
                      <a:pt x="0" y="22"/>
                    </a:cubicBezTo>
                    <a:cubicBezTo>
                      <a:pt x="5" y="24"/>
                      <a:pt x="5" y="24"/>
                      <a:pt x="5" y="24"/>
                    </a:cubicBezTo>
                    <a:cubicBezTo>
                      <a:pt x="5" y="24"/>
                      <a:pt x="5" y="24"/>
                      <a:pt x="5" y="24"/>
                    </a:cubicBezTo>
                    <a:cubicBezTo>
                      <a:pt x="5" y="26"/>
                      <a:pt x="5" y="26"/>
                      <a:pt x="5" y="26"/>
                    </a:cubicBezTo>
                    <a:cubicBezTo>
                      <a:pt x="5" y="26"/>
                      <a:pt x="5" y="26"/>
                      <a:pt x="5" y="26"/>
                    </a:cubicBezTo>
                    <a:cubicBezTo>
                      <a:pt x="1" y="29"/>
                      <a:pt x="1" y="29"/>
                      <a:pt x="1" y="29"/>
                    </a:cubicBezTo>
                    <a:cubicBezTo>
                      <a:pt x="1" y="30"/>
                      <a:pt x="1" y="30"/>
                      <a:pt x="1" y="30"/>
                    </a:cubicBezTo>
                    <a:cubicBezTo>
                      <a:pt x="2" y="33"/>
                      <a:pt x="2" y="33"/>
                      <a:pt x="2" y="33"/>
                    </a:cubicBezTo>
                    <a:cubicBezTo>
                      <a:pt x="3" y="34"/>
                      <a:pt x="3" y="34"/>
                      <a:pt x="3" y="34"/>
                    </a:cubicBezTo>
                    <a:cubicBezTo>
                      <a:pt x="8" y="33"/>
                      <a:pt x="8" y="33"/>
                      <a:pt x="8" y="33"/>
                    </a:cubicBezTo>
                    <a:cubicBezTo>
                      <a:pt x="8" y="33"/>
                      <a:pt x="8" y="33"/>
                      <a:pt x="8" y="33"/>
                    </a:cubicBezTo>
                    <a:cubicBezTo>
                      <a:pt x="9" y="35"/>
                      <a:pt x="9" y="35"/>
                      <a:pt x="9" y="35"/>
                    </a:cubicBezTo>
                    <a:cubicBezTo>
                      <a:pt x="9" y="35"/>
                      <a:pt x="9" y="35"/>
                      <a:pt x="9" y="35"/>
                    </a:cubicBezTo>
                    <a:cubicBezTo>
                      <a:pt x="7" y="40"/>
                      <a:pt x="7" y="40"/>
                      <a:pt x="7" y="40"/>
                    </a:cubicBezTo>
                    <a:cubicBezTo>
                      <a:pt x="7" y="40"/>
                      <a:pt x="7" y="40"/>
                      <a:pt x="7" y="40"/>
                    </a:cubicBezTo>
                    <a:cubicBezTo>
                      <a:pt x="10" y="42"/>
                      <a:pt x="10" y="42"/>
                      <a:pt x="10" y="42"/>
                    </a:cubicBezTo>
                    <a:cubicBezTo>
                      <a:pt x="11" y="42"/>
                      <a:pt x="11" y="42"/>
                      <a:pt x="11" y="42"/>
                    </a:cubicBezTo>
                    <a:cubicBezTo>
                      <a:pt x="15" y="39"/>
                      <a:pt x="15" y="39"/>
                      <a:pt x="15" y="39"/>
                    </a:cubicBezTo>
                    <a:cubicBezTo>
                      <a:pt x="15" y="39"/>
                      <a:pt x="15" y="39"/>
                      <a:pt x="15" y="39"/>
                    </a:cubicBezTo>
                    <a:cubicBezTo>
                      <a:pt x="17" y="40"/>
                      <a:pt x="17" y="40"/>
                      <a:pt x="17" y="40"/>
                    </a:cubicBezTo>
                    <a:cubicBezTo>
                      <a:pt x="17" y="40"/>
                      <a:pt x="17" y="40"/>
                      <a:pt x="17" y="40"/>
                    </a:cubicBezTo>
                    <a:cubicBezTo>
                      <a:pt x="18" y="45"/>
                      <a:pt x="18" y="45"/>
                      <a:pt x="18" y="45"/>
                    </a:cubicBezTo>
                    <a:cubicBezTo>
                      <a:pt x="18" y="45"/>
                      <a:pt x="18" y="45"/>
                      <a:pt x="18" y="45"/>
                    </a:cubicBezTo>
                    <a:cubicBezTo>
                      <a:pt x="22" y="46"/>
                      <a:pt x="22" y="46"/>
                      <a:pt x="22" y="46"/>
                    </a:cubicBezTo>
                    <a:cubicBezTo>
                      <a:pt x="22" y="46"/>
                      <a:pt x="22" y="46"/>
                      <a:pt x="22" y="46"/>
                    </a:cubicBezTo>
                    <a:cubicBezTo>
                      <a:pt x="24" y="41"/>
                      <a:pt x="24" y="41"/>
                      <a:pt x="24" y="41"/>
                    </a:cubicBezTo>
                    <a:cubicBezTo>
                      <a:pt x="24" y="41"/>
                      <a:pt x="24" y="41"/>
                      <a:pt x="24" y="41"/>
                    </a:cubicBezTo>
                    <a:cubicBezTo>
                      <a:pt x="26" y="41"/>
                      <a:pt x="26" y="41"/>
                      <a:pt x="26" y="41"/>
                    </a:cubicBezTo>
                    <a:cubicBezTo>
                      <a:pt x="26" y="41"/>
                      <a:pt x="26" y="41"/>
                      <a:pt x="26" y="41"/>
                    </a:cubicBezTo>
                    <a:cubicBezTo>
                      <a:pt x="29" y="45"/>
                      <a:pt x="29" y="45"/>
                      <a:pt x="29" y="45"/>
                    </a:cubicBezTo>
                    <a:cubicBezTo>
                      <a:pt x="30" y="45"/>
                      <a:pt x="30" y="45"/>
                      <a:pt x="30" y="45"/>
                    </a:cubicBezTo>
                    <a:cubicBezTo>
                      <a:pt x="33" y="44"/>
                      <a:pt x="33" y="44"/>
                      <a:pt x="33" y="44"/>
                    </a:cubicBezTo>
                    <a:cubicBezTo>
                      <a:pt x="34" y="43"/>
                      <a:pt x="34" y="43"/>
                      <a:pt x="34" y="43"/>
                    </a:cubicBezTo>
                    <a:cubicBezTo>
                      <a:pt x="33" y="38"/>
                      <a:pt x="33" y="38"/>
                      <a:pt x="33" y="38"/>
                    </a:cubicBezTo>
                    <a:cubicBezTo>
                      <a:pt x="33" y="38"/>
                      <a:pt x="33" y="38"/>
                      <a:pt x="33" y="38"/>
                    </a:cubicBezTo>
                    <a:cubicBezTo>
                      <a:pt x="35" y="37"/>
                      <a:pt x="35" y="37"/>
                      <a:pt x="35" y="37"/>
                    </a:cubicBezTo>
                    <a:cubicBezTo>
                      <a:pt x="35" y="37"/>
                      <a:pt x="35" y="37"/>
                      <a:pt x="35" y="37"/>
                    </a:cubicBezTo>
                    <a:cubicBezTo>
                      <a:pt x="40" y="39"/>
                      <a:pt x="40" y="39"/>
                      <a:pt x="40" y="39"/>
                    </a:cubicBezTo>
                    <a:cubicBezTo>
                      <a:pt x="40" y="39"/>
                      <a:pt x="40" y="39"/>
                      <a:pt x="40" y="39"/>
                    </a:cubicBezTo>
                    <a:cubicBezTo>
                      <a:pt x="42" y="36"/>
                      <a:pt x="42" y="36"/>
                      <a:pt x="42" y="36"/>
                    </a:cubicBezTo>
                    <a:cubicBezTo>
                      <a:pt x="42" y="35"/>
                      <a:pt x="42" y="35"/>
                      <a:pt x="42" y="35"/>
                    </a:cubicBezTo>
                    <a:cubicBezTo>
                      <a:pt x="39" y="31"/>
                      <a:pt x="39" y="31"/>
                      <a:pt x="39" y="31"/>
                    </a:cubicBezTo>
                    <a:cubicBezTo>
                      <a:pt x="39" y="31"/>
                      <a:pt x="39" y="31"/>
                      <a:pt x="39" y="31"/>
                    </a:cubicBezTo>
                    <a:cubicBezTo>
                      <a:pt x="40" y="29"/>
                      <a:pt x="40" y="29"/>
                      <a:pt x="40" y="29"/>
                    </a:cubicBezTo>
                    <a:cubicBezTo>
                      <a:pt x="40" y="29"/>
                      <a:pt x="40" y="29"/>
                      <a:pt x="40" y="29"/>
                    </a:cubicBezTo>
                    <a:cubicBezTo>
                      <a:pt x="45" y="29"/>
                      <a:pt x="45" y="29"/>
                      <a:pt x="45" y="29"/>
                    </a:cubicBezTo>
                    <a:cubicBezTo>
                      <a:pt x="46" y="28"/>
                      <a:pt x="46" y="28"/>
                      <a:pt x="46" y="28"/>
                    </a:cubicBezTo>
                    <a:cubicBezTo>
                      <a:pt x="46" y="24"/>
                      <a:pt x="46" y="24"/>
                      <a:pt x="46" y="24"/>
                    </a:cubicBezTo>
                    <a:cubicBezTo>
                      <a:pt x="46" y="24"/>
                      <a:pt x="46" y="24"/>
                      <a:pt x="46" y="24"/>
                    </a:cubicBezTo>
                    <a:cubicBezTo>
                      <a:pt x="41" y="22"/>
                      <a:pt x="41" y="22"/>
                      <a:pt x="41" y="22"/>
                    </a:cubicBezTo>
                    <a:cubicBezTo>
                      <a:pt x="41" y="22"/>
                      <a:pt x="41" y="22"/>
                      <a:pt x="41" y="22"/>
                    </a:cubicBezTo>
                    <a:cubicBezTo>
                      <a:pt x="41" y="20"/>
                      <a:pt x="41" y="20"/>
                      <a:pt x="41" y="20"/>
                    </a:cubicBezTo>
                    <a:cubicBezTo>
                      <a:pt x="41" y="20"/>
                      <a:pt x="41" y="20"/>
                      <a:pt x="41" y="20"/>
                    </a:cubicBezTo>
                    <a:cubicBezTo>
                      <a:pt x="45" y="17"/>
                      <a:pt x="45" y="17"/>
                      <a:pt x="45" y="17"/>
                    </a:cubicBezTo>
                    <a:cubicBezTo>
                      <a:pt x="45" y="16"/>
                      <a:pt x="45" y="16"/>
                      <a:pt x="45" y="16"/>
                    </a:cubicBezTo>
                    <a:cubicBezTo>
                      <a:pt x="44" y="13"/>
                      <a:pt x="44" y="13"/>
                      <a:pt x="44" y="13"/>
                    </a:cubicBezTo>
                    <a:lnTo>
                      <a:pt x="43" y="13"/>
                    </a:lnTo>
                    <a:close/>
                    <a:moveTo>
                      <a:pt x="25" y="30"/>
                    </a:moveTo>
                    <a:cubicBezTo>
                      <a:pt x="21" y="31"/>
                      <a:pt x="17" y="29"/>
                      <a:pt x="15" y="26"/>
                    </a:cubicBezTo>
                    <a:cubicBezTo>
                      <a:pt x="14" y="22"/>
                      <a:pt x="16" y="17"/>
                      <a:pt x="20" y="16"/>
                    </a:cubicBezTo>
                    <a:cubicBezTo>
                      <a:pt x="23" y="14"/>
                      <a:pt x="28" y="16"/>
                      <a:pt x="29" y="20"/>
                    </a:cubicBezTo>
                    <a:cubicBezTo>
                      <a:pt x="31" y="24"/>
                      <a:pt x="29" y="28"/>
                      <a:pt x="2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4" name="Freeform 61"/>
              <p:cNvSpPr>
                <a:spLocks noEditPoints="1"/>
              </p:cNvSpPr>
              <p:nvPr/>
            </p:nvSpPr>
            <p:spPr bwMode="auto">
              <a:xfrm>
                <a:off x="2279" y="1559"/>
                <a:ext cx="183" cy="184"/>
              </a:xfrm>
              <a:custGeom>
                <a:avLst/>
                <a:gdLst>
                  <a:gd name="T0" fmla="*/ 105 w 126"/>
                  <a:gd name="T1" fmla="*/ 36 h 126"/>
                  <a:gd name="T2" fmla="*/ 101 w 126"/>
                  <a:gd name="T3" fmla="*/ 31 h 126"/>
                  <a:gd name="T4" fmla="*/ 106 w 126"/>
                  <a:gd name="T5" fmla="*/ 18 h 126"/>
                  <a:gd name="T6" fmla="*/ 98 w 126"/>
                  <a:gd name="T7" fmla="*/ 10 h 126"/>
                  <a:gd name="T8" fmla="*/ 86 w 126"/>
                  <a:gd name="T9" fmla="*/ 19 h 126"/>
                  <a:gd name="T10" fmla="*/ 80 w 126"/>
                  <a:gd name="T11" fmla="*/ 17 h 126"/>
                  <a:gd name="T12" fmla="*/ 78 w 126"/>
                  <a:gd name="T13" fmla="*/ 2 h 126"/>
                  <a:gd name="T14" fmla="*/ 67 w 126"/>
                  <a:gd name="T15" fmla="*/ 0 h 126"/>
                  <a:gd name="T16" fmla="*/ 61 w 126"/>
                  <a:gd name="T17" fmla="*/ 13 h 126"/>
                  <a:gd name="T18" fmla="*/ 54 w 126"/>
                  <a:gd name="T19" fmla="*/ 14 h 126"/>
                  <a:gd name="T20" fmla="*/ 45 w 126"/>
                  <a:gd name="T21" fmla="*/ 3 h 126"/>
                  <a:gd name="T22" fmla="*/ 34 w 126"/>
                  <a:gd name="T23" fmla="*/ 7 h 126"/>
                  <a:gd name="T24" fmla="*/ 36 w 126"/>
                  <a:gd name="T25" fmla="*/ 21 h 126"/>
                  <a:gd name="T26" fmla="*/ 31 w 126"/>
                  <a:gd name="T27" fmla="*/ 25 h 126"/>
                  <a:gd name="T28" fmla="*/ 17 w 126"/>
                  <a:gd name="T29" fmla="*/ 20 h 126"/>
                  <a:gd name="T30" fmla="*/ 10 w 126"/>
                  <a:gd name="T31" fmla="*/ 29 h 126"/>
                  <a:gd name="T32" fmla="*/ 18 w 126"/>
                  <a:gd name="T33" fmla="*/ 40 h 126"/>
                  <a:gd name="T34" fmla="*/ 16 w 126"/>
                  <a:gd name="T35" fmla="*/ 46 h 126"/>
                  <a:gd name="T36" fmla="*/ 2 w 126"/>
                  <a:gd name="T37" fmla="*/ 48 h 126"/>
                  <a:gd name="T38" fmla="*/ 0 w 126"/>
                  <a:gd name="T39" fmla="*/ 59 h 126"/>
                  <a:gd name="T40" fmla="*/ 13 w 126"/>
                  <a:gd name="T41" fmla="*/ 65 h 126"/>
                  <a:gd name="T42" fmla="*/ 14 w 126"/>
                  <a:gd name="T43" fmla="*/ 72 h 126"/>
                  <a:gd name="T44" fmla="*/ 2 w 126"/>
                  <a:gd name="T45" fmla="*/ 81 h 126"/>
                  <a:gd name="T46" fmla="*/ 6 w 126"/>
                  <a:gd name="T47" fmla="*/ 92 h 126"/>
                  <a:gd name="T48" fmla="*/ 21 w 126"/>
                  <a:gd name="T49" fmla="*/ 90 h 126"/>
                  <a:gd name="T50" fmla="*/ 25 w 126"/>
                  <a:gd name="T51" fmla="*/ 95 h 126"/>
                  <a:gd name="T52" fmla="*/ 19 w 126"/>
                  <a:gd name="T53" fmla="*/ 109 h 126"/>
                  <a:gd name="T54" fmla="*/ 28 w 126"/>
                  <a:gd name="T55" fmla="*/ 116 h 126"/>
                  <a:gd name="T56" fmla="*/ 40 w 126"/>
                  <a:gd name="T57" fmla="*/ 108 h 126"/>
                  <a:gd name="T58" fmla="*/ 46 w 126"/>
                  <a:gd name="T59" fmla="*/ 110 h 126"/>
                  <a:gd name="T60" fmla="*/ 48 w 126"/>
                  <a:gd name="T61" fmla="*/ 124 h 126"/>
                  <a:gd name="T62" fmla="*/ 59 w 126"/>
                  <a:gd name="T63" fmla="*/ 126 h 126"/>
                  <a:gd name="T64" fmla="*/ 65 w 126"/>
                  <a:gd name="T65" fmla="*/ 113 h 126"/>
                  <a:gd name="T66" fmla="*/ 71 w 126"/>
                  <a:gd name="T67" fmla="*/ 112 h 126"/>
                  <a:gd name="T68" fmla="*/ 80 w 126"/>
                  <a:gd name="T69" fmla="*/ 124 h 126"/>
                  <a:gd name="T70" fmla="*/ 91 w 126"/>
                  <a:gd name="T71" fmla="*/ 120 h 126"/>
                  <a:gd name="T72" fmla="*/ 90 w 126"/>
                  <a:gd name="T73" fmla="*/ 105 h 126"/>
                  <a:gd name="T74" fmla="*/ 95 w 126"/>
                  <a:gd name="T75" fmla="*/ 101 h 126"/>
                  <a:gd name="T76" fmla="*/ 108 w 126"/>
                  <a:gd name="T77" fmla="*/ 107 h 126"/>
                  <a:gd name="T78" fmla="*/ 116 w 126"/>
                  <a:gd name="T79" fmla="*/ 98 h 126"/>
                  <a:gd name="T80" fmla="*/ 107 w 126"/>
                  <a:gd name="T81" fmla="*/ 86 h 126"/>
                  <a:gd name="T82" fmla="*/ 109 w 126"/>
                  <a:gd name="T83" fmla="*/ 80 h 126"/>
                  <a:gd name="T84" fmla="*/ 124 w 126"/>
                  <a:gd name="T85" fmla="*/ 78 h 126"/>
                  <a:gd name="T86" fmla="*/ 126 w 126"/>
                  <a:gd name="T87" fmla="*/ 67 h 126"/>
                  <a:gd name="T88" fmla="*/ 113 w 126"/>
                  <a:gd name="T89" fmla="*/ 61 h 126"/>
                  <a:gd name="T90" fmla="*/ 112 w 126"/>
                  <a:gd name="T91" fmla="*/ 55 h 126"/>
                  <a:gd name="T92" fmla="*/ 123 w 126"/>
                  <a:gd name="T93" fmla="*/ 46 h 126"/>
                  <a:gd name="T94" fmla="*/ 119 w 126"/>
                  <a:gd name="T95" fmla="*/ 35 h 126"/>
                  <a:gd name="T96" fmla="*/ 41 w 126"/>
                  <a:gd name="T97" fmla="*/ 70 h 126"/>
                  <a:gd name="T98" fmla="*/ 80 w 126"/>
                  <a:gd name="T99"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126">
                    <a:moveTo>
                      <a:pt x="119" y="35"/>
                    </a:moveTo>
                    <a:cubicBezTo>
                      <a:pt x="105" y="36"/>
                      <a:pt x="105" y="36"/>
                      <a:pt x="105" y="36"/>
                    </a:cubicBezTo>
                    <a:cubicBezTo>
                      <a:pt x="104" y="36"/>
                      <a:pt x="104" y="36"/>
                      <a:pt x="104" y="36"/>
                    </a:cubicBezTo>
                    <a:cubicBezTo>
                      <a:pt x="101" y="31"/>
                      <a:pt x="101" y="31"/>
                      <a:pt x="101" y="31"/>
                    </a:cubicBezTo>
                    <a:cubicBezTo>
                      <a:pt x="101" y="31"/>
                      <a:pt x="101" y="31"/>
                      <a:pt x="101" y="31"/>
                    </a:cubicBezTo>
                    <a:cubicBezTo>
                      <a:pt x="106" y="18"/>
                      <a:pt x="106" y="18"/>
                      <a:pt x="106" y="18"/>
                    </a:cubicBezTo>
                    <a:cubicBezTo>
                      <a:pt x="106" y="17"/>
                      <a:pt x="106" y="17"/>
                      <a:pt x="106" y="17"/>
                    </a:cubicBezTo>
                    <a:cubicBezTo>
                      <a:pt x="98" y="10"/>
                      <a:pt x="98" y="10"/>
                      <a:pt x="98" y="10"/>
                    </a:cubicBezTo>
                    <a:cubicBezTo>
                      <a:pt x="97" y="10"/>
                      <a:pt x="97" y="10"/>
                      <a:pt x="97" y="10"/>
                    </a:cubicBezTo>
                    <a:cubicBezTo>
                      <a:pt x="86" y="19"/>
                      <a:pt x="86" y="19"/>
                      <a:pt x="86" y="19"/>
                    </a:cubicBezTo>
                    <a:cubicBezTo>
                      <a:pt x="85" y="19"/>
                      <a:pt x="85" y="19"/>
                      <a:pt x="85" y="19"/>
                    </a:cubicBezTo>
                    <a:cubicBezTo>
                      <a:pt x="80" y="17"/>
                      <a:pt x="80" y="17"/>
                      <a:pt x="80" y="17"/>
                    </a:cubicBezTo>
                    <a:cubicBezTo>
                      <a:pt x="79" y="16"/>
                      <a:pt x="79" y="16"/>
                      <a:pt x="79" y="16"/>
                    </a:cubicBezTo>
                    <a:cubicBezTo>
                      <a:pt x="78" y="2"/>
                      <a:pt x="78" y="2"/>
                      <a:pt x="78" y="2"/>
                    </a:cubicBezTo>
                    <a:cubicBezTo>
                      <a:pt x="77" y="2"/>
                      <a:pt x="77" y="2"/>
                      <a:pt x="77" y="2"/>
                    </a:cubicBezTo>
                    <a:cubicBezTo>
                      <a:pt x="67" y="0"/>
                      <a:pt x="67" y="0"/>
                      <a:pt x="67" y="0"/>
                    </a:cubicBezTo>
                    <a:cubicBezTo>
                      <a:pt x="66" y="1"/>
                      <a:pt x="66" y="1"/>
                      <a:pt x="66" y="1"/>
                    </a:cubicBezTo>
                    <a:cubicBezTo>
                      <a:pt x="61" y="13"/>
                      <a:pt x="61" y="13"/>
                      <a:pt x="61" y="13"/>
                    </a:cubicBezTo>
                    <a:cubicBezTo>
                      <a:pt x="60" y="14"/>
                      <a:pt x="60" y="14"/>
                      <a:pt x="60" y="14"/>
                    </a:cubicBezTo>
                    <a:cubicBezTo>
                      <a:pt x="54" y="14"/>
                      <a:pt x="54" y="14"/>
                      <a:pt x="54" y="14"/>
                    </a:cubicBezTo>
                    <a:cubicBezTo>
                      <a:pt x="53" y="14"/>
                      <a:pt x="53" y="14"/>
                      <a:pt x="53" y="14"/>
                    </a:cubicBezTo>
                    <a:cubicBezTo>
                      <a:pt x="45" y="3"/>
                      <a:pt x="45" y="3"/>
                      <a:pt x="45" y="3"/>
                    </a:cubicBezTo>
                    <a:cubicBezTo>
                      <a:pt x="45" y="3"/>
                      <a:pt x="45" y="3"/>
                      <a:pt x="45" y="3"/>
                    </a:cubicBezTo>
                    <a:cubicBezTo>
                      <a:pt x="34" y="7"/>
                      <a:pt x="34" y="7"/>
                      <a:pt x="34" y="7"/>
                    </a:cubicBezTo>
                    <a:cubicBezTo>
                      <a:pt x="34" y="7"/>
                      <a:pt x="34" y="7"/>
                      <a:pt x="34" y="7"/>
                    </a:cubicBezTo>
                    <a:cubicBezTo>
                      <a:pt x="36" y="21"/>
                      <a:pt x="36" y="21"/>
                      <a:pt x="36" y="21"/>
                    </a:cubicBezTo>
                    <a:cubicBezTo>
                      <a:pt x="35" y="22"/>
                      <a:pt x="35" y="22"/>
                      <a:pt x="35" y="22"/>
                    </a:cubicBezTo>
                    <a:cubicBezTo>
                      <a:pt x="31" y="25"/>
                      <a:pt x="31" y="25"/>
                      <a:pt x="31" y="25"/>
                    </a:cubicBezTo>
                    <a:cubicBezTo>
                      <a:pt x="30" y="25"/>
                      <a:pt x="30" y="25"/>
                      <a:pt x="30" y="25"/>
                    </a:cubicBezTo>
                    <a:cubicBezTo>
                      <a:pt x="17" y="20"/>
                      <a:pt x="17" y="20"/>
                      <a:pt x="17" y="20"/>
                    </a:cubicBezTo>
                    <a:cubicBezTo>
                      <a:pt x="17" y="20"/>
                      <a:pt x="17" y="20"/>
                      <a:pt x="17" y="20"/>
                    </a:cubicBezTo>
                    <a:cubicBezTo>
                      <a:pt x="10" y="29"/>
                      <a:pt x="10" y="29"/>
                      <a:pt x="10" y="29"/>
                    </a:cubicBezTo>
                    <a:cubicBezTo>
                      <a:pt x="10" y="29"/>
                      <a:pt x="10" y="29"/>
                      <a:pt x="10" y="29"/>
                    </a:cubicBezTo>
                    <a:cubicBezTo>
                      <a:pt x="18" y="40"/>
                      <a:pt x="18" y="40"/>
                      <a:pt x="18" y="40"/>
                    </a:cubicBezTo>
                    <a:cubicBezTo>
                      <a:pt x="18" y="41"/>
                      <a:pt x="18" y="41"/>
                      <a:pt x="18" y="41"/>
                    </a:cubicBezTo>
                    <a:cubicBezTo>
                      <a:pt x="16" y="46"/>
                      <a:pt x="16" y="46"/>
                      <a:pt x="16" y="46"/>
                    </a:cubicBezTo>
                    <a:cubicBezTo>
                      <a:pt x="16" y="47"/>
                      <a:pt x="16" y="47"/>
                      <a:pt x="16" y="47"/>
                    </a:cubicBezTo>
                    <a:cubicBezTo>
                      <a:pt x="2" y="48"/>
                      <a:pt x="2" y="48"/>
                      <a:pt x="2" y="48"/>
                    </a:cubicBezTo>
                    <a:cubicBezTo>
                      <a:pt x="1" y="49"/>
                      <a:pt x="1" y="49"/>
                      <a:pt x="1" y="49"/>
                    </a:cubicBezTo>
                    <a:cubicBezTo>
                      <a:pt x="0" y="59"/>
                      <a:pt x="0" y="59"/>
                      <a:pt x="0" y="59"/>
                    </a:cubicBezTo>
                    <a:cubicBezTo>
                      <a:pt x="0" y="60"/>
                      <a:pt x="0" y="60"/>
                      <a:pt x="0" y="60"/>
                    </a:cubicBezTo>
                    <a:cubicBezTo>
                      <a:pt x="13" y="65"/>
                      <a:pt x="13" y="65"/>
                      <a:pt x="13" y="65"/>
                    </a:cubicBezTo>
                    <a:cubicBezTo>
                      <a:pt x="13" y="66"/>
                      <a:pt x="13" y="66"/>
                      <a:pt x="13" y="66"/>
                    </a:cubicBezTo>
                    <a:cubicBezTo>
                      <a:pt x="14" y="72"/>
                      <a:pt x="14" y="72"/>
                      <a:pt x="14" y="72"/>
                    </a:cubicBezTo>
                    <a:cubicBezTo>
                      <a:pt x="14" y="73"/>
                      <a:pt x="14" y="73"/>
                      <a:pt x="14" y="73"/>
                    </a:cubicBezTo>
                    <a:cubicBezTo>
                      <a:pt x="2" y="81"/>
                      <a:pt x="2" y="81"/>
                      <a:pt x="2" y="81"/>
                    </a:cubicBezTo>
                    <a:cubicBezTo>
                      <a:pt x="2" y="81"/>
                      <a:pt x="2" y="81"/>
                      <a:pt x="2" y="81"/>
                    </a:cubicBezTo>
                    <a:cubicBezTo>
                      <a:pt x="6" y="92"/>
                      <a:pt x="6" y="92"/>
                      <a:pt x="6" y="92"/>
                    </a:cubicBezTo>
                    <a:cubicBezTo>
                      <a:pt x="7" y="92"/>
                      <a:pt x="7" y="92"/>
                      <a:pt x="7" y="92"/>
                    </a:cubicBezTo>
                    <a:cubicBezTo>
                      <a:pt x="21" y="90"/>
                      <a:pt x="21" y="90"/>
                      <a:pt x="21" y="90"/>
                    </a:cubicBezTo>
                    <a:cubicBezTo>
                      <a:pt x="21" y="91"/>
                      <a:pt x="21" y="91"/>
                      <a:pt x="21" y="91"/>
                    </a:cubicBezTo>
                    <a:cubicBezTo>
                      <a:pt x="25" y="95"/>
                      <a:pt x="25" y="95"/>
                      <a:pt x="25" y="95"/>
                    </a:cubicBezTo>
                    <a:cubicBezTo>
                      <a:pt x="25" y="96"/>
                      <a:pt x="25" y="96"/>
                      <a:pt x="25" y="96"/>
                    </a:cubicBezTo>
                    <a:cubicBezTo>
                      <a:pt x="19" y="109"/>
                      <a:pt x="19" y="109"/>
                      <a:pt x="19" y="109"/>
                    </a:cubicBezTo>
                    <a:cubicBezTo>
                      <a:pt x="19" y="109"/>
                      <a:pt x="19" y="109"/>
                      <a:pt x="19" y="109"/>
                    </a:cubicBezTo>
                    <a:cubicBezTo>
                      <a:pt x="28" y="116"/>
                      <a:pt x="28" y="116"/>
                      <a:pt x="28" y="116"/>
                    </a:cubicBezTo>
                    <a:cubicBezTo>
                      <a:pt x="29" y="116"/>
                      <a:pt x="29" y="116"/>
                      <a:pt x="29" y="116"/>
                    </a:cubicBezTo>
                    <a:cubicBezTo>
                      <a:pt x="40" y="108"/>
                      <a:pt x="40" y="108"/>
                      <a:pt x="40" y="108"/>
                    </a:cubicBezTo>
                    <a:cubicBezTo>
                      <a:pt x="41" y="108"/>
                      <a:pt x="41" y="108"/>
                      <a:pt x="41" y="108"/>
                    </a:cubicBezTo>
                    <a:cubicBezTo>
                      <a:pt x="46" y="110"/>
                      <a:pt x="46" y="110"/>
                      <a:pt x="46" y="110"/>
                    </a:cubicBezTo>
                    <a:cubicBezTo>
                      <a:pt x="46" y="110"/>
                      <a:pt x="46" y="110"/>
                      <a:pt x="46" y="110"/>
                    </a:cubicBezTo>
                    <a:cubicBezTo>
                      <a:pt x="48" y="124"/>
                      <a:pt x="48" y="124"/>
                      <a:pt x="48" y="124"/>
                    </a:cubicBezTo>
                    <a:cubicBezTo>
                      <a:pt x="48" y="125"/>
                      <a:pt x="48" y="125"/>
                      <a:pt x="48" y="125"/>
                    </a:cubicBezTo>
                    <a:cubicBezTo>
                      <a:pt x="59" y="126"/>
                      <a:pt x="59" y="126"/>
                      <a:pt x="59" y="126"/>
                    </a:cubicBezTo>
                    <a:cubicBezTo>
                      <a:pt x="60" y="126"/>
                      <a:pt x="60" y="126"/>
                      <a:pt x="60" y="126"/>
                    </a:cubicBezTo>
                    <a:cubicBezTo>
                      <a:pt x="65" y="113"/>
                      <a:pt x="65" y="113"/>
                      <a:pt x="65" y="113"/>
                    </a:cubicBezTo>
                    <a:cubicBezTo>
                      <a:pt x="66" y="113"/>
                      <a:pt x="66" y="113"/>
                      <a:pt x="66" y="113"/>
                    </a:cubicBezTo>
                    <a:cubicBezTo>
                      <a:pt x="71" y="112"/>
                      <a:pt x="71" y="112"/>
                      <a:pt x="71" y="112"/>
                    </a:cubicBezTo>
                    <a:cubicBezTo>
                      <a:pt x="72" y="112"/>
                      <a:pt x="72" y="112"/>
                      <a:pt x="72" y="112"/>
                    </a:cubicBezTo>
                    <a:cubicBezTo>
                      <a:pt x="80" y="124"/>
                      <a:pt x="80" y="124"/>
                      <a:pt x="80" y="124"/>
                    </a:cubicBezTo>
                    <a:cubicBezTo>
                      <a:pt x="81" y="124"/>
                      <a:pt x="81" y="124"/>
                      <a:pt x="81" y="124"/>
                    </a:cubicBezTo>
                    <a:cubicBezTo>
                      <a:pt x="91" y="120"/>
                      <a:pt x="91" y="120"/>
                      <a:pt x="91" y="120"/>
                    </a:cubicBezTo>
                    <a:cubicBezTo>
                      <a:pt x="91" y="119"/>
                      <a:pt x="91" y="119"/>
                      <a:pt x="91" y="119"/>
                    </a:cubicBezTo>
                    <a:cubicBezTo>
                      <a:pt x="90" y="105"/>
                      <a:pt x="90" y="105"/>
                      <a:pt x="90" y="105"/>
                    </a:cubicBezTo>
                    <a:cubicBezTo>
                      <a:pt x="90" y="105"/>
                      <a:pt x="90" y="105"/>
                      <a:pt x="90" y="105"/>
                    </a:cubicBezTo>
                    <a:cubicBezTo>
                      <a:pt x="95" y="101"/>
                      <a:pt x="95" y="101"/>
                      <a:pt x="95" y="101"/>
                    </a:cubicBezTo>
                    <a:cubicBezTo>
                      <a:pt x="95" y="101"/>
                      <a:pt x="95" y="101"/>
                      <a:pt x="95" y="101"/>
                    </a:cubicBezTo>
                    <a:cubicBezTo>
                      <a:pt x="108" y="107"/>
                      <a:pt x="108" y="107"/>
                      <a:pt x="108" y="107"/>
                    </a:cubicBezTo>
                    <a:cubicBezTo>
                      <a:pt x="109" y="107"/>
                      <a:pt x="109" y="107"/>
                      <a:pt x="109" y="107"/>
                    </a:cubicBezTo>
                    <a:cubicBezTo>
                      <a:pt x="116" y="98"/>
                      <a:pt x="116" y="98"/>
                      <a:pt x="116" y="98"/>
                    </a:cubicBezTo>
                    <a:cubicBezTo>
                      <a:pt x="116" y="97"/>
                      <a:pt x="116" y="97"/>
                      <a:pt x="116" y="97"/>
                    </a:cubicBezTo>
                    <a:cubicBezTo>
                      <a:pt x="107" y="86"/>
                      <a:pt x="107" y="86"/>
                      <a:pt x="107" y="86"/>
                    </a:cubicBezTo>
                    <a:cubicBezTo>
                      <a:pt x="107" y="85"/>
                      <a:pt x="107" y="85"/>
                      <a:pt x="107" y="85"/>
                    </a:cubicBezTo>
                    <a:cubicBezTo>
                      <a:pt x="109" y="80"/>
                      <a:pt x="109" y="80"/>
                      <a:pt x="109" y="80"/>
                    </a:cubicBezTo>
                    <a:cubicBezTo>
                      <a:pt x="110" y="80"/>
                      <a:pt x="110" y="80"/>
                      <a:pt x="110" y="80"/>
                    </a:cubicBezTo>
                    <a:cubicBezTo>
                      <a:pt x="124" y="78"/>
                      <a:pt x="124" y="78"/>
                      <a:pt x="124" y="78"/>
                    </a:cubicBezTo>
                    <a:cubicBezTo>
                      <a:pt x="124" y="78"/>
                      <a:pt x="124" y="78"/>
                      <a:pt x="124" y="78"/>
                    </a:cubicBezTo>
                    <a:cubicBezTo>
                      <a:pt x="126" y="67"/>
                      <a:pt x="126" y="67"/>
                      <a:pt x="126" y="67"/>
                    </a:cubicBezTo>
                    <a:cubicBezTo>
                      <a:pt x="126" y="66"/>
                      <a:pt x="126" y="66"/>
                      <a:pt x="126" y="66"/>
                    </a:cubicBezTo>
                    <a:cubicBezTo>
                      <a:pt x="113" y="61"/>
                      <a:pt x="113" y="61"/>
                      <a:pt x="113" y="61"/>
                    </a:cubicBezTo>
                    <a:cubicBezTo>
                      <a:pt x="112" y="60"/>
                      <a:pt x="112" y="60"/>
                      <a:pt x="112" y="60"/>
                    </a:cubicBezTo>
                    <a:cubicBezTo>
                      <a:pt x="112" y="55"/>
                      <a:pt x="112" y="55"/>
                      <a:pt x="112" y="55"/>
                    </a:cubicBezTo>
                    <a:cubicBezTo>
                      <a:pt x="112" y="54"/>
                      <a:pt x="112" y="54"/>
                      <a:pt x="112" y="54"/>
                    </a:cubicBezTo>
                    <a:cubicBezTo>
                      <a:pt x="123" y="46"/>
                      <a:pt x="123" y="46"/>
                      <a:pt x="123" y="46"/>
                    </a:cubicBezTo>
                    <a:cubicBezTo>
                      <a:pt x="123" y="45"/>
                      <a:pt x="123" y="45"/>
                      <a:pt x="123" y="45"/>
                    </a:cubicBezTo>
                    <a:cubicBezTo>
                      <a:pt x="119" y="35"/>
                      <a:pt x="119" y="35"/>
                      <a:pt x="119" y="35"/>
                    </a:cubicBezTo>
                    <a:close/>
                    <a:moveTo>
                      <a:pt x="69" y="82"/>
                    </a:moveTo>
                    <a:cubicBezTo>
                      <a:pt x="58" y="86"/>
                      <a:pt x="46" y="81"/>
                      <a:pt x="41" y="70"/>
                    </a:cubicBezTo>
                    <a:cubicBezTo>
                      <a:pt x="37" y="59"/>
                      <a:pt x="42" y="47"/>
                      <a:pt x="53" y="43"/>
                    </a:cubicBezTo>
                    <a:cubicBezTo>
                      <a:pt x="64" y="38"/>
                      <a:pt x="76" y="44"/>
                      <a:pt x="80" y="55"/>
                    </a:cubicBezTo>
                    <a:cubicBezTo>
                      <a:pt x="85" y="65"/>
                      <a:pt x="79" y="78"/>
                      <a:pt x="6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5" name="Freeform 62"/>
              <p:cNvSpPr>
                <a:spLocks noEditPoints="1"/>
              </p:cNvSpPr>
              <p:nvPr/>
            </p:nvSpPr>
            <p:spPr bwMode="auto">
              <a:xfrm>
                <a:off x="1464" y="2020"/>
                <a:ext cx="233" cy="235"/>
              </a:xfrm>
              <a:custGeom>
                <a:avLst/>
                <a:gdLst>
                  <a:gd name="T0" fmla="*/ 134 w 160"/>
                  <a:gd name="T1" fmla="*/ 47 h 161"/>
                  <a:gd name="T2" fmla="*/ 128 w 160"/>
                  <a:gd name="T3" fmla="*/ 40 h 161"/>
                  <a:gd name="T4" fmla="*/ 135 w 160"/>
                  <a:gd name="T5" fmla="*/ 23 h 161"/>
                  <a:gd name="T6" fmla="*/ 124 w 160"/>
                  <a:gd name="T7" fmla="*/ 14 h 161"/>
                  <a:gd name="T8" fmla="*/ 109 w 160"/>
                  <a:gd name="T9" fmla="*/ 24 h 161"/>
                  <a:gd name="T10" fmla="*/ 102 w 160"/>
                  <a:gd name="T11" fmla="*/ 22 h 161"/>
                  <a:gd name="T12" fmla="*/ 99 w 160"/>
                  <a:gd name="T13" fmla="*/ 3 h 161"/>
                  <a:gd name="T14" fmla="*/ 85 w 160"/>
                  <a:gd name="T15" fmla="*/ 0 h 161"/>
                  <a:gd name="T16" fmla="*/ 77 w 160"/>
                  <a:gd name="T17" fmla="*/ 17 h 161"/>
                  <a:gd name="T18" fmla="*/ 69 w 160"/>
                  <a:gd name="T19" fmla="*/ 19 h 161"/>
                  <a:gd name="T20" fmla="*/ 58 w 160"/>
                  <a:gd name="T21" fmla="*/ 4 h 161"/>
                  <a:gd name="T22" fmla="*/ 44 w 160"/>
                  <a:gd name="T23" fmla="*/ 9 h 161"/>
                  <a:gd name="T24" fmla="*/ 46 w 160"/>
                  <a:gd name="T25" fmla="*/ 27 h 161"/>
                  <a:gd name="T26" fmla="*/ 39 w 160"/>
                  <a:gd name="T27" fmla="*/ 33 h 161"/>
                  <a:gd name="T28" fmla="*/ 22 w 160"/>
                  <a:gd name="T29" fmla="*/ 26 h 161"/>
                  <a:gd name="T30" fmla="*/ 13 w 160"/>
                  <a:gd name="T31" fmla="*/ 37 h 161"/>
                  <a:gd name="T32" fmla="*/ 23 w 160"/>
                  <a:gd name="T33" fmla="*/ 52 h 161"/>
                  <a:gd name="T34" fmla="*/ 21 w 160"/>
                  <a:gd name="T35" fmla="*/ 59 h 161"/>
                  <a:gd name="T36" fmla="*/ 2 w 160"/>
                  <a:gd name="T37" fmla="*/ 62 h 161"/>
                  <a:gd name="T38" fmla="*/ 0 w 160"/>
                  <a:gd name="T39" fmla="*/ 76 h 161"/>
                  <a:gd name="T40" fmla="*/ 16 w 160"/>
                  <a:gd name="T41" fmla="*/ 84 h 161"/>
                  <a:gd name="T42" fmla="*/ 18 w 160"/>
                  <a:gd name="T43" fmla="*/ 92 h 161"/>
                  <a:gd name="T44" fmla="*/ 3 w 160"/>
                  <a:gd name="T45" fmla="*/ 103 h 161"/>
                  <a:gd name="T46" fmla="*/ 8 w 160"/>
                  <a:gd name="T47" fmla="*/ 117 h 161"/>
                  <a:gd name="T48" fmla="*/ 26 w 160"/>
                  <a:gd name="T49" fmla="*/ 115 h 161"/>
                  <a:gd name="T50" fmla="*/ 32 w 160"/>
                  <a:gd name="T51" fmla="*/ 121 h 161"/>
                  <a:gd name="T52" fmla="*/ 25 w 160"/>
                  <a:gd name="T53" fmla="*/ 138 h 161"/>
                  <a:gd name="T54" fmla="*/ 36 w 160"/>
                  <a:gd name="T55" fmla="*/ 148 h 161"/>
                  <a:gd name="T56" fmla="*/ 51 w 160"/>
                  <a:gd name="T57" fmla="*/ 137 h 161"/>
                  <a:gd name="T58" fmla="*/ 58 w 160"/>
                  <a:gd name="T59" fmla="*/ 140 h 161"/>
                  <a:gd name="T60" fmla="*/ 61 w 160"/>
                  <a:gd name="T61" fmla="*/ 158 h 161"/>
                  <a:gd name="T62" fmla="*/ 75 w 160"/>
                  <a:gd name="T63" fmla="*/ 161 h 161"/>
                  <a:gd name="T64" fmla="*/ 83 w 160"/>
                  <a:gd name="T65" fmla="*/ 144 h 161"/>
                  <a:gd name="T66" fmla="*/ 91 w 160"/>
                  <a:gd name="T67" fmla="*/ 143 h 161"/>
                  <a:gd name="T68" fmla="*/ 102 w 160"/>
                  <a:gd name="T69" fmla="*/ 158 h 161"/>
                  <a:gd name="T70" fmla="*/ 116 w 160"/>
                  <a:gd name="T71" fmla="*/ 153 h 161"/>
                  <a:gd name="T72" fmla="*/ 114 w 160"/>
                  <a:gd name="T73" fmla="*/ 135 h 161"/>
                  <a:gd name="T74" fmla="*/ 121 w 160"/>
                  <a:gd name="T75" fmla="*/ 129 h 161"/>
                  <a:gd name="T76" fmla="*/ 138 w 160"/>
                  <a:gd name="T77" fmla="*/ 136 h 161"/>
                  <a:gd name="T78" fmla="*/ 147 w 160"/>
                  <a:gd name="T79" fmla="*/ 125 h 161"/>
                  <a:gd name="T80" fmla="*/ 137 w 160"/>
                  <a:gd name="T81" fmla="*/ 110 h 161"/>
                  <a:gd name="T82" fmla="*/ 139 w 160"/>
                  <a:gd name="T83" fmla="*/ 103 h 161"/>
                  <a:gd name="T84" fmla="*/ 158 w 160"/>
                  <a:gd name="T85" fmla="*/ 100 h 161"/>
                  <a:gd name="T86" fmla="*/ 160 w 160"/>
                  <a:gd name="T87" fmla="*/ 86 h 161"/>
                  <a:gd name="T88" fmla="*/ 144 w 160"/>
                  <a:gd name="T89" fmla="*/ 78 h 161"/>
                  <a:gd name="T90" fmla="*/ 142 w 160"/>
                  <a:gd name="T91" fmla="*/ 70 h 161"/>
                  <a:gd name="T92" fmla="*/ 157 w 160"/>
                  <a:gd name="T93" fmla="*/ 59 h 161"/>
                  <a:gd name="T94" fmla="*/ 152 w 160"/>
                  <a:gd name="T95" fmla="*/ 45 h 161"/>
                  <a:gd name="T96" fmla="*/ 87 w 160"/>
                  <a:gd name="T97" fmla="*/ 104 h 161"/>
                  <a:gd name="T98" fmla="*/ 68 w 160"/>
                  <a:gd name="T99" fmla="*/ 55 h 161"/>
                  <a:gd name="T100" fmla="*/ 87 w 160"/>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61">
                    <a:moveTo>
                      <a:pt x="151" y="44"/>
                    </a:moveTo>
                    <a:cubicBezTo>
                      <a:pt x="134" y="47"/>
                      <a:pt x="134" y="47"/>
                      <a:pt x="134" y="47"/>
                    </a:cubicBezTo>
                    <a:cubicBezTo>
                      <a:pt x="133" y="46"/>
                      <a:pt x="133" y="46"/>
                      <a:pt x="133" y="46"/>
                    </a:cubicBezTo>
                    <a:cubicBezTo>
                      <a:pt x="128" y="40"/>
                      <a:pt x="128" y="40"/>
                      <a:pt x="128" y="40"/>
                    </a:cubicBezTo>
                    <a:cubicBezTo>
                      <a:pt x="128" y="39"/>
                      <a:pt x="128" y="39"/>
                      <a:pt x="128" y="39"/>
                    </a:cubicBezTo>
                    <a:cubicBezTo>
                      <a:pt x="135" y="23"/>
                      <a:pt x="135" y="23"/>
                      <a:pt x="135" y="23"/>
                    </a:cubicBezTo>
                    <a:cubicBezTo>
                      <a:pt x="135" y="22"/>
                      <a:pt x="135" y="22"/>
                      <a:pt x="135" y="22"/>
                    </a:cubicBezTo>
                    <a:cubicBezTo>
                      <a:pt x="124" y="14"/>
                      <a:pt x="124" y="14"/>
                      <a:pt x="124" y="14"/>
                    </a:cubicBezTo>
                    <a:cubicBezTo>
                      <a:pt x="123" y="14"/>
                      <a:pt x="123" y="14"/>
                      <a:pt x="123" y="14"/>
                    </a:cubicBezTo>
                    <a:cubicBezTo>
                      <a:pt x="109" y="24"/>
                      <a:pt x="109" y="24"/>
                      <a:pt x="109" y="24"/>
                    </a:cubicBezTo>
                    <a:cubicBezTo>
                      <a:pt x="108" y="24"/>
                      <a:pt x="108" y="24"/>
                      <a:pt x="108" y="24"/>
                    </a:cubicBezTo>
                    <a:cubicBezTo>
                      <a:pt x="102" y="22"/>
                      <a:pt x="102" y="22"/>
                      <a:pt x="102" y="22"/>
                    </a:cubicBezTo>
                    <a:cubicBezTo>
                      <a:pt x="101" y="21"/>
                      <a:pt x="101" y="21"/>
                      <a:pt x="101" y="21"/>
                    </a:cubicBezTo>
                    <a:cubicBezTo>
                      <a:pt x="99" y="3"/>
                      <a:pt x="99" y="3"/>
                      <a:pt x="99" y="3"/>
                    </a:cubicBezTo>
                    <a:cubicBezTo>
                      <a:pt x="99" y="3"/>
                      <a:pt x="99" y="3"/>
                      <a:pt x="99" y="3"/>
                    </a:cubicBezTo>
                    <a:cubicBezTo>
                      <a:pt x="85" y="0"/>
                      <a:pt x="85" y="0"/>
                      <a:pt x="85" y="0"/>
                    </a:cubicBezTo>
                    <a:cubicBezTo>
                      <a:pt x="84" y="1"/>
                      <a:pt x="84" y="1"/>
                      <a:pt x="84" y="1"/>
                    </a:cubicBezTo>
                    <a:cubicBezTo>
                      <a:pt x="77" y="17"/>
                      <a:pt x="77" y="17"/>
                      <a:pt x="77" y="17"/>
                    </a:cubicBezTo>
                    <a:cubicBezTo>
                      <a:pt x="76" y="18"/>
                      <a:pt x="76" y="18"/>
                      <a:pt x="76" y="18"/>
                    </a:cubicBezTo>
                    <a:cubicBezTo>
                      <a:pt x="69" y="19"/>
                      <a:pt x="69" y="19"/>
                      <a:pt x="69" y="19"/>
                    </a:cubicBezTo>
                    <a:cubicBezTo>
                      <a:pt x="68" y="18"/>
                      <a:pt x="68" y="18"/>
                      <a:pt x="68" y="18"/>
                    </a:cubicBezTo>
                    <a:cubicBezTo>
                      <a:pt x="58" y="4"/>
                      <a:pt x="58" y="4"/>
                      <a:pt x="58" y="4"/>
                    </a:cubicBezTo>
                    <a:cubicBezTo>
                      <a:pt x="57" y="4"/>
                      <a:pt x="57" y="4"/>
                      <a:pt x="57" y="4"/>
                    </a:cubicBezTo>
                    <a:cubicBezTo>
                      <a:pt x="44" y="9"/>
                      <a:pt x="44" y="9"/>
                      <a:pt x="44" y="9"/>
                    </a:cubicBezTo>
                    <a:cubicBezTo>
                      <a:pt x="43" y="10"/>
                      <a:pt x="43" y="10"/>
                      <a:pt x="43" y="10"/>
                    </a:cubicBezTo>
                    <a:cubicBezTo>
                      <a:pt x="46" y="27"/>
                      <a:pt x="46" y="27"/>
                      <a:pt x="46" y="27"/>
                    </a:cubicBezTo>
                    <a:cubicBezTo>
                      <a:pt x="45" y="28"/>
                      <a:pt x="45" y="28"/>
                      <a:pt x="45" y="28"/>
                    </a:cubicBezTo>
                    <a:cubicBezTo>
                      <a:pt x="39" y="33"/>
                      <a:pt x="39" y="33"/>
                      <a:pt x="39" y="33"/>
                    </a:cubicBezTo>
                    <a:cubicBezTo>
                      <a:pt x="38" y="33"/>
                      <a:pt x="38" y="33"/>
                      <a:pt x="38" y="33"/>
                    </a:cubicBezTo>
                    <a:cubicBezTo>
                      <a:pt x="22" y="26"/>
                      <a:pt x="22" y="26"/>
                      <a:pt x="22" y="26"/>
                    </a:cubicBezTo>
                    <a:cubicBezTo>
                      <a:pt x="21" y="26"/>
                      <a:pt x="21" y="26"/>
                      <a:pt x="21" y="26"/>
                    </a:cubicBezTo>
                    <a:cubicBezTo>
                      <a:pt x="13" y="37"/>
                      <a:pt x="13" y="37"/>
                      <a:pt x="13" y="37"/>
                    </a:cubicBezTo>
                    <a:cubicBezTo>
                      <a:pt x="13" y="38"/>
                      <a:pt x="13" y="38"/>
                      <a:pt x="13" y="38"/>
                    </a:cubicBezTo>
                    <a:cubicBezTo>
                      <a:pt x="23" y="52"/>
                      <a:pt x="23" y="52"/>
                      <a:pt x="23" y="52"/>
                    </a:cubicBezTo>
                    <a:cubicBezTo>
                      <a:pt x="24" y="53"/>
                      <a:pt x="24" y="53"/>
                      <a:pt x="24" y="53"/>
                    </a:cubicBezTo>
                    <a:cubicBezTo>
                      <a:pt x="21" y="59"/>
                      <a:pt x="21" y="59"/>
                      <a:pt x="21" y="59"/>
                    </a:cubicBezTo>
                    <a:cubicBezTo>
                      <a:pt x="21" y="59"/>
                      <a:pt x="20" y="60"/>
                      <a:pt x="20" y="60"/>
                    </a:cubicBezTo>
                    <a:cubicBezTo>
                      <a:pt x="2" y="62"/>
                      <a:pt x="2" y="62"/>
                      <a:pt x="2" y="62"/>
                    </a:cubicBezTo>
                    <a:cubicBezTo>
                      <a:pt x="2" y="62"/>
                      <a:pt x="2" y="62"/>
                      <a:pt x="2" y="62"/>
                    </a:cubicBezTo>
                    <a:cubicBezTo>
                      <a:pt x="0" y="76"/>
                      <a:pt x="0" y="76"/>
                      <a:pt x="0" y="76"/>
                    </a:cubicBezTo>
                    <a:cubicBezTo>
                      <a:pt x="0" y="77"/>
                      <a:pt x="0" y="77"/>
                      <a:pt x="0" y="77"/>
                    </a:cubicBezTo>
                    <a:cubicBezTo>
                      <a:pt x="16" y="84"/>
                      <a:pt x="16" y="84"/>
                      <a:pt x="16" y="84"/>
                    </a:cubicBezTo>
                    <a:cubicBezTo>
                      <a:pt x="17" y="85"/>
                      <a:pt x="17" y="85"/>
                      <a:pt x="17" y="85"/>
                    </a:cubicBezTo>
                    <a:cubicBezTo>
                      <a:pt x="18" y="92"/>
                      <a:pt x="18" y="92"/>
                      <a:pt x="18" y="92"/>
                    </a:cubicBezTo>
                    <a:cubicBezTo>
                      <a:pt x="17" y="93"/>
                      <a:pt x="17" y="93"/>
                      <a:pt x="17" y="93"/>
                    </a:cubicBezTo>
                    <a:cubicBezTo>
                      <a:pt x="3" y="103"/>
                      <a:pt x="3" y="103"/>
                      <a:pt x="3" y="103"/>
                    </a:cubicBezTo>
                    <a:cubicBezTo>
                      <a:pt x="3" y="104"/>
                      <a:pt x="3" y="104"/>
                      <a:pt x="3" y="104"/>
                    </a:cubicBezTo>
                    <a:cubicBezTo>
                      <a:pt x="8" y="117"/>
                      <a:pt x="8" y="117"/>
                      <a:pt x="8" y="117"/>
                    </a:cubicBezTo>
                    <a:cubicBezTo>
                      <a:pt x="9" y="117"/>
                      <a:pt x="9" y="117"/>
                      <a:pt x="9" y="117"/>
                    </a:cubicBezTo>
                    <a:cubicBezTo>
                      <a:pt x="26" y="115"/>
                      <a:pt x="26" y="115"/>
                      <a:pt x="26" y="115"/>
                    </a:cubicBezTo>
                    <a:cubicBezTo>
                      <a:pt x="27" y="116"/>
                      <a:pt x="27" y="116"/>
                      <a:pt x="27" y="116"/>
                    </a:cubicBezTo>
                    <a:cubicBezTo>
                      <a:pt x="32" y="121"/>
                      <a:pt x="32" y="121"/>
                      <a:pt x="32" y="121"/>
                    </a:cubicBezTo>
                    <a:cubicBezTo>
                      <a:pt x="32" y="122"/>
                      <a:pt x="32" y="122"/>
                      <a:pt x="32" y="122"/>
                    </a:cubicBezTo>
                    <a:cubicBezTo>
                      <a:pt x="25" y="138"/>
                      <a:pt x="25" y="138"/>
                      <a:pt x="25" y="138"/>
                    </a:cubicBezTo>
                    <a:cubicBezTo>
                      <a:pt x="25" y="139"/>
                      <a:pt x="25" y="139"/>
                      <a:pt x="25" y="139"/>
                    </a:cubicBezTo>
                    <a:cubicBezTo>
                      <a:pt x="36" y="148"/>
                      <a:pt x="36" y="148"/>
                      <a:pt x="36" y="148"/>
                    </a:cubicBezTo>
                    <a:cubicBezTo>
                      <a:pt x="37" y="148"/>
                      <a:pt x="37" y="148"/>
                      <a:pt x="37" y="148"/>
                    </a:cubicBezTo>
                    <a:cubicBezTo>
                      <a:pt x="51" y="137"/>
                      <a:pt x="51" y="137"/>
                      <a:pt x="51" y="137"/>
                    </a:cubicBezTo>
                    <a:cubicBezTo>
                      <a:pt x="52" y="137"/>
                      <a:pt x="52" y="137"/>
                      <a:pt x="52" y="137"/>
                    </a:cubicBezTo>
                    <a:cubicBezTo>
                      <a:pt x="58" y="140"/>
                      <a:pt x="58" y="140"/>
                      <a:pt x="58" y="140"/>
                    </a:cubicBezTo>
                    <a:cubicBezTo>
                      <a:pt x="59" y="141"/>
                      <a:pt x="59" y="141"/>
                      <a:pt x="59" y="141"/>
                    </a:cubicBezTo>
                    <a:cubicBezTo>
                      <a:pt x="61" y="158"/>
                      <a:pt x="61" y="158"/>
                      <a:pt x="61" y="158"/>
                    </a:cubicBezTo>
                    <a:cubicBezTo>
                      <a:pt x="61" y="159"/>
                      <a:pt x="61" y="159"/>
                      <a:pt x="61" y="159"/>
                    </a:cubicBezTo>
                    <a:cubicBezTo>
                      <a:pt x="75" y="161"/>
                      <a:pt x="75" y="161"/>
                      <a:pt x="75" y="161"/>
                    </a:cubicBezTo>
                    <a:cubicBezTo>
                      <a:pt x="76" y="161"/>
                      <a:pt x="76" y="161"/>
                      <a:pt x="76" y="161"/>
                    </a:cubicBezTo>
                    <a:cubicBezTo>
                      <a:pt x="83" y="144"/>
                      <a:pt x="83" y="144"/>
                      <a:pt x="83" y="144"/>
                    </a:cubicBezTo>
                    <a:cubicBezTo>
                      <a:pt x="84" y="144"/>
                      <a:pt x="84" y="144"/>
                      <a:pt x="84" y="144"/>
                    </a:cubicBezTo>
                    <a:cubicBezTo>
                      <a:pt x="91" y="143"/>
                      <a:pt x="91" y="143"/>
                      <a:pt x="91" y="143"/>
                    </a:cubicBezTo>
                    <a:cubicBezTo>
                      <a:pt x="91" y="143"/>
                      <a:pt x="92" y="143"/>
                      <a:pt x="92" y="143"/>
                    </a:cubicBezTo>
                    <a:cubicBezTo>
                      <a:pt x="102" y="158"/>
                      <a:pt x="102" y="158"/>
                      <a:pt x="102" y="158"/>
                    </a:cubicBezTo>
                    <a:cubicBezTo>
                      <a:pt x="103" y="158"/>
                      <a:pt x="103" y="158"/>
                      <a:pt x="103" y="158"/>
                    </a:cubicBezTo>
                    <a:cubicBezTo>
                      <a:pt x="116" y="153"/>
                      <a:pt x="116" y="153"/>
                      <a:pt x="116" y="153"/>
                    </a:cubicBezTo>
                    <a:cubicBezTo>
                      <a:pt x="117" y="152"/>
                      <a:pt x="117" y="152"/>
                      <a:pt x="117" y="152"/>
                    </a:cubicBezTo>
                    <a:cubicBezTo>
                      <a:pt x="114" y="135"/>
                      <a:pt x="114" y="135"/>
                      <a:pt x="114" y="135"/>
                    </a:cubicBezTo>
                    <a:cubicBezTo>
                      <a:pt x="115" y="133"/>
                      <a:pt x="115" y="133"/>
                      <a:pt x="115" y="133"/>
                    </a:cubicBezTo>
                    <a:cubicBezTo>
                      <a:pt x="121" y="129"/>
                      <a:pt x="121" y="129"/>
                      <a:pt x="121" y="129"/>
                    </a:cubicBezTo>
                    <a:cubicBezTo>
                      <a:pt x="122" y="129"/>
                      <a:pt x="122" y="129"/>
                      <a:pt x="122" y="129"/>
                    </a:cubicBezTo>
                    <a:cubicBezTo>
                      <a:pt x="138" y="136"/>
                      <a:pt x="138" y="136"/>
                      <a:pt x="138" y="136"/>
                    </a:cubicBezTo>
                    <a:cubicBezTo>
                      <a:pt x="139" y="136"/>
                      <a:pt x="139" y="136"/>
                      <a:pt x="139" y="136"/>
                    </a:cubicBezTo>
                    <a:cubicBezTo>
                      <a:pt x="147" y="125"/>
                      <a:pt x="147" y="125"/>
                      <a:pt x="147" y="125"/>
                    </a:cubicBezTo>
                    <a:cubicBezTo>
                      <a:pt x="147" y="124"/>
                      <a:pt x="147" y="124"/>
                      <a:pt x="147" y="124"/>
                    </a:cubicBezTo>
                    <a:cubicBezTo>
                      <a:pt x="137" y="110"/>
                      <a:pt x="137" y="110"/>
                      <a:pt x="137" y="110"/>
                    </a:cubicBezTo>
                    <a:cubicBezTo>
                      <a:pt x="136" y="109"/>
                      <a:pt x="136" y="109"/>
                      <a:pt x="136" y="109"/>
                    </a:cubicBezTo>
                    <a:cubicBezTo>
                      <a:pt x="139" y="103"/>
                      <a:pt x="139" y="103"/>
                      <a:pt x="139" y="103"/>
                    </a:cubicBezTo>
                    <a:cubicBezTo>
                      <a:pt x="140" y="102"/>
                      <a:pt x="140" y="102"/>
                      <a:pt x="140" y="102"/>
                    </a:cubicBezTo>
                    <a:cubicBezTo>
                      <a:pt x="158" y="100"/>
                      <a:pt x="158" y="100"/>
                      <a:pt x="158" y="100"/>
                    </a:cubicBezTo>
                    <a:cubicBezTo>
                      <a:pt x="158" y="100"/>
                      <a:pt x="158" y="100"/>
                      <a:pt x="158" y="99"/>
                    </a:cubicBezTo>
                    <a:cubicBezTo>
                      <a:pt x="160" y="86"/>
                      <a:pt x="160" y="86"/>
                      <a:pt x="160" y="86"/>
                    </a:cubicBezTo>
                    <a:cubicBezTo>
                      <a:pt x="160" y="85"/>
                      <a:pt x="160" y="85"/>
                      <a:pt x="160" y="85"/>
                    </a:cubicBezTo>
                    <a:cubicBezTo>
                      <a:pt x="144" y="78"/>
                      <a:pt x="144" y="78"/>
                      <a:pt x="144" y="78"/>
                    </a:cubicBezTo>
                    <a:cubicBezTo>
                      <a:pt x="143" y="77"/>
                      <a:pt x="143" y="77"/>
                      <a:pt x="143" y="77"/>
                    </a:cubicBezTo>
                    <a:cubicBezTo>
                      <a:pt x="142" y="70"/>
                      <a:pt x="142" y="70"/>
                      <a:pt x="142" y="70"/>
                    </a:cubicBezTo>
                    <a:cubicBezTo>
                      <a:pt x="143" y="69"/>
                      <a:pt x="143" y="69"/>
                      <a:pt x="143" y="69"/>
                    </a:cubicBezTo>
                    <a:cubicBezTo>
                      <a:pt x="157" y="59"/>
                      <a:pt x="157" y="59"/>
                      <a:pt x="157" y="59"/>
                    </a:cubicBezTo>
                    <a:cubicBezTo>
                      <a:pt x="157" y="58"/>
                      <a:pt x="157" y="58"/>
                      <a:pt x="157" y="58"/>
                    </a:cubicBezTo>
                    <a:cubicBezTo>
                      <a:pt x="152" y="45"/>
                      <a:pt x="152" y="45"/>
                      <a:pt x="152" y="45"/>
                    </a:cubicBezTo>
                    <a:lnTo>
                      <a:pt x="151" y="44"/>
                    </a:lnTo>
                    <a:close/>
                    <a:moveTo>
                      <a:pt x="87" y="104"/>
                    </a:moveTo>
                    <a:cubicBezTo>
                      <a:pt x="74" y="110"/>
                      <a:pt x="58" y="103"/>
                      <a:pt x="53" y="89"/>
                    </a:cubicBezTo>
                    <a:cubicBezTo>
                      <a:pt x="47" y="76"/>
                      <a:pt x="54" y="60"/>
                      <a:pt x="68" y="55"/>
                    </a:cubicBezTo>
                    <a:cubicBezTo>
                      <a:pt x="81" y="49"/>
                      <a:pt x="97" y="56"/>
                      <a:pt x="102" y="70"/>
                    </a:cubicBezTo>
                    <a:cubicBezTo>
                      <a:pt x="108" y="83"/>
                      <a:pt x="101" y="99"/>
                      <a:pt x="8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6" name="Freeform 63"/>
              <p:cNvSpPr/>
              <p:nvPr/>
            </p:nvSpPr>
            <p:spPr bwMode="auto">
              <a:xfrm>
                <a:off x="1952" y="3065"/>
                <a:ext cx="233" cy="152"/>
              </a:xfrm>
              <a:custGeom>
                <a:avLst/>
                <a:gdLst>
                  <a:gd name="T0" fmla="*/ 2 w 160"/>
                  <a:gd name="T1" fmla="*/ 5 h 105"/>
                  <a:gd name="T2" fmla="*/ 4 w 160"/>
                  <a:gd name="T3" fmla="*/ 1 h 105"/>
                  <a:gd name="T4" fmla="*/ 8 w 160"/>
                  <a:gd name="T5" fmla="*/ 0 h 105"/>
                  <a:gd name="T6" fmla="*/ 15 w 160"/>
                  <a:gd name="T7" fmla="*/ 0 h 105"/>
                  <a:gd name="T8" fmla="*/ 34 w 160"/>
                  <a:gd name="T9" fmla="*/ 2 h 105"/>
                  <a:gd name="T10" fmla="*/ 36 w 160"/>
                  <a:gd name="T11" fmla="*/ 2 h 105"/>
                  <a:gd name="T12" fmla="*/ 36 w 160"/>
                  <a:gd name="T13" fmla="*/ 2 h 105"/>
                  <a:gd name="T14" fmla="*/ 39 w 160"/>
                  <a:gd name="T15" fmla="*/ 8 h 105"/>
                  <a:gd name="T16" fmla="*/ 35 w 160"/>
                  <a:gd name="T17" fmla="*/ 13 h 105"/>
                  <a:gd name="T18" fmla="*/ 33 w 160"/>
                  <a:gd name="T19" fmla="*/ 13 h 105"/>
                  <a:gd name="T20" fmla="*/ 27 w 160"/>
                  <a:gd name="T21" fmla="*/ 12 h 105"/>
                  <a:gd name="T22" fmla="*/ 23 w 160"/>
                  <a:gd name="T23" fmla="*/ 12 h 105"/>
                  <a:gd name="T24" fmla="*/ 29 w 160"/>
                  <a:gd name="T25" fmla="*/ 17 h 105"/>
                  <a:gd name="T26" fmla="*/ 40 w 160"/>
                  <a:gd name="T27" fmla="*/ 28 h 105"/>
                  <a:gd name="T28" fmla="*/ 46 w 160"/>
                  <a:gd name="T29" fmla="*/ 34 h 105"/>
                  <a:gd name="T30" fmla="*/ 54 w 160"/>
                  <a:gd name="T31" fmla="*/ 41 h 105"/>
                  <a:gd name="T32" fmla="*/ 59 w 160"/>
                  <a:gd name="T33" fmla="*/ 45 h 105"/>
                  <a:gd name="T34" fmla="*/ 65 w 160"/>
                  <a:gd name="T35" fmla="*/ 40 h 105"/>
                  <a:gd name="T36" fmla="*/ 67 w 160"/>
                  <a:gd name="T37" fmla="*/ 38 h 105"/>
                  <a:gd name="T38" fmla="*/ 74 w 160"/>
                  <a:gd name="T39" fmla="*/ 32 h 105"/>
                  <a:gd name="T40" fmla="*/ 75 w 160"/>
                  <a:gd name="T41" fmla="*/ 31 h 105"/>
                  <a:gd name="T42" fmla="*/ 83 w 160"/>
                  <a:gd name="T43" fmla="*/ 31 h 105"/>
                  <a:gd name="T44" fmla="*/ 89 w 160"/>
                  <a:gd name="T45" fmla="*/ 36 h 105"/>
                  <a:gd name="T46" fmla="*/ 95 w 160"/>
                  <a:gd name="T47" fmla="*/ 41 h 105"/>
                  <a:gd name="T48" fmla="*/ 99 w 160"/>
                  <a:gd name="T49" fmla="*/ 44 h 105"/>
                  <a:gd name="T50" fmla="*/ 101 w 160"/>
                  <a:gd name="T51" fmla="*/ 46 h 105"/>
                  <a:gd name="T52" fmla="*/ 121 w 160"/>
                  <a:gd name="T53" fmla="*/ 64 h 105"/>
                  <a:gd name="T54" fmla="*/ 122 w 160"/>
                  <a:gd name="T55" fmla="*/ 64 h 105"/>
                  <a:gd name="T56" fmla="*/ 128 w 160"/>
                  <a:gd name="T57" fmla="*/ 69 h 105"/>
                  <a:gd name="T58" fmla="*/ 154 w 160"/>
                  <a:gd name="T59" fmla="*/ 92 h 105"/>
                  <a:gd name="T60" fmla="*/ 157 w 160"/>
                  <a:gd name="T61" fmla="*/ 95 h 105"/>
                  <a:gd name="T62" fmla="*/ 158 w 160"/>
                  <a:gd name="T63" fmla="*/ 103 h 105"/>
                  <a:gd name="T64" fmla="*/ 152 w 160"/>
                  <a:gd name="T65" fmla="*/ 104 h 105"/>
                  <a:gd name="T66" fmla="*/ 150 w 160"/>
                  <a:gd name="T67" fmla="*/ 103 h 105"/>
                  <a:gd name="T68" fmla="*/ 127 w 160"/>
                  <a:gd name="T69" fmla="*/ 83 h 105"/>
                  <a:gd name="T70" fmla="*/ 121 w 160"/>
                  <a:gd name="T71" fmla="*/ 78 h 105"/>
                  <a:gd name="T72" fmla="*/ 120 w 160"/>
                  <a:gd name="T73" fmla="*/ 78 h 105"/>
                  <a:gd name="T74" fmla="*/ 100 w 160"/>
                  <a:gd name="T75" fmla="*/ 61 h 105"/>
                  <a:gd name="T76" fmla="*/ 98 w 160"/>
                  <a:gd name="T77" fmla="*/ 59 h 105"/>
                  <a:gd name="T78" fmla="*/ 94 w 160"/>
                  <a:gd name="T79" fmla="*/ 55 h 105"/>
                  <a:gd name="T80" fmla="*/ 88 w 160"/>
                  <a:gd name="T81" fmla="*/ 50 h 105"/>
                  <a:gd name="T82" fmla="*/ 79 w 160"/>
                  <a:gd name="T83" fmla="*/ 42 h 105"/>
                  <a:gd name="T84" fmla="*/ 73 w 160"/>
                  <a:gd name="T85" fmla="*/ 48 h 105"/>
                  <a:gd name="T86" fmla="*/ 66 w 160"/>
                  <a:gd name="T87" fmla="*/ 54 h 105"/>
                  <a:gd name="T88" fmla="*/ 64 w 160"/>
                  <a:gd name="T89" fmla="*/ 56 h 105"/>
                  <a:gd name="T90" fmla="*/ 63 w 160"/>
                  <a:gd name="T91" fmla="*/ 57 h 105"/>
                  <a:gd name="T92" fmla="*/ 55 w 160"/>
                  <a:gd name="T93" fmla="*/ 57 h 105"/>
                  <a:gd name="T94" fmla="*/ 53 w 160"/>
                  <a:gd name="T95" fmla="*/ 55 h 105"/>
                  <a:gd name="T96" fmla="*/ 45 w 160"/>
                  <a:gd name="T97" fmla="*/ 48 h 105"/>
                  <a:gd name="T98" fmla="*/ 39 w 160"/>
                  <a:gd name="T99" fmla="*/ 42 h 105"/>
                  <a:gd name="T100" fmla="*/ 31 w 160"/>
                  <a:gd name="T101" fmla="*/ 35 h 105"/>
                  <a:gd name="T102" fmla="*/ 13 w 160"/>
                  <a:gd name="T103" fmla="*/ 18 h 105"/>
                  <a:gd name="T104" fmla="*/ 13 w 160"/>
                  <a:gd name="T105" fmla="*/ 18 h 105"/>
                  <a:gd name="T106" fmla="*/ 12 w 160"/>
                  <a:gd name="T107" fmla="*/ 30 h 105"/>
                  <a:gd name="T108" fmla="*/ 6 w 160"/>
                  <a:gd name="T109" fmla="*/ 36 h 105"/>
                  <a:gd name="T110" fmla="*/ 1 w 160"/>
                  <a:gd name="T111" fmla="*/ 30 h 105"/>
                  <a:gd name="T112" fmla="*/ 2 w 160"/>
                  <a:gd name="T113"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05">
                    <a:moveTo>
                      <a:pt x="2" y="5"/>
                    </a:moveTo>
                    <a:cubicBezTo>
                      <a:pt x="2" y="4"/>
                      <a:pt x="3" y="2"/>
                      <a:pt x="4" y="1"/>
                    </a:cubicBezTo>
                    <a:cubicBezTo>
                      <a:pt x="5" y="0"/>
                      <a:pt x="7" y="0"/>
                      <a:pt x="8" y="0"/>
                    </a:cubicBezTo>
                    <a:cubicBezTo>
                      <a:pt x="15" y="0"/>
                      <a:pt x="15" y="0"/>
                      <a:pt x="15" y="0"/>
                    </a:cubicBezTo>
                    <a:cubicBezTo>
                      <a:pt x="34" y="2"/>
                      <a:pt x="34" y="2"/>
                      <a:pt x="34" y="2"/>
                    </a:cubicBezTo>
                    <a:cubicBezTo>
                      <a:pt x="35" y="2"/>
                      <a:pt x="35" y="2"/>
                      <a:pt x="36" y="2"/>
                    </a:cubicBezTo>
                    <a:cubicBezTo>
                      <a:pt x="36" y="2"/>
                      <a:pt x="36" y="2"/>
                      <a:pt x="36" y="2"/>
                    </a:cubicBezTo>
                    <a:cubicBezTo>
                      <a:pt x="38" y="3"/>
                      <a:pt x="39" y="5"/>
                      <a:pt x="39" y="8"/>
                    </a:cubicBezTo>
                    <a:cubicBezTo>
                      <a:pt x="39" y="10"/>
                      <a:pt x="37" y="12"/>
                      <a:pt x="35" y="13"/>
                    </a:cubicBezTo>
                    <a:cubicBezTo>
                      <a:pt x="35" y="13"/>
                      <a:pt x="34" y="13"/>
                      <a:pt x="33" y="13"/>
                    </a:cubicBezTo>
                    <a:cubicBezTo>
                      <a:pt x="27" y="12"/>
                      <a:pt x="27" y="12"/>
                      <a:pt x="27" y="12"/>
                    </a:cubicBezTo>
                    <a:cubicBezTo>
                      <a:pt x="23" y="12"/>
                      <a:pt x="23" y="12"/>
                      <a:pt x="23" y="12"/>
                    </a:cubicBezTo>
                    <a:cubicBezTo>
                      <a:pt x="29" y="17"/>
                      <a:pt x="29" y="17"/>
                      <a:pt x="29" y="17"/>
                    </a:cubicBezTo>
                    <a:cubicBezTo>
                      <a:pt x="40" y="28"/>
                      <a:pt x="40" y="28"/>
                      <a:pt x="40" y="28"/>
                    </a:cubicBezTo>
                    <a:cubicBezTo>
                      <a:pt x="46" y="34"/>
                      <a:pt x="46" y="34"/>
                      <a:pt x="46" y="34"/>
                    </a:cubicBezTo>
                    <a:cubicBezTo>
                      <a:pt x="54" y="41"/>
                      <a:pt x="54" y="41"/>
                      <a:pt x="54" y="41"/>
                    </a:cubicBezTo>
                    <a:cubicBezTo>
                      <a:pt x="59" y="45"/>
                      <a:pt x="59" y="45"/>
                      <a:pt x="59" y="45"/>
                    </a:cubicBezTo>
                    <a:cubicBezTo>
                      <a:pt x="65" y="40"/>
                      <a:pt x="65" y="40"/>
                      <a:pt x="65" y="40"/>
                    </a:cubicBezTo>
                    <a:cubicBezTo>
                      <a:pt x="67" y="38"/>
                      <a:pt x="67" y="38"/>
                      <a:pt x="67" y="38"/>
                    </a:cubicBezTo>
                    <a:cubicBezTo>
                      <a:pt x="74" y="32"/>
                      <a:pt x="74" y="32"/>
                      <a:pt x="74" y="32"/>
                    </a:cubicBezTo>
                    <a:cubicBezTo>
                      <a:pt x="75" y="31"/>
                      <a:pt x="75" y="31"/>
                      <a:pt x="75" y="31"/>
                    </a:cubicBezTo>
                    <a:cubicBezTo>
                      <a:pt x="77" y="29"/>
                      <a:pt x="81" y="29"/>
                      <a:pt x="83" y="31"/>
                    </a:cubicBezTo>
                    <a:cubicBezTo>
                      <a:pt x="89" y="36"/>
                      <a:pt x="89" y="36"/>
                      <a:pt x="89" y="36"/>
                    </a:cubicBezTo>
                    <a:cubicBezTo>
                      <a:pt x="95" y="41"/>
                      <a:pt x="95" y="41"/>
                      <a:pt x="95" y="41"/>
                    </a:cubicBezTo>
                    <a:cubicBezTo>
                      <a:pt x="99" y="44"/>
                      <a:pt x="99" y="44"/>
                      <a:pt x="99" y="44"/>
                    </a:cubicBezTo>
                    <a:cubicBezTo>
                      <a:pt x="101" y="46"/>
                      <a:pt x="101" y="46"/>
                      <a:pt x="101" y="46"/>
                    </a:cubicBezTo>
                    <a:cubicBezTo>
                      <a:pt x="121" y="64"/>
                      <a:pt x="121" y="64"/>
                      <a:pt x="121" y="64"/>
                    </a:cubicBezTo>
                    <a:cubicBezTo>
                      <a:pt x="122" y="64"/>
                      <a:pt x="122" y="64"/>
                      <a:pt x="122" y="64"/>
                    </a:cubicBezTo>
                    <a:cubicBezTo>
                      <a:pt x="128" y="69"/>
                      <a:pt x="128" y="69"/>
                      <a:pt x="128" y="69"/>
                    </a:cubicBezTo>
                    <a:cubicBezTo>
                      <a:pt x="154" y="92"/>
                      <a:pt x="154" y="92"/>
                      <a:pt x="154" y="92"/>
                    </a:cubicBezTo>
                    <a:cubicBezTo>
                      <a:pt x="157" y="95"/>
                      <a:pt x="157" y="95"/>
                      <a:pt x="157" y="95"/>
                    </a:cubicBezTo>
                    <a:cubicBezTo>
                      <a:pt x="160" y="97"/>
                      <a:pt x="160" y="100"/>
                      <a:pt x="158" y="103"/>
                    </a:cubicBezTo>
                    <a:cubicBezTo>
                      <a:pt x="156" y="104"/>
                      <a:pt x="154" y="105"/>
                      <a:pt x="152" y="104"/>
                    </a:cubicBezTo>
                    <a:cubicBezTo>
                      <a:pt x="151" y="104"/>
                      <a:pt x="150" y="104"/>
                      <a:pt x="150" y="103"/>
                    </a:cubicBezTo>
                    <a:cubicBezTo>
                      <a:pt x="127" y="83"/>
                      <a:pt x="127" y="83"/>
                      <a:pt x="127" y="83"/>
                    </a:cubicBezTo>
                    <a:cubicBezTo>
                      <a:pt x="121" y="78"/>
                      <a:pt x="121" y="78"/>
                      <a:pt x="121" y="78"/>
                    </a:cubicBezTo>
                    <a:cubicBezTo>
                      <a:pt x="120" y="78"/>
                      <a:pt x="120" y="78"/>
                      <a:pt x="120" y="78"/>
                    </a:cubicBezTo>
                    <a:cubicBezTo>
                      <a:pt x="100" y="61"/>
                      <a:pt x="100" y="61"/>
                      <a:pt x="100" y="61"/>
                    </a:cubicBezTo>
                    <a:cubicBezTo>
                      <a:pt x="98" y="59"/>
                      <a:pt x="98" y="59"/>
                      <a:pt x="98" y="59"/>
                    </a:cubicBezTo>
                    <a:cubicBezTo>
                      <a:pt x="94" y="55"/>
                      <a:pt x="94" y="55"/>
                      <a:pt x="94" y="55"/>
                    </a:cubicBezTo>
                    <a:cubicBezTo>
                      <a:pt x="88" y="50"/>
                      <a:pt x="88" y="50"/>
                      <a:pt x="88" y="50"/>
                    </a:cubicBezTo>
                    <a:cubicBezTo>
                      <a:pt x="79" y="42"/>
                      <a:pt x="79" y="42"/>
                      <a:pt x="79" y="42"/>
                    </a:cubicBezTo>
                    <a:cubicBezTo>
                      <a:pt x="73" y="48"/>
                      <a:pt x="73" y="48"/>
                      <a:pt x="73" y="48"/>
                    </a:cubicBezTo>
                    <a:cubicBezTo>
                      <a:pt x="66" y="54"/>
                      <a:pt x="66" y="54"/>
                      <a:pt x="66" y="54"/>
                    </a:cubicBezTo>
                    <a:cubicBezTo>
                      <a:pt x="64" y="56"/>
                      <a:pt x="64" y="56"/>
                      <a:pt x="64" y="56"/>
                    </a:cubicBezTo>
                    <a:cubicBezTo>
                      <a:pt x="63" y="57"/>
                      <a:pt x="63" y="57"/>
                      <a:pt x="63" y="57"/>
                    </a:cubicBezTo>
                    <a:cubicBezTo>
                      <a:pt x="61" y="59"/>
                      <a:pt x="57" y="59"/>
                      <a:pt x="55" y="57"/>
                    </a:cubicBezTo>
                    <a:cubicBezTo>
                      <a:pt x="53" y="55"/>
                      <a:pt x="53" y="55"/>
                      <a:pt x="53" y="55"/>
                    </a:cubicBezTo>
                    <a:cubicBezTo>
                      <a:pt x="45" y="48"/>
                      <a:pt x="45" y="48"/>
                      <a:pt x="45" y="48"/>
                    </a:cubicBezTo>
                    <a:cubicBezTo>
                      <a:pt x="39" y="42"/>
                      <a:pt x="39" y="42"/>
                      <a:pt x="39" y="42"/>
                    </a:cubicBezTo>
                    <a:cubicBezTo>
                      <a:pt x="31" y="35"/>
                      <a:pt x="31" y="35"/>
                      <a:pt x="31" y="35"/>
                    </a:cubicBezTo>
                    <a:cubicBezTo>
                      <a:pt x="13" y="18"/>
                      <a:pt x="13" y="18"/>
                      <a:pt x="13" y="18"/>
                    </a:cubicBezTo>
                    <a:cubicBezTo>
                      <a:pt x="13" y="18"/>
                      <a:pt x="13" y="18"/>
                      <a:pt x="13" y="18"/>
                    </a:cubicBezTo>
                    <a:cubicBezTo>
                      <a:pt x="12" y="30"/>
                      <a:pt x="12" y="30"/>
                      <a:pt x="12" y="30"/>
                    </a:cubicBezTo>
                    <a:cubicBezTo>
                      <a:pt x="12" y="34"/>
                      <a:pt x="9" y="36"/>
                      <a:pt x="6" y="36"/>
                    </a:cubicBezTo>
                    <a:cubicBezTo>
                      <a:pt x="3" y="35"/>
                      <a:pt x="0" y="33"/>
                      <a:pt x="1" y="30"/>
                    </a:cubicBez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7" name="Freeform 64"/>
              <p:cNvSpPr/>
              <p:nvPr/>
            </p:nvSpPr>
            <p:spPr bwMode="auto">
              <a:xfrm>
                <a:off x="1963" y="3107"/>
                <a:ext cx="192" cy="115"/>
              </a:xfrm>
              <a:custGeom>
                <a:avLst/>
                <a:gdLst>
                  <a:gd name="T0" fmla="*/ 0 w 192"/>
                  <a:gd name="T1" fmla="*/ 115 h 115"/>
                  <a:gd name="T2" fmla="*/ 192 w 192"/>
                  <a:gd name="T3" fmla="*/ 115 h 115"/>
                  <a:gd name="T4" fmla="*/ 107 w 192"/>
                  <a:gd name="T5" fmla="*/ 58 h 115"/>
                  <a:gd name="T6" fmla="*/ 79 w 192"/>
                  <a:gd name="T7" fmla="*/ 67 h 115"/>
                  <a:gd name="T8" fmla="*/ 0 w 192"/>
                  <a:gd name="T9" fmla="*/ 0 h 115"/>
                  <a:gd name="T10" fmla="*/ 0 w 192"/>
                  <a:gd name="T11" fmla="*/ 115 h 115"/>
                </a:gdLst>
                <a:ahLst/>
                <a:cxnLst>
                  <a:cxn ang="0">
                    <a:pos x="T0" y="T1"/>
                  </a:cxn>
                  <a:cxn ang="0">
                    <a:pos x="T2" y="T3"/>
                  </a:cxn>
                  <a:cxn ang="0">
                    <a:pos x="T4" y="T5"/>
                  </a:cxn>
                  <a:cxn ang="0">
                    <a:pos x="T6" y="T7"/>
                  </a:cxn>
                  <a:cxn ang="0">
                    <a:pos x="T8" y="T9"/>
                  </a:cxn>
                  <a:cxn ang="0">
                    <a:pos x="T10" y="T11"/>
                  </a:cxn>
                </a:cxnLst>
                <a:rect l="0" t="0" r="r" b="b"/>
                <a:pathLst>
                  <a:path w="192" h="115">
                    <a:moveTo>
                      <a:pt x="0" y="115"/>
                    </a:moveTo>
                    <a:lnTo>
                      <a:pt x="192" y="115"/>
                    </a:lnTo>
                    <a:lnTo>
                      <a:pt x="107" y="58"/>
                    </a:lnTo>
                    <a:lnTo>
                      <a:pt x="79" y="67"/>
                    </a:lnTo>
                    <a:lnTo>
                      <a:pt x="0" y="0"/>
                    </a:ln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8" name="Freeform 65"/>
              <p:cNvSpPr/>
              <p:nvPr/>
            </p:nvSpPr>
            <p:spPr bwMode="auto">
              <a:xfrm>
                <a:off x="2062" y="1853"/>
                <a:ext cx="259" cy="172"/>
              </a:xfrm>
              <a:custGeom>
                <a:avLst/>
                <a:gdLst>
                  <a:gd name="T0" fmla="*/ 2 w 178"/>
                  <a:gd name="T1" fmla="*/ 6 h 118"/>
                  <a:gd name="T2" fmla="*/ 4 w 178"/>
                  <a:gd name="T3" fmla="*/ 1 h 118"/>
                  <a:gd name="T4" fmla="*/ 8 w 178"/>
                  <a:gd name="T5" fmla="*/ 0 h 118"/>
                  <a:gd name="T6" fmla="*/ 15 w 178"/>
                  <a:gd name="T7" fmla="*/ 0 h 118"/>
                  <a:gd name="T8" fmla="*/ 37 w 178"/>
                  <a:gd name="T9" fmla="*/ 2 h 118"/>
                  <a:gd name="T10" fmla="*/ 40 w 178"/>
                  <a:gd name="T11" fmla="*/ 2 h 118"/>
                  <a:gd name="T12" fmla="*/ 40 w 178"/>
                  <a:gd name="T13" fmla="*/ 3 h 118"/>
                  <a:gd name="T14" fmla="*/ 43 w 178"/>
                  <a:gd name="T15" fmla="*/ 9 h 118"/>
                  <a:gd name="T16" fmla="*/ 39 w 178"/>
                  <a:gd name="T17" fmla="*/ 14 h 118"/>
                  <a:gd name="T18" fmla="*/ 37 w 178"/>
                  <a:gd name="T19" fmla="*/ 14 h 118"/>
                  <a:gd name="T20" fmla="*/ 29 w 178"/>
                  <a:gd name="T21" fmla="*/ 14 h 118"/>
                  <a:gd name="T22" fmla="*/ 25 w 178"/>
                  <a:gd name="T23" fmla="*/ 14 h 118"/>
                  <a:gd name="T24" fmla="*/ 32 w 178"/>
                  <a:gd name="T25" fmla="*/ 19 h 118"/>
                  <a:gd name="T26" fmla="*/ 44 w 178"/>
                  <a:gd name="T27" fmla="*/ 31 h 118"/>
                  <a:gd name="T28" fmla="*/ 51 w 178"/>
                  <a:gd name="T29" fmla="*/ 38 h 118"/>
                  <a:gd name="T30" fmla="*/ 60 w 178"/>
                  <a:gd name="T31" fmla="*/ 46 h 118"/>
                  <a:gd name="T32" fmla="*/ 65 w 178"/>
                  <a:gd name="T33" fmla="*/ 51 h 118"/>
                  <a:gd name="T34" fmla="*/ 72 w 178"/>
                  <a:gd name="T35" fmla="*/ 45 h 118"/>
                  <a:gd name="T36" fmla="*/ 75 w 178"/>
                  <a:gd name="T37" fmla="*/ 43 h 118"/>
                  <a:gd name="T38" fmla="*/ 82 w 178"/>
                  <a:gd name="T39" fmla="*/ 36 h 118"/>
                  <a:gd name="T40" fmla="*/ 84 w 178"/>
                  <a:gd name="T41" fmla="*/ 34 h 118"/>
                  <a:gd name="T42" fmla="*/ 92 w 178"/>
                  <a:gd name="T43" fmla="*/ 34 h 118"/>
                  <a:gd name="T44" fmla="*/ 99 w 178"/>
                  <a:gd name="T45" fmla="*/ 40 h 118"/>
                  <a:gd name="T46" fmla="*/ 106 w 178"/>
                  <a:gd name="T47" fmla="*/ 46 h 118"/>
                  <a:gd name="T48" fmla="*/ 110 w 178"/>
                  <a:gd name="T49" fmla="*/ 50 h 118"/>
                  <a:gd name="T50" fmla="*/ 113 w 178"/>
                  <a:gd name="T51" fmla="*/ 52 h 118"/>
                  <a:gd name="T52" fmla="*/ 135 w 178"/>
                  <a:gd name="T53" fmla="*/ 71 h 118"/>
                  <a:gd name="T54" fmla="*/ 136 w 178"/>
                  <a:gd name="T55" fmla="*/ 72 h 118"/>
                  <a:gd name="T56" fmla="*/ 143 w 178"/>
                  <a:gd name="T57" fmla="*/ 78 h 118"/>
                  <a:gd name="T58" fmla="*/ 172 w 178"/>
                  <a:gd name="T59" fmla="*/ 103 h 118"/>
                  <a:gd name="T60" fmla="*/ 176 w 178"/>
                  <a:gd name="T61" fmla="*/ 106 h 118"/>
                  <a:gd name="T62" fmla="*/ 176 w 178"/>
                  <a:gd name="T63" fmla="*/ 115 h 118"/>
                  <a:gd name="T64" fmla="*/ 170 w 178"/>
                  <a:gd name="T65" fmla="*/ 117 h 118"/>
                  <a:gd name="T66" fmla="*/ 167 w 178"/>
                  <a:gd name="T67" fmla="*/ 116 h 118"/>
                  <a:gd name="T68" fmla="*/ 141 w 178"/>
                  <a:gd name="T69" fmla="*/ 94 h 118"/>
                  <a:gd name="T70" fmla="*/ 135 w 178"/>
                  <a:gd name="T71" fmla="*/ 88 h 118"/>
                  <a:gd name="T72" fmla="*/ 134 w 178"/>
                  <a:gd name="T73" fmla="*/ 87 h 118"/>
                  <a:gd name="T74" fmla="*/ 112 w 178"/>
                  <a:gd name="T75" fmla="*/ 68 h 118"/>
                  <a:gd name="T76" fmla="*/ 109 w 178"/>
                  <a:gd name="T77" fmla="*/ 66 h 118"/>
                  <a:gd name="T78" fmla="*/ 105 w 178"/>
                  <a:gd name="T79" fmla="*/ 62 h 118"/>
                  <a:gd name="T80" fmla="*/ 98 w 178"/>
                  <a:gd name="T81" fmla="*/ 56 h 118"/>
                  <a:gd name="T82" fmla="*/ 88 w 178"/>
                  <a:gd name="T83" fmla="*/ 47 h 118"/>
                  <a:gd name="T84" fmla="*/ 81 w 178"/>
                  <a:gd name="T85" fmla="*/ 54 h 118"/>
                  <a:gd name="T86" fmla="*/ 73 w 178"/>
                  <a:gd name="T87" fmla="*/ 60 h 118"/>
                  <a:gd name="T88" fmla="*/ 71 w 178"/>
                  <a:gd name="T89" fmla="*/ 63 h 118"/>
                  <a:gd name="T90" fmla="*/ 69 w 178"/>
                  <a:gd name="T91" fmla="*/ 64 h 118"/>
                  <a:gd name="T92" fmla="*/ 61 w 178"/>
                  <a:gd name="T93" fmla="*/ 64 h 118"/>
                  <a:gd name="T94" fmla="*/ 59 w 178"/>
                  <a:gd name="T95" fmla="*/ 62 h 118"/>
                  <a:gd name="T96" fmla="*/ 50 w 178"/>
                  <a:gd name="T97" fmla="*/ 54 h 118"/>
                  <a:gd name="T98" fmla="*/ 43 w 178"/>
                  <a:gd name="T99" fmla="*/ 47 h 118"/>
                  <a:gd name="T100" fmla="*/ 34 w 178"/>
                  <a:gd name="T101" fmla="*/ 39 h 118"/>
                  <a:gd name="T102" fmla="*/ 14 w 178"/>
                  <a:gd name="T103" fmla="*/ 20 h 118"/>
                  <a:gd name="T104" fmla="*/ 13 w 178"/>
                  <a:gd name="T105" fmla="*/ 20 h 118"/>
                  <a:gd name="T106" fmla="*/ 12 w 178"/>
                  <a:gd name="T107" fmla="*/ 34 h 118"/>
                  <a:gd name="T108" fmla="*/ 6 w 178"/>
                  <a:gd name="T109" fmla="*/ 40 h 118"/>
                  <a:gd name="T110" fmla="*/ 0 w 178"/>
                  <a:gd name="T111" fmla="*/ 33 h 118"/>
                  <a:gd name="T112" fmla="*/ 2 w 178"/>
                  <a:gd name="T113"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 h="118">
                    <a:moveTo>
                      <a:pt x="2" y="6"/>
                    </a:moveTo>
                    <a:cubicBezTo>
                      <a:pt x="2" y="4"/>
                      <a:pt x="3" y="2"/>
                      <a:pt x="4" y="1"/>
                    </a:cubicBezTo>
                    <a:cubicBezTo>
                      <a:pt x="5" y="0"/>
                      <a:pt x="7" y="0"/>
                      <a:pt x="8" y="0"/>
                    </a:cubicBezTo>
                    <a:cubicBezTo>
                      <a:pt x="15" y="0"/>
                      <a:pt x="15" y="0"/>
                      <a:pt x="15" y="0"/>
                    </a:cubicBezTo>
                    <a:cubicBezTo>
                      <a:pt x="37" y="2"/>
                      <a:pt x="37" y="2"/>
                      <a:pt x="37" y="2"/>
                    </a:cubicBezTo>
                    <a:cubicBezTo>
                      <a:pt x="38" y="2"/>
                      <a:pt x="39" y="2"/>
                      <a:pt x="40" y="2"/>
                    </a:cubicBezTo>
                    <a:cubicBezTo>
                      <a:pt x="40" y="3"/>
                      <a:pt x="40" y="3"/>
                      <a:pt x="40" y="3"/>
                    </a:cubicBezTo>
                    <a:cubicBezTo>
                      <a:pt x="42" y="4"/>
                      <a:pt x="43" y="6"/>
                      <a:pt x="43" y="9"/>
                    </a:cubicBezTo>
                    <a:cubicBezTo>
                      <a:pt x="43" y="11"/>
                      <a:pt x="41" y="13"/>
                      <a:pt x="39" y="14"/>
                    </a:cubicBezTo>
                    <a:cubicBezTo>
                      <a:pt x="38" y="14"/>
                      <a:pt x="37" y="14"/>
                      <a:pt x="37" y="14"/>
                    </a:cubicBezTo>
                    <a:cubicBezTo>
                      <a:pt x="29" y="14"/>
                      <a:pt x="29" y="14"/>
                      <a:pt x="29" y="14"/>
                    </a:cubicBezTo>
                    <a:cubicBezTo>
                      <a:pt x="25" y="14"/>
                      <a:pt x="25" y="14"/>
                      <a:pt x="25" y="14"/>
                    </a:cubicBezTo>
                    <a:cubicBezTo>
                      <a:pt x="32" y="19"/>
                      <a:pt x="32" y="19"/>
                      <a:pt x="32" y="19"/>
                    </a:cubicBezTo>
                    <a:cubicBezTo>
                      <a:pt x="44" y="31"/>
                      <a:pt x="44" y="31"/>
                      <a:pt x="44" y="31"/>
                    </a:cubicBezTo>
                    <a:cubicBezTo>
                      <a:pt x="51" y="38"/>
                      <a:pt x="51" y="38"/>
                      <a:pt x="51" y="38"/>
                    </a:cubicBezTo>
                    <a:cubicBezTo>
                      <a:pt x="60" y="46"/>
                      <a:pt x="60" y="46"/>
                      <a:pt x="60" y="46"/>
                    </a:cubicBezTo>
                    <a:cubicBezTo>
                      <a:pt x="65" y="51"/>
                      <a:pt x="65" y="51"/>
                      <a:pt x="65" y="51"/>
                    </a:cubicBezTo>
                    <a:cubicBezTo>
                      <a:pt x="72" y="45"/>
                      <a:pt x="72" y="45"/>
                      <a:pt x="72" y="45"/>
                    </a:cubicBezTo>
                    <a:cubicBezTo>
                      <a:pt x="75" y="43"/>
                      <a:pt x="75" y="43"/>
                      <a:pt x="75" y="43"/>
                    </a:cubicBezTo>
                    <a:cubicBezTo>
                      <a:pt x="82" y="36"/>
                      <a:pt x="82" y="36"/>
                      <a:pt x="82" y="36"/>
                    </a:cubicBezTo>
                    <a:cubicBezTo>
                      <a:pt x="84" y="34"/>
                      <a:pt x="84" y="34"/>
                      <a:pt x="84" y="34"/>
                    </a:cubicBezTo>
                    <a:cubicBezTo>
                      <a:pt x="86" y="32"/>
                      <a:pt x="90" y="32"/>
                      <a:pt x="92" y="34"/>
                    </a:cubicBezTo>
                    <a:cubicBezTo>
                      <a:pt x="99" y="40"/>
                      <a:pt x="99" y="40"/>
                      <a:pt x="99" y="40"/>
                    </a:cubicBezTo>
                    <a:cubicBezTo>
                      <a:pt x="106" y="46"/>
                      <a:pt x="106" y="46"/>
                      <a:pt x="106" y="46"/>
                    </a:cubicBezTo>
                    <a:cubicBezTo>
                      <a:pt x="110" y="50"/>
                      <a:pt x="110" y="50"/>
                      <a:pt x="110" y="50"/>
                    </a:cubicBezTo>
                    <a:cubicBezTo>
                      <a:pt x="113" y="52"/>
                      <a:pt x="113" y="52"/>
                      <a:pt x="113" y="52"/>
                    </a:cubicBezTo>
                    <a:cubicBezTo>
                      <a:pt x="135" y="71"/>
                      <a:pt x="135" y="71"/>
                      <a:pt x="135" y="71"/>
                    </a:cubicBezTo>
                    <a:cubicBezTo>
                      <a:pt x="136" y="72"/>
                      <a:pt x="136" y="72"/>
                      <a:pt x="136" y="72"/>
                    </a:cubicBezTo>
                    <a:cubicBezTo>
                      <a:pt x="143" y="78"/>
                      <a:pt x="143" y="78"/>
                      <a:pt x="143" y="78"/>
                    </a:cubicBezTo>
                    <a:cubicBezTo>
                      <a:pt x="172" y="103"/>
                      <a:pt x="172" y="103"/>
                      <a:pt x="172" y="103"/>
                    </a:cubicBezTo>
                    <a:cubicBezTo>
                      <a:pt x="176" y="106"/>
                      <a:pt x="176" y="106"/>
                      <a:pt x="176" y="106"/>
                    </a:cubicBezTo>
                    <a:cubicBezTo>
                      <a:pt x="178" y="108"/>
                      <a:pt x="178" y="112"/>
                      <a:pt x="176" y="115"/>
                    </a:cubicBezTo>
                    <a:cubicBezTo>
                      <a:pt x="175" y="117"/>
                      <a:pt x="172" y="118"/>
                      <a:pt x="170" y="117"/>
                    </a:cubicBezTo>
                    <a:cubicBezTo>
                      <a:pt x="169" y="117"/>
                      <a:pt x="168" y="116"/>
                      <a:pt x="167" y="116"/>
                    </a:cubicBezTo>
                    <a:cubicBezTo>
                      <a:pt x="141" y="94"/>
                      <a:pt x="141" y="94"/>
                      <a:pt x="141" y="94"/>
                    </a:cubicBezTo>
                    <a:cubicBezTo>
                      <a:pt x="135" y="88"/>
                      <a:pt x="135" y="88"/>
                      <a:pt x="135" y="88"/>
                    </a:cubicBezTo>
                    <a:cubicBezTo>
                      <a:pt x="134" y="87"/>
                      <a:pt x="134" y="87"/>
                      <a:pt x="134" y="87"/>
                    </a:cubicBezTo>
                    <a:cubicBezTo>
                      <a:pt x="112" y="68"/>
                      <a:pt x="112" y="68"/>
                      <a:pt x="112" y="68"/>
                    </a:cubicBezTo>
                    <a:cubicBezTo>
                      <a:pt x="109" y="66"/>
                      <a:pt x="109" y="66"/>
                      <a:pt x="109" y="66"/>
                    </a:cubicBezTo>
                    <a:cubicBezTo>
                      <a:pt x="105" y="62"/>
                      <a:pt x="105" y="62"/>
                      <a:pt x="105" y="62"/>
                    </a:cubicBezTo>
                    <a:cubicBezTo>
                      <a:pt x="98" y="56"/>
                      <a:pt x="98" y="56"/>
                      <a:pt x="98" y="56"/>
                    </a:cubicBezTo>
                    <a:cubicBezTo>
                      <a:pt x="88" y="47"/>
                      <a:pt x="88" y="47"/>
                      <a:pt x="88" y="47"/>
                    </a:cubicBezTo>
                    <a:cubicBezTo>
                      <a:pt x="81" y="54"/>
                      <a:pt x="81" y="54"/>
                      <a:pt x="81" y="54"/>
                    </a:cubicBezTo>
                    <a:cubicBezTo>
                      <a:pt x="73" y="60"/>
                      <a:pt x="73" y="60"/>
                      <a:pt x="73" y="60"/>
                    </a:cubicBezTo>
                    <a:cubicBezTo>
                      <a:pt x="71" y="63"/>
                      <a:pt x="71" y="63"/>
                      <a:pt x="71" y="63"/>
                    </a:cubicBezTo>
                    <a:cubicBezTo>
                      <a:pt x="69" y="64"/>
                      <a:pt x="69" y="64"/>
                      <a:pt x="69" y="64"/>
                    </a:cubicBezTo>
                    <a:cubicBezTo>
                      <a:pt x="67" y="66"/>
                      <a:pt x="63" y="66"/>
                      <a:pt x="61" y="64"/>
                    </a:cubicBezTo>
                    <a:cubicBezTo>
                      <a:pt x="59" y="62"/>
                      <a:pt x="59" y="62"/>
                      <a:pt x="59" y="62"/>
                    </a:cubicBezTo>
                    <a:cubicBezTo>
                      <a:pt x="50" y="54"/>
                      <a:pt x="50" y="54"/>
                      <a:pt x="50" y="54"/>
                    </a:cubicBezTo>
                    <a:cubicBezTo>
                      <a:pt x="43" y="47"/>
                      <a:pt x="43" y="47"/>
                      <a:pt x="43" y="47"/>
                    </a:cubicBezTo>
                    <a:cubicBezTo>
                      <a:pt x="34" y="39"/>
                      <a:pt x="34" y="39"/>
                      <a:pt x="34" y="39"/>
                    </a:cubicBezTo>
                    <a:cubicBezTo>
                      <a:pt x="14" y="20"/>
                      <a:pt x="14" y="20"/>
                      <a:pt x="14" y="20"/>
                    </a:cubicBezTo>
                    <a:cubicBezTo>
                      <a:pt x="13" y="20"/>
                      <a:pt x="13" y="20"/>
                      <a:pt x="13" y="20"/>
                    </a:cubicBezTo>
                    <a:cubicBezTo>
                      <a:pt x="12" y="34"/>
                      <a:pt x="12" y="34"/>
                      <a:pt x="12" y="34"/>
                    </a:cubicBezTo>
                    <a:cubicBezTo>
                      <a:pt x="12" y="38"/>
                      <a:pt x="9" y="40"/>
                      <a:pt x="6" y="40"/>
                    </a:cubicBezTo>
                    <a:cubicBezTo>
                      <a:pt x="2" y="40"/>
                      <a:pt x="0" y="37"/>
                      <a:pt x="0" y="33"/>
                    </a:cubicBezTo>
                    <a:lnTo>
                      <a:pt x="2"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9" name="Freeform 66"/>
              <p:cNvSpPr/>
              <p:nvPr/>
            </p:nvSpPr>
            <p:spPr bwMode="auto">
              <a:xfrm>
                <a:off x="2074" y="1901"/>
                <a:ext cx="215" cy="130"/>
              </a:xfrm>
              <a:custGeom>
                <a:avLst/>
                <a:gdLst>
                  <a:gd name="T0" fmla="*/ 0 w 215"/>
                  <a:gd name="T1" fmla="*/ 130 h 130"/>
                  <a:gd name="T2" fmla="*/ 215 w 215"/>
                  <a:gd name="T3" fmla="*/ 130 h 130"/>
                  <a:gd name="T4" fmla="*/ 121 w 215"/>
                  <a:gd name="T5" fmla="*/ 64 h 130"/>
                  <a:gd name="T6" fmla="*/ 87 w 215"/>
                  <a:gd name="T7" fmla="*/ 74 h 130"/>
                  <a:gd name="T8" fmla="*/ 0 w 215"/>
                  <a:gd name="T9" fmla="*/ 0 h 130"/>
                  <a:gd name="T10" fmla="*/ 0 w 215"/>
                  <a:gd name="T11" fmla="*/ 130 h 130"/>
                </a:gdLst>
                <a:ahLst/>
                <a:cxnLst>
                  <a:cxn ang="0">
                    <a:pos x="T0" y="T1"/>
                  </a:cxn>
                  <a:cxn ang="0">
                    <a:pos x="T2" y="T3"/>
                  </a:cxn>
                  <a:cxn ang="0">
                    <a:pos x="T4" y="T5"/>
                  </a:cxn>
                  <a:cxn ang="0">
                    <a:pos x="T6" y="T7"/>
                  </a:cxn>
                  <a:cxn ang="0">
                    <a:pos x="T8" y="T9"/>
                  </a:cxn>
                  <a:cxn ang="0">
                    <a:pos x="T10" y="T11"/>
                  </a:cxn>
                </a:cxnLst>
                <a:rect l="0" t="0" r="r" b="b"/>
                <a:pathLst>
                  <a:path w="215" h="130">
                    <a:moveTo>
                      <a:pt x="0" y="130"/>
                    </a:moveTo>
                    <a:lnTo>
                      <a:pt x="215" y="130"/>
                    </a:lnTo>
                    <a:lnTo>
                      <a:pt x="121" y="64"/>
                    </a:lnTo>
                    <a:lnTo>
                      <a:pt x="87" y="74"/>
                    </a:lnTo>
                    <a:lnTo>
                      <a:pt x="0" y="0"/>
                    </a:lnTo>
                    <a:lnTo>
                      <a:pt x="0"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0" name="Freeform 67"/>
              <p:cNvSpPr/>
              <p:nvPr/>
            </p:nvSpPr>
            <p:spPr bwMode="auto">
              <a:xfrm>
                <a:off x="670" y="1382"/>
                <a:ext cx="125" cy="55"/>
              </a:xfrm>
              <a:custGeom>
                <a:avLst/>
                <a:gdLst>
                  <a:gd name="T0" fmla="*/ 86 w 86"/>
                  <a:gd name="T1" fmla="*/ 30 h 38"/>
                  <a:gd name="T2" fmla="*/ 78 w 86"/>
                  <a:gd name="T3" fmla="*/ 38 h 38"/>
                  <a:gd name="T4" fmla="*/ 8 w 86"/>
                  <a:gd name="T5" fmla="*/ 38 h 38"/>
                  <a:gd name="T6" fmla="*/ 0 w 86"/>
                  <a:gd name="T7" fmla="*/ 30 h 38"/>
                  <a:gd name="T8" fmla="*/ 0 w 86"/>
                  <a:gd name="T9" fmla="*/ 8 h 38"/>
                  <a:gd name="T10" fmla="*/ 8 w 86"/>
                  <a:gd name="T11" fmla="*/ 0 h 38"/>
                  <a:gd name="T12" fmla="*/ 78 w 86"/>
                  <a:gd name="T13" fmla="*/ 0 h 38"/>
                  <a:gd name="T14" fmla="*/ 86 w 86"/>
                  <a:gd name="T15" fmla="*/ 8 h 38"/>
                  <a:gd name="T16" fmla="*/ 86 w 86"/>
                  <a:gd name="T17"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38">
                    <a:moveTo>
                      <a:pt x="86" y="30"/>
                    </a:moveTo>
                    <a:cubicBezTo>
                      <a:pt x="86" y="35"/>
                      <a:pt x="82" y="38"/>
                      <a:pt x="78" y="38"/>
                    </a:cubicBezTo>
                    <a:cubicBezTo>
                      <a:pt x="8" y="38"/>
                      <a:pt x="8" y="38"/>
                      <a:pt x="8" y="38"/>
                    </a:cubicBezTo>
                    <a:cubicBezTo>
                      <a:pt x="4" y="38"/>
                      <a:pt x="0" y="35"/>
                      <a:pt x="0" y="30"/>
                    </a:cubicBezTo>
                    <a:cubicBezTo>
                      <a:pt x="0" y="8"/>
                      <a:pt x="0" y="8"/>
                      <a:pt x="0" y="8"/>
                    </a:cubicBezTo>
                    <a:cubicBezTo>
                      <a:pt x="0" y="3"/>
                      <a:pt x="4" y="0"/>
                      <a:pt x="8" y="0"/>
                    </a:cubicBezTo>
                    <a:cubicBezTo>
                      <a:pt x="78" y="0"/>
                      <a:pt x="78" y="0"/>
                      <a:pt x="78" y="0"/>
                    </a:cubicBezTo>
                    <a:cubicBezTo>
                      <a:pt x="82" y="0"/>
                      <a:pt x="86" y="3"/>
                      <a:pt x="86" y="8"/>
                    </a:cubicBezTo>
                    <a:lnTo>
                      <a:pt x="86"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1" name="Freeform 68"/>
              <p:cNvSpPr/>
              <p:nvPr/>
            </p:nvSpPr>
            <p:spPr bwMode="auto">
              <a:xfrm>
                <a:off x="718" y="1424"/>
                <a:ext cx="29" cy="125"/>
              </a:xfrm>
              <a:custGeom>
                <a:avLst/>
                <a:gdLst>
                  <a:gd name="T0" fmla="*/ 4 w 20"/>
                  <a:gd name="T1" fmla="*/ 86 h 86"/>
                  <a:gd name="T2" fmla="*/ 0 w 20"/>
                  <a:gd name="T3" fmla="*/ 78 h 86"/>
                  <a:gd name="T4" fmla="*/ 0 w 20"/>
                  <a:gd name="T5" fmla="*/ 8 h 86"/>
                  <a:gd name="T6" fmla="*/ 4 w 20"/>
                  <a:gd name="T7" fmla="*/ 0 h 86"/>
                  <a:gd name="T8" fmla="*/ 16 w 20"/>
                  <a:gd name="T9" fmla="*/ 0 h 86"/>
                  <a:gd name="T10" fmla="*/ 20 w 20"/>
                  <a:gd name="T11" fmla="*/ 8 h 86"/>
                  <a:gd name="T12" fmla="*/ 20 w 20"/>
                  <a:gd name="T13" fmla="*/ 78 h 86"/>
                  <a:gd name="T14" fmla="*/ 16 w 20"/>
                  <a:gd name="T15" fmla="*/ 86 h 86"/>
                  <a:gd name="T16" fmla="*/ 4 w 2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6">
                    <a:moveTo>
                      <a:pt x="4" y="86"/>
                    </a:moveTo>
                    <a:cubicBezTo>
                      <a:pt x="2" y="86"/>
                      <a:pt x="0" y="82"/>
                      <a:pt x="0" y="78"/>
                    </a:cubicBezTo>
                    <a:cubicBezTo>
                      <a:pt x="0" y="8"/>
                      <a:pt x="0" y="8"/>
                      <a:pt x="0" y="8"/>
                    </a:cubicBezTo>
                    <a:cubicBezTo>
                      <a:pt x="0" y="4"/>
                      <a:pt x="2" y="0"/>
                      <a:pt x="4" y="0"/>
                    </a:cubicBezTo>
                    <a:cubicBezTo>
                      <a:pt x="16" y="0"/>
                      <a:pt x="16" y="0"/>
                      <a:pt x="16" y="0"/>
                    </a:cubicBezTo>
                    <a:cubicBezTo>
                      <a:pt x="18" y="0"/>
                      <a:pt x="20" y="4"/>
                      <a:pt x="20" y="8"/>
                    </a:cubicBezTo>
                    <a:cubicBezTo>
                      <a:pt x="20" y="78"/>
                      <a:pt x="20" y="78"/>
                      <a:pt x="20" y="78"/>
                    </a:cubicBezTo>
                    <a:cubicBezTo>
                      <a:pt x="20" y="82"/>
                      <a:pt x="18" y="86"/>
                      <a:pt x="16" y="86"/>
                    </a:cubicBezTo>
                    <a:lnTo>
                      <a:pt x="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2" name="Freeform 69"/>
              <p:cNvSpPr/>
              <p:nvPr/>
            </p:nvSpPr>
            <p:spPr bwMode="auto">
              <a:xfrm>
                <a:off x="2426" y="2381"/>
                <a:ext cx="90" cy="41"/>
              </a:xfrm>
              <a:custGeom>
                <a:avLst/>
                <a:gdLst>
                  <a:gd name="T0" fmla="*/ 62 w 62"/>
                  <a:gd name="T1" fmla="*/ 22 h 28"/>
                  <a:gd name="T2" fmla="*/ 56 w 62"/>
                  <a:gd name="T3" fmla="*/ 28 h 28"/>
                  <a:gd name="T4" fmla="*/ 6 w 62"/>
                  <a:gd name="T5" fmla="*/ 28 h 28"/>
                  <a:gd name="T6" fmla="*/ 0 w 62"/>
                  <a:gd name="T7" fmla="*/ 22 h 28"/>
                  <a:gd name="T8" fmla="*/ 0 w 62"/>
                  <a:gd name="T9" fmla="*/ 5 h 28"/>
                  <a:gd name="T10" fmla="*/ 6 w 62"/>
                  <a:gd name="T11" fmla="*/ 0 h 28"/>
                  <a:gd name="T12" fmla="*/ 56 w 62"/>
                  <a:gd name="T13" fmla="*/ 0 h 28"/>
                  <a:gd name="T14" fmla="*/ 62 w 62"/>
                  <a:gd name="T15" fmla="*/ 5 h 28"/>
                  <a:gd name="T16" fmla="*/ 62 w 62"/>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8">
                    <a:moveTo>
                      <a:pt x="62" y="22"/>
                    </a:moveTo>
                    <a:cubicBezTo>
                      <a:pt x="62" y="25"/>
                      <a:pt x="59" y="28"/>
                      <a:pt x="56" y="28"/>
                    </a:cubicBezTo>
                    <a:cubicBezTo>
                      <a:pt x="6" y="28"/>
                      <a:pt x="6" y="28"/>
                      <a:pt x="6" y="28"/>
                    </a:cubicBezTo>
                    <a:cubicBezTo>
                      <a:pt x="2" y="28"/>
                      <a:pt x="0" y="25"/>
                      <a:pt x="0" y="22"/>
                    </a:cubicBezTo>
                    <a:cubicBezTo>
                      <a:pt x="0" y="5"/>
                      <a:pt x="0" y="5"/>
                      <a:pt x="0" y="5"/>
                    </a:cubicBezTo>
                    <a:cubicBezTo>
                      <a:pt x="0" y="2"/>
                      <a:pt x="2" y="0"/>
                      <a:pt x="6" y="0"/>
                    </a:cubicBezTo>
                    <a:cubicBezTo>
                      <a:pt x="56" y="0"/>
                      <a:pt x="56" y="0"/>
                      <a:pt x="56" y="0"/>
                    </a:cubicBezTo>
                    <a:cubicBezTo>
                      <a:pt x="59" y="0"/>
                      <a:pt x="62" y="2"/>
                      <a:pt x="62" y="5"/>
                    </a:cubicBezTo>
                    <a:lnTo>
                      <a:pt x="6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3" name="Freeform 70"/>
              <p:cNvSpPr/>
              <p:nvPr/>
            </p:nvSpPr>
            <p:spPr bwMode="auto">
              <a:xfrm>
                <a:off x="2461" y="2412"/>
                <a:ext cx="20" cy="90"/>
              </a:xfrm>
              <a:custGeom>
                <a:avLst/>
                <a:gdLst>
                  <a:gd name="T0" fmla="*/ 3 w 14"/>
                  <a:gd name="T1" fmla="*/ 62 h 62"/>
                  <a:gd name="T2" fmla="*/ 0 w 14"/>
                  <a:gd name="T3" fmla="*/ 56 h 62"/>
                  <a:gd name="T4" fmla="*/ 0 w 14"/>
                  <a:gd name="T5" fmla="*/ 6 h 62"/>
                  <a:gd name="T6" fmla="*/ 3 w 14"/>
                  <a:gd name="T7" fmla="*/ 0 h 62"/>
                  <a:gd name="T8" fmla="*/ 11 w 14"/>
                  <a:gd name="T9" fmla="*/ 0 h 62"/>
                  <a:gd name="T10" fmla="*/ 14 w 14"/>
                  <a:gd name="T11" fmla="*/ 6 h 62"/>
                  <a:gd name="T12" fmla="*/ 14 w 14"/>
                  <a:gd name="T13" fmla="*/ 56 h 62"/>
                  <a:gd name="T14" fmla="*/ 11 w 14"/>
                  <a:gd name="T15" fmla="*/ 62 h 62"/>
                  <a:gd name="T16" fmla="*/ 3 w 14"/>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
                    <a:moveTo>
                      <a:pt x="3" y="62"/>
                    </a:moveTo>
                    <a:cubicBezTo>
                      <a:pt x="1" y="62"/>
                      <a:pt x="0" y="59"/>
                      <a:pt x="0" y="56"/>
                    </a:cubicBezTo>
                    <a:cubicBezTo>
                      <a:pt x="0" y="6"/>
                      <a:pt x="0" y="6"/>
                      <a:pt x="0" y="6"/>
                    </a:cubicBezTo>
                    <a:cubicBezTo>
                      <a:pt x="0" y="3"/>
                      <a:pt x="1" y="0"/>
                      <a:pt x="3" y="0"/>
                    </a:cubicBezTo>
                    <a:cubicBezTo>
                      <a:pt x="11" y="0"/>
                      <a:pt x="11" y="0"/>
                      <a:pt x="11" y="0"/>
                    </a:cubicBezTo>
                    <a:cubicBezTo>
                      <a:pt x="12" y="0"/>
                      <a:pt x="14" y="3"/>
                      <a:pt x="14" y="6"/>
                    </a:cubicBezTo>
                    <a:cubicBezTo>
                      <a:pt x="14" y="56"/>
                      <a:pt x="14" y="56"/>
                      <a:pt x="14" y="56"/>
                    </a:cubicBezTo>
                    <a:cubicBezTo>
                      <a:pt x="14" y="59"/>
                      <a:pt x="12" y="62"/>
                      <a:pt x="11" y="62"/>
                    </a:cubicBezTo>
                    <a:lnTo>
                      <a:pt x="3"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4" name="Freeform 71"/>
              <p:cNvSpPr/>
              <p:nvPr/>
            </p:nvSpPr>
            <p:spPr bwMode="auto">
              <a:xfrm>
                <a:off x="2006" y="678"/>
                <a:ext cx="136" cy="61"/>
              </a:xfrm>
              <a:custGeom>
                <a:avLst/>
                <a:gdLst>
                  <a:gd name="T0" fmla="*/ 94 w 94"/>
                  <a:gd name="T1" fmla="*/ 33 h 42"/>
                  <a:gd name="T2" fmla="*/ 85 w 94"/>
                  <a:gd name="T3" fmla="*/ 42 h 42"/>
                  <a:gd name="T4" fmla="*/ 9 w 94"/>
                  <a:gd name="T5" fmla="*/ 42 h 42"/>
                  <a:gd name="T6" fmla="*/ 0 w 94"/>
                  <a:gd name="T7" fmla="*/ 33 h 42"/>
                  <a:gd name="T8" fmla="*/ 0 w 94"/>
                  <a:gd name="T9" fmla="*/ 9 h 42"/>
                  <a:gd name="T10" fmla="*/ 9 w 94"/>
                  <a:gd name="T11" fmla="*/ 0 h 42"/>
                  <a:gd name="T12" fmla="*/ 85 w 94"/>
                  <a:gd name="T13" fmla="*/ 0 h 42"/>
                  <a:gd name="T14" fmla="*/ 94 w 94"/>
                  <a:gd name="T15" fmla="*/ 9 h 42"/>
                  <a:gd name="T16" fmla="*/ 94 w 94"/>
                  <a:gd name="T17"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42">
                    <a:moveTo>
                      <a:pt x="94" y="33"/>
                    </a:moveTo>
                    <a:cubicBezTo>
                      <a:pt x="94" y="38"/>
                      <a:pt x="90" y="42"/>
                      <a:pt x="85" y="42"/>
                    </a:cubicBezTo>
                    <a:cubicBezTo>
                      <a:pt x="9" y="42"/>
                      <a:pt x="9" y="42"/>
                      <a:pt x="9" y="42"/>
                    </a:cubicBezTo>
                    <a:cubicBezTo>
                      <a:pt x="4" y="42"/>
                      <a:pt x="0" y="38"/>
                      <a:pt x="0" y="33"/>
                    </a:cubicBezTo>
                    <a:cubicBezTo>
                      <a:pt x="0" y="9"/>
                      <a:pt x="0" y="9"/>
                      <a:pt x="0" y="9"/>
                    </a:cubicBezTo>
                    <a:cubicBezTo>
                      <a:pt x="0" y="4"/>
                      <a:pt x="4" y="0"/>
                      <a:pt x="9" y="0"/>
                    </a:cubicBezTo>
                    <a:cubicBezTo>
                      <a:pt x="85" y="0"/>
                      <a:pt x="85" y="0"/>
                      <a:pt x="85" y="0"/>
                    </a:cubicBezTo>
                    <a:cubicBezTo>
                      <a:pt x="90" y="0"/>
                      <a:pt x="94" y="4"/>
                      <a:pt x="94" y="9"/>
                    </a:cubicBezTo>
                    <a:lnTo>
                      <a:pt x="9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5" name="Freeform 72"/>
              <p:cNvSpPr/>
              <p:nvPr/>
            </p:nvSpPr>
            <p:spPr bwMode="auto">
              <a:xfrm>
                <a:off x="2059" y="725"/>
                <a:ext cx="31" cy="136"/>
              </a:xfrm>
              <a:custGeom>
                <a:avLst/>
                <a:gdLst>
                  <a:gd name="T0" fmla="*/ 4 w 21"/>
                  <a:gd name="T1" fmla="*/ 94 h 94"/>
                  <a:gd name="T2" fmla="*/ 0 w 21"/>
                  <a:gd name="T3" fmla="*/ 85 h 94"/>
                  <a:gd name="T4" fmla="*/ 0 w 21"/>
                  <a:gd name="T5" fmla="*/ 9 h 94"/>
                  <a:gd name="T6" fmla="*/ 4 w 21"/>
                  <a:gd name="T7" fmla="*/ 0 h 94"/>
                  <a:gd name="T8" fmla="*/ 16 w 21"/>
                  <a:gd name="T9" fmla="*/ 0 h 94"/>
                  <a:gd name="T10" fmla="*/ 21 w 21"/>
                  <a:gd name="T11" fmla="*/ 9 h 94"/>
                  <a:gd name="T12" fmla="*/ 21 w 21"/>
                  <a:gd name="T13" fmla="*/ 85 h 94"/>
                  <a:gd name="T14" fmla="*/ 16 w 21"/>
                  <a:gd name="T15" fmla="*/ 94 h 94"/>
                  <a:gd name="T16" fmla="*/ 4 w 21"/>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4">
                    <a:moveTo>
                      <a:pt x="4" y="94"/>
                    </a:moveTo>
                    <a:cubicBezTo>
                      <a:pt x="1" y="94"/>
                      <a:pt x="0" y="90"/>
                      <a:pt x="0" y="85"/>
                    </a:cubicBezTo>
                    <a:cubicBezTo>
                      <a:pt x="0" y="9"/>
                      <a:pt x="0" y="9"/>
                      <a:pt x="0" y="9"/>
                    </a:cubicBezTo>
                    <a:cubicBezTo>
                      <a:pt x="0" y="4"/>
                      <a:pt x="1" y="0"/>
                      <a:pt x="4" y="0"/>
                    </a:cubicBezTo>
                    <a:cubicBezTo>
                      <a:pt x="16" y="0"/>
                      <a:pt x="16" y="0"/>
                      <a:pt x="16" y="0"/>
                    </a:cubicBezTo>
                    <a:cubicBezTo>
                      <a:pt x="19" y="0"/>
                      <a:pt x="21" y="4"/>
                      <a:pt x="21" y="9"/>
                    </a:cubicBezTo>
                    <a:cubicBezTo>
                      <a:pt x="21" y="85"/>
                      <a:pt x="21" y="85"/>
                      <a:pt x="21" y="85"/>
                    </a:cubicBezTo>
                    <a:cubicBezTo>
                      <a:pt x="21" y="90"/>
                      <a:pt x="19" y="94"/>
                      <a:pt x="16" y="94"/>
                    </a:cubicBezTo>
                    <a:lnTo>
                      <a:pt x="4"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6" name="Freeform 73"/>
              <p:cNvSpPr>
                <a:spLocks noEditPoints="1"/>
              </p:cNvSpPr>
              <p:nvPr/>
            </p:nvSpPr>
            <p:spPr bwMode="auto">
              <a:xfrm>
                <a:off x="1364" y="597"/>
                <a:ext cx="247" cy="247"/>
              </a:xfrm>
              <a:custGeom>
                <a:avLst/>
                <a:gdLst>
                  <a:gd name="T0" fmla="*/ 1 w 170"/>
                  <a:gd name="T1" fmla="*/ 87 h 170"/>
                  <a:gd name="T2" fmla="*/ 169 w 170"/>
                  <a:gd name="T3" fmla="*/ 83 h 170"/>
                  <a:gd name="T4" fmla="*/ 140 w 170"/>
                  <a:gd name="T5" fmla="*/ 131 h 170"/>
                  <a:gd name="T6" fmla="*/ 125 w 170"/>
                  <a:gd name="T7" fmla="*/ 123 h 170"/>
                  <a:gd name="T8" fmla="*/ 133 w 170"/>
                  <a:gd name="T9" fmla="*/ 139 h 170"/>
                  <a:gd name="T10" fmla="*/ 114 w 170"/>
                  <a:gd name="T11" fmla="*/ 141 h 170"/>
                  <a:gd name="T12" fmla="*/ 107 w 170"/>
                  <a:gd name="T13" fmla="*/ 144 h 170"/>
                  <a:gd name="T14" fmla="*/ 92 w 170"/>
                  <a:gd name="T15" fmla="*/ 156 h 170"/>
                  <a:gd name="T16" fmla="*/ 86 w 170"/>
                  <a:gd name="T17" fmla="*/ 140 h 170"/>
                  <a:gd name="T18" fmla="*/ 81 w 170"/>
                  <a:gd name="T19" fmla="*/ 157 h 170"/>
                  <a:gd name="T20" fmla="*/ 66 w 170"/>
                  <a:gd name="T21" fmla="*/ 145 h 170"/>
                  <a:gd name="T22" fmla="*/ 59 w 170"/>
                  <a:gd name="T23" fmla="*/ 142 h 170"/>
                  <a:gd name="T24" fmla="*/ 40 w 170"/>
                  <a:gd name="T25" fmla="*/ 141 h 170"/>
                  <a:gd name="T26" fmla="*/ 47 w 170"/>
                  <a:gd name="T27" fmla="*/ 125 h 170"/>
                  <a:gd name="T28" fmla="*/ 32 w 170"/>
                  <a:gd name="T29" fmla="*/ 133 h 170"/>
                  <a:gd name="T30" fmla="*/ 29 w 170"/>
                  <a:gd name="T31" fmla="*/ 114 h 170"/>
                  <a:gd name="T32" fmla="*/ 26 w 170"/>
                  <a:gd name="T33" fmla="*/ 107 h 170"/>
                  <a:gd name="T34" fmla="*/ 14 w 170"/>
                  <a:gd name="T35" fmla="*/ 93 h 170"/>
                  <a:gd name="T36" fmla="*/ 30 w 170"/>
                  <a:gd name="T37" fmla="*/ 87 h 170"/>
                  <a:gd name="T38" fmla="*/ 14 w 170"/>
                  <a:gd name="T39" fmla="*/ 81 h 170"/>
                  <a:gd name="T40" fmla="*/ 25 w 170"/>
                  <a:gd name="T41" fmla="*/ 67 h 170"/>
                  <a:gd name="T42" fmla="*/ 28 w 170"/>
                  <a:gd name="T43" fmla="*/ 60 h 170"/>
                  <a:gd name="T44" fmla="*/ 30 w 170"/>
                  <a:gd name="T45" fmla="*/ 40 h 170"/>
                  <a:gd name="T46" fmla="*/ 45 w 170"/>
                  <a:gd name="T47" fmla="*/ 47 h 170"/>
                  <a:gd name="T48" fmla="*/ 37 w 170"/>
                  <a:gd name="T49" fmla="*/ 32 h 170"/>
                  <a:gd name="T50" fmla="*/ 56 w 170"/>
                  <a:gd name="T51" fmla="*/ 30 h 170"/>
                  <a:gd name="T52" fmla="*/ 63 w 170"/>
                  <a:gd name="T53" fmla="*/ 27 h 170"/>
                  <a:gd name="T54" fmla="*/ 78 w 170"/>
                  <a:gd name="T55" fmla="*/ 14 h 170"/>
                  <a:gd name="T56" fmla="*/ 84 w 170"/>
                  <a:gd name="T57" fmla="*/ 30 h 170"/>
                  <a:gd name="T58" fmla="*/ 89 w 170"/>
                  <a:gd name="T59" fmla="*/ 14 h 170"/>
                  <a:gd name="T60" fmla="*/ 104 w 170"/>
                  <a:gd name="T61" fmla="*/ 26 h 170"/>
                  <a:gd name="T62" fmla="*/ 111 w 170"/>
                  <a:gd name="T63" fmla="*/ 29 h 170"/>
                  <a:gd name="T64" fmla="*/ 130 w 170"/>
                  <a:gd name="T65" fmla="*/ 30 h 170"/>
                  <a:gd name="T66" fmla="*/ 123 w 170"/>
                  <a:gd name="T67" fmla="*/ 46 h 170"/>
                  <a:gd name="T68" fmla="*/ 138 w 170"/>
                  <a:gd name="T69" fmla="*/ 38 h 170"/>
                  <a:gd name="T70" fmla="*/ 141 w 170"/>
                  <a:gd name="T71" fmla="*/ 57 h 170"/>
                  <a:gd name="T72" fmla="*/ 144 w 170"/>
                  <a:gd name="T73" fmla="*/ 65 h 170"/>
                  <a:gd name="T74" fmla="*/ 156 w 170"/>
                  <a:gd name="T75" fmla="*/ 78 h 170"/>
                  <a:gd name="T76" fmla="*/ 140 w 170"/>
                  <a:gd name="T77" fmla="*/ 84 h 170"/>
                  <a:gd name="T78" fmla="*/ 157 w 170"/>
                  <a:gd name="T79" fmla="*/ 89 h 170"/>
                  <a:gd name="T80" fmla="*/ 145 w 170"/>
                  <a:gd name="T81" fmla="*/ 104 h 170"/>
                  <a:gd name="T82" fmla="*/ 142 w 170"/>
                  <a:gd name="T83" fmla="*/ 112 h 170"/>
                  <a:gd name="T84" fmla="*/ 140 w 170"/>
                  <a:gd name="T85" fmla="*/ 131 h 170"/>
                  <a:gd name="T86" fmla="*/ 85 w 170"/>
                  <a:gd name="T87" fmla="*/ 97 h 170"/>
                  <a:gd name="T88" fmla="*/ 81 w 170"/>
                  <a:gd name="T89" fmla="*/ 73 h 170"/>
                  <a:gd name="T90" fmla="*/ 84 w 170"/>
                  <a:gd name="T91" fmla="*/ 35 h 170"/>
                  <a:gd name="T92" fmla="*/ 89 w 170"/>
                  <a:gd name="T93" fmla="*/ 73 h 170"/>
                  <a:gd name="T94" fmla="*/ 85 w 170"/>
                  <a:gd name="T95" fmla="*/ 103 h 170"/>
                  <a:gd name="T96" fmla="*/ 92 w 170"/>
                  <a:gd name="T97" fmla="*/ 126 h 170"/>
                  <a:gd name="T98" fmla="*/ 79 w 170"/>
                  <a:gd name="T99" fmla="*/ 127 h 170"/>
                  <a:gd name="T100" fmla="*/ 85 w 170"/>
                  <a:gd name="T101" fmla="*/ 10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70">
                    <a:moveTo>
                      <a:pt x="83" y="1"/>
                    </a:moveTo>
                    <a:cubicBezTo>
                      <a:pt x="37" y="2"/>
                      <a:pt x="0" y="41"/>
                      <a:pt x="1" y="87"/>
                    </a:cubicBezTo>
                    <a:cubicBezTo>
                      <a:pt x="2" y="134"/>
                      <a:pt x="40" y="170"/>
                      <a:pt x="87" y="169"/>
                    </a:cubicBezTo>
                    <a:cubicBezTo>
                      <a:pt x="133" y="168"/>
                      <a:pt x="170" y="130"/>
                      <a:pt x="169" y="83"/>
                    </a:cubicBezTo>
                    <a:cubicBezTo>
                      <a:pt x="168" y="37"/>
                      <a:pt x="130" y="0"/>
                      <a:pt x="83" y="1"/>
                    </a:cubicBezTo>
                    <a:close/>
                    <a:moveTo>
                      <a:pt x="140" y="131"/>
                    </a:moveTo>
                    <a:cubicBezTo>
                      <a:pt x="133" y="123"/>
                      <a:pt x="133" y="123"/>
                      <a:pt x="133" y="123"/>
                    </a:cubicBezTo>
                    <a:cubicBezTo>
                      <a:pt x="131" y="121"/>
                      <a:pt x="127" y="121"/>
                      <a:pt x="125" y="123"/>
                    </a:cubicBezTo>
                    <a:cubicBezTo>
                      <a:pt x="123" y="126"/>
                      <a:pt x="123" y="129"/>
                      <a:pt x="125" y="131"/>
                    </a:cubicBezTo>
                    <a:cubicBezTo>
                      <a:pt x="133" y="139"/>
                      <a:pt x="133" y="139"/>
                      <a:pt x="133" y="139"/>
                    </a:cubicBezTo>
                    <a:cubicBezTo>
                      <a:pt x="128" y="143"/>
                      <a:pt x="123" y="146"/>
                      <a:pt x="117" y="149"/>
                    </a:cubicBezTo>
                    <a:cubicBezTo>
                      <a:pt x="114" y="141"/>
                      <a:pt x="114" y="141"/>
                      <a:pt x="114" y="141"/>
                    </a:cubicBezTo>
                    <a:cubicBezTo>
                      <a:pt x="113" y="139"/>
                      <a:pt x="111" y="138"/>
                      <a:pt x="109" y="139"/>
                    </a:cubicBezTo>
                    <a:cubicBezTo>
                      <a:pt x="107" y="140"/>
                      <a:pt x="106" y="142"/>
                      <a:pt x="107" y="144"/>
                    </a:cubicBezTo>
                    <a:cubicBezTo>
                      <a:pt x="110" y="152"/>
                      <a:pt x="110" y="152"/>
                      <a:pt x="110" y="152"/>
                    </a:cubicBezTo>
                    <a:cubicBezTo>
                      <a:pt x="105" y="154"/>
                      <a:pt x="99" y="156"/>
                      <a:pt x="92" y="156"/>
                    </a:cubicBezTo>
                    <a:cubicBezTo>
                      <a:pt x="92" y="146"/>
                      <a:pt x="92" y="146"/>
                      <a:pt x="92" y="146"/>
                    </a:cubicBezTo>
                    <a:cubicBezTo>
                      <a:pt x="92" y="143"/>
                      <a:pt x="89" y="140"/>
                      <a:pt x="86" y="140"/>
                    </a:cubicBezTo>
                    <a:cubicBezTo>
                      <a:pt x="83" y="141"/>
                      <a:pt x="81" y="143"/>
                      <a:pt x="81" y="146"/>
                    </a:cubicBezTo>
                    <a:cubicBezTo>
                      <a:pt x="81" y="157"/>
                      <a:pt x="81" y="157"/>
                      <a:pt x="81" y="157"/>
                    </a:cubicBezTo>
                    <a:cubicBezTo>
                      <a:pt x="75" y="156"/>
                      <a:pt x="69" y="155"/>
                      <a:pt x="63" y="153"/>
                    </a:cubicBezTo>
                    <a:cubicBezTo>
                      <a:pt x="66" y="145"/>
                      <a:pt x="66" y="145"/>
                      <a:pt x="66" y="145"/>
                    </a:cubicBezTo>
                    <a:cubicBezTo>
                      <a:pt x="67" y="143"/>
                      <a:pt x="66" y="141"/>
                      <a:pt x="64" y="140"/>
                    </a:cubicBezTo>
                    <a:cubicBezTo>
                      <a:pt x="62" y="139"/>
                      <a:pt x="60" y="140"/>
                      <a:pt x="59" y="142"/>
                    </a:cubicBezTo>
                    <a:cubicBezTo>
                      <a:pt x="56" y="151"/>
                      <a:pt x="56" y="151"/>
                      <a:pt x="56" y="151"/>
                    </a:cubicBezTo>
                    <a:cubicBezTo>
                      <a:pt x="50" y="148"/>
                      <a:pt x="45" y="145"/>
                      <a:pt x="40" y="141"/>
                    </a:cubicBezTo>
                    <a:cubicBezTo>
                      <a:pt x="47" y="133"/>
                      <a:pt x="47" y="133"/>
                      <a:pt x="47" y="133"/>
                    </a:cubicBezTo>
                    <a:cubicBezTo>
                      <a:pt x="49" y="131"/>
                      <a:pt x="49" y="127"/>
                      <a:pt x="47" y="125"/>
                    </a:cubicBezTo>
                    <a:cubicBezTo>
                      <a:pt x="45" y="123"/>
                      <a:pt x="41" y="123"/>
                      <a:pt x="39" y="125"/>
                    </a:cubicBezTo>
                    <a:cubicBezTo>
                      <a:pt x="32" y="133"/>
                      <a:pt x="32" y="133"/>
                      <a:pt x="32" y="133"/>
                    </a:cubicBezTo>
                    <a:cubicBezTo>
                      <a:pt x="27" y="128"/>
                      <a:pt x="24" y="123"/>
                      <a:pt x="21" y="118"/>
                    </a:cubicBezTo>
                    <a:cubicBezTo>
                      <a:pt x="29" y="114"/>
                      <a:pt x="29" y="114"/>
                      <a:pt x="29" y="114"/>
                    </a:cubicBezTo>
                    <a:cubicBezTo>
                      <a:pt x="31" y="113"/>
                      <a:pt x="32" y="111"/>
                      <a:pt x="31" y="109"/>
                    </a:cubicBezTo>
                    <a:cubicBezTo>
                      <a:pt x="30" y="107"/>
                      <a:pt x="28" y="106"/>
                      <a:pt x="26" y="107"/>
                    </a:cubicBezTo>
                    <a:cubicBezTo>
                      <a:pt x="18" y="110"/>
                      <a:pt x="18" y="110"/>
                      <a:pt x="18" y="110"/>
                    </a:cubicBezTo>
                    <a:cubicBezTo>
                      <a:pt x="16" y="105"/>
                      <a:pt x="14" y="99"/>
                      <a:pt x="14" y="93"/>
                    </a:cubicBezTo>
                    <a:cubicBezTo>
                      <a:pt x="24" y="92"/>
                      <a:pt x="24" y="92"/>
                      <a:pt x="24" y="92"/>
                    </a:cubicBezTo>
                    <a:cubicBezTo>
                      <a:pt x="27" y="92"/>
                      <a:pt x="30" y="90"/>
                      <a:pt x="30" y="87"/>
                    </a:cubicBezTo>
                    <a:cubicBezTo>
                      <a:pt x="30" y="83"/>
                      <a:pt x="27" y="81"/>
                      <a:pt x="24" y="81"/>
                    </a:cubicBezTo>
                    <a:cubicBezTo>
                      <a:pt x="14" y="81"/>
                      <a:pt x="14" y="81"/>
                      <a:pt x="14" y="81"/>
                    </a:cubicBezTo>
                    <a:cubicBezTo>
                      <a:pt x="14" y="75"/>
                      <a:pt x="15" y="69"/>
                      <a:pt x="17" y="64"/>
                    </a:cubicBezTo>
                    <a:cubicBezTo>
                      <a:pt x="25" y="67"/>
                      <a:pt x="25" y="67"/>
                      <a:pt x="25" y="67"/>
                    </a:cubicBezTo>
                    <a:cubicBezTo>
                      <a:pt x="27" y="68"/>
                      <a:pt x="30" y="67"/>
                      <a:pt x="30" y="65"/>
                    </a:cubicBezTo>
                    <a:cubicBezTo>
                      <a:pt x="31" y="63"/>
                      <a:pt x="30" y="61"/>
                      <a:pt x="28" y="60"/>
                    </a:cubicBezTo>
                    <a:cubicBezTo>
                      <a:pt x="19" y="57"/>
                      <a:pt x="19" y="57"/>
                      <a:pt x="19" y="57"/>
                    </a:cubicBezTo>
                    <a:cubicBezTo>
                      <a:pt x="22" y="51"/>
                      <a:pt x="25" y="45"/>
                      <a:pt x="30" y="40"/>
                    </a:cubicBezTo>
                    <a:cubicBezTo>
                      <a:pt x="37" y="47"/>
                      <a:pt x="37" y="47"/>
                      <a:pt x="37" y="47"/>
                    </a:cubicBezTo>
                    <a:cubicBezTo>
                      <a:pt x="39" y="50"/>
                      <a:pt x="43" y="50"/>
                      <a:pt x="45" y="47"/>
                    </a:cubicBezTo>
                    <a:cubicBezTo>
                      <a:pt x="47" y="45"/>
                      <a:pt x="47" y="41"/>
                      <a:pt x="45" y="39"/>
                    </a:cubicBezTo>
                    <a:cubicBezTo>
                      <a:pt x="37" y="32"/>
                      <a:pt x="37" y="32"/>
                      <a:pt x="37" y="32"/>
                    </a:cubicBezTo>
                    <a:cubicBezTo>
                      <a:pt x="42" y="28"/>
                      <a:pt x="47" y="24"/>
                      <a:pt x="52" y="22"/>
                    </a:cubicBezTo>
                    <a:cubicBezTo>
                      <a:pt x="56" y="30"/>
                      <a:pt x="56" y="30"/>
                      <a:pt x="56" y="30"/>
                    </a:cubicBezTo>
                    <a:cubicBezTo>
                      <a:pt x="57" y="32"/>
                      <a:pt x="59" y="33"/>
                      <a:pt x="61" y="32"/>
                    </a:cubicBezTo>
                    <a:cubicBezTo>
                      <a:pt x="63" y="31"/>
                      <a:pt x="64" y="29"/>
                      <a:pt x="63" y="27"/>
                    </a:cubicBezTo>
                    <a:cubicBezTo>
                      <a:pt x="60" y="18"/>
                      <a:pt x="60" y="18"/>
                      <a:pt x="60" y="18"/>
                    </a:cubicBezTo>
                    <a:cubicBezTo>
                      <a:pt x="65" y="16"/>
                      <a:pt x="71" y="15"/>
                      <a:pt x="78" y="14"/>
                    </a:cubicBezTo>
                    <a:cubicBezTo>
                      <a:pt x="78" y="25"/>
                      <a:pt x="78" y="25"/>
                      <a:pt x="78" y="25"/>
                    </a:cubicBezTo>
                    <a:cubicBezTo>
                      <a:pt x="78" y="28"/>
                      <a:pt x="81" y="30"/>
                      <a:pt x="84" y="30"/>
                    </a:cubicBezTo>
                    <a:cubicBezTo>
                      <a:pt x="87" y="30"/>
                      <a:pt x="89" y="28"/>
                      <a:pt x="89" y="24"/>
                    </a:cubicBezTo>
                    <a:cubicBezTo>
                      <a:pt x="89" y="14"/>
                      <a:pt x="89" y="14"/>
                      <a:pt x="89" y="14"/>
                    </a:cubicBezTo>
                    <a:cubicBezTo>
                      <a:pt x="96" y="14"/>
                      <a:pt x="102" y="15"/>
                      <a:pt x="107" y="17"/>
                    </a:cubicBezTo>
                    <a:cubicBezTo>
                      <a:pt x="104" y="26"/>
                      <a:pt x="104" y="26"/>
                      <a:pt x="104" y="26"/>
                    </a:cubicBezTo>
                    <a:cubicBezTo>
                      <a:pt x="103" y="28"/>
                      <a:pt x="104" y="30"/>
                      <a:pt x="106" y="31"/>
                    </a:cubicBezTo>
                    <a:cubicBezTo>
                      <a:pt x="108" y="32"/>
                      <a:pt x="111" y="31"/>
                      <a:pt x="111" y="29"/>
                    </a:cubicBezTo>
                    <a:cubicBezTo>
                      <a:pt x="115" y="20"/>
                      <a:pt x="115" y="20"/>
                      <a:pt x="115" y="20"/>
                    </a:cubicBezTo>
                    <a:cubicBezTo>
                      <a:pt x="120" y="23"/>
                      <a:pt x="126" y="26"/>
                      <a:pt x="130" y="30"/>
                    </a:cubicBezTo>
                    <a:cubicBezTo>
                      <a:pt x="123" y="38"/>
                      <a:pt x="123" y="38"/>
                      <a:pt x="123" y="38"/>
                    </a:cubicBezTo>
                    <a:cubicBezTo>
                      <a:pt x="121" y="40"/>
                      <a:pt x="121" y="43"/>
                      <a:pt x="123" y="46"/>
                    </a:cubicBezTo>
                    <a:cubicBezTo>
                      <a:pt x="125" y="48"/>
                      <a:pt x="129" y="48"/>
                      <a:pt x="131" y="45"/>
                    </a:cubicBezTo>
                    <a:cubicBezTo>
                      <a:pt x="138" y="38"/>
                      <a:pt x="138" y="38"/>
                      <a:pt x="138" y="38"/>
                    </a:cubicBezTo>
                    <a:cubicBezTo>
                      <a:pt x="143" y="43"/>
                      <a:pt x="146" y="48"/>
                      <a:pt x="149" y="54"/>
                    </a:cubicBezTo>
                    <a:cubicBezTo>
                      <a:pt x="141" y="57"/>
                      <a:pt x="141" y="57"/>
                      <a:pt x="141" y="57"/>
                    </a:cubicBezTo>
                    <a:cubicBezTo>
                      <a:pt x="139" y="58"/>
                      <a:pt x="138" y="61"/>
                      <a:pt x="139" y="63"/>
                    </a:cubicBezTo>
                    <a:cubicBezTo>
                      <a:pt x="140" y="64"/>
                      <a:pt x="142" y="65"/>
                      <a:pt x="144" y="65"/>
                    </a:cubicBezTo>
                    <a:cubicBezTo>
                      <a:pt x="152" y="61"/>
                      <a:pt x="152" y="61"/>
                      <a:pt x="152" y="61"/>
                    </a:cubicBezTo>
                    <a:cubicBezTo>
                      <a:pt x="154" y="66"/>
                      <a:pt x="156" y="72"/>
                      <a:pt x="156" y="78"/>
                    </a:cubicBezTo>
                    <a:cubicBezTo>
                      <a:pt x="146" y="78"/>
                      <a:pt x="146" y="78"/>
                      <a:pt x="146" y="78"/>
                    </a:cubicBezTo>
                    <a:cubicBezTo>
                      <a:pt x="143" y="78"/>
                      <a:pt x="140" y="81"/>
                      <a:pt x="140" y="84"/>
                    </a:cubicBezTo>
                    <a:cubicBezTo>
                      <a:pt x="140" y="87"/>
                      <a:pt x="143" y="90"/>
                      <a:pt x="146" y="90"/>
                    </a:cubicBezTo>
                    <a:cubicBezTo>
                      <a:pt x="157" y="89"/>
                      <a:pt x="157" y="89"/>
                      <a:pt x="157" y="89"/>
                    </a:cubicBezTo>
                    <a:cubicBezTo>
                      <a:pt x="156" y="96"/>
                      <a:pt x="155" y="102"/>
                      <a:pt x="153" y="107"/>
                    </a:cubicBezTo>
                    <a:cubicBezTo>
                      <a:pt x="145" y="104"/>
                      <a:pt x="145" y="104"/>
                      <a:pt x="145" y="104"/>
                    </a:cubicBezTo>
                    <a:cubicBezTo>
                      <a:pt x="143" y="104"/>
                      <a:pt x="141" y="105"/>
                      <a:pt x="140" y="107"/>
                    </a:cubicBezTo>
                    <a:cubicBezTo>
                      <a:pt x="139" y="109"/>
                      <a:pt x="140" y="111"/>
                      <a:pt x="142" y="112"/>
                    </a:cubicBezTo>
                    <a:cubicBezTo>
                      <a:pt x="150" y="115"/>
                      <a:pt x="150" y="115"/>
                      <a:pt x="150" y="115"/>
                    </a:cubicBezTo>
                    <a:cubicBezTo>
                      <a:pt x="148" y="120"/>
                      <a:pt x="144" y="126"/>
                      <a:pt x="140" y="131"/>
                    </a:cubicBezTo>
                    <a:close/>
                    <a:moveTo>
                      <a:pt x="97" y="84"/>
                    </a:moveTo>
                    <a:cubicBezTo>
                      <a:pt x="97" y="91"/>
                      <a:pt x="92" y="97"/>
                      <a:pt x="85" y="97"/>
                    </a:cubicBezTo>
                    <a:cubicBezTo>
                      <a:pt x="78" y="97"/>
                      <a:pt x="73" y="92"/>
                      <a:pt x="73" y="85"/>
                    </a:cubicBezTo>
                    <a:cubicBezTo>
                      <a:pt x="73" y="80"/>
                      <a:pt x="76" y="75"/>
                      <a:pt x="81" y="73"/>
                    </a:cubicBezTo>
                    <a:cubicBezTo>
                      <a:pt x="80" y="40"/>
                      <a:pt x="80" y="40"/>
                      <a:pt x="80" y="40"/>
                    </a:cubicBezTo>
                    <a:cubicBezTo>
                      <a:pt x="80" y="37"/>
                      <a:pt x="82" y="35"/>
                      <a:pt x="84" y="35"/>
                    </a:cubicBezTo>
                    <a:cubicBezTo>
                      <a:pt x="86" y="35"/>
                      <a:pt x="88" y="37"/>
                      <a:pt x="88" y="40"/>
                    </a:cubicBezTo>
                    <a:cubicBezTo>
                      <a:pt x="89" y="73"/>
                      <a:pt x="89" y="73"/>
                      <a:pt x="89" y="73"/>
                    </a:cubicBezTo>
                    <a:cubicBezTo>
                      <a:pt x="94" y="75"/>
                      <a:pt x="97" y="79"/>
                      <a:pt x="97" y="84"/>
                    </a:cubicBezTo>
                    <a:close/>
                    <a:moveTo>
                      <a:pt x="85" y="103"/>
                    </a:moveTo>
                    <a:cubicBezTo>
                      <a:pt x="87" y="103"/>
                      <a:pt x="89" y="103"/>
                      <a:pt x="91" y="102"/>
                    </a:cubicBezTo>
                    <a:cubicBezTo>
                      <a:pt x="92" y="126"/>
                      <a:pt x="92" y="126"/>
                      <a:pt x="92" y="126"/>
                    </a:cubicBezTo>
                    <a:cubicBezTo>
                      <a:pt x="92" y="130"/>
                      <a:pt x="89" y="133"/>
                      <a:pt x="85" y="133"/>
                    </a:cubicBezTo>
                    <a:cubicBezTo>
                      <a:pt x="82" y="133"/>
                      <a:pt x="79" y="130"/>
                      <a:pt x="79" y="127"/>
                    </a:cubicBezTo>
                    <a:cubicBezTo>
                      <a:pt x="78" y="102"/>
                      <a:pt x="78" y="102"/>
                      <a:pt x="78" y="102"/>
                    </a:cubicBezTo>
                    <a:cubicBezTo>
                      <a:pt x="80" y="103"/>
                      <a:pt x="82" y="103"/>
                      <a:pt x="8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7" name="Freeform 74"/>
              <p:cNvSpPr>
                <a:spLocks noEditPoints="1"/>
              </p:cNvSpPr>
              <p:nvPr/>
            </p:nvSpPr>
            <p:spPr bwMode="auto">
              <a:xfrm>
                <a:off x="1287" y="1855"/>
                <a:ext cx="221" cy="221"/>
              </a:xfrm>
              <a:custGeom>
                <a:avLst/>
                <a:gdLst>
                  <a:gd name="T0" fmla="*/ 1 w 152"/>
                  <a:gd name="T1" fmla="*/ 78 h 152"/>
                  <a:gd name="T2" fmla="*/ 151 w 152"/>
                  <a:gd name="T3" fmla="*/ 74 h 152"/>
                  <a:gd name="T4" fmla="*/ 125 w 152"/>
                  <a:gd name="T5" fmla="*/ 116 h 152"/>
                  <a:gd name="T6" fmla="*/ 112 w 152"/>
                  <a:gd name="T7" fmla="*/ 110 h 152"/>
                  <a:gd name="T8" fmla="*/ 118 w 152"/>
                  <a:gd name="T9" fmla="*/ 124 h 152"/>
                  <a:gd name="T10" fmla="*/ 102 w 152"/>
                  <a:gd name="T11" fmla="*/ 126 h 152"/>
                  <a:gd name="T12" fmla="*/ 95 w 152"/>
                  <a:gd name="T13" fmla="*/ 129 h 152"/>
                  <a:gd name="T14" fmla="*/ 83 w 152"/>
                  <a:gd name="T15" fmla="*/ 139 h 152"/>
                  <a:gd name="T16" fmla="*/ 77 w 152"/>
                  <a:gd name="T17" fmla="*/ 125 h 152"/>
                  <a:gd name="T18" fmla="*/ 72 w 152"/>
                  <a:gd name="T19" fmla="*/ 140 h 152"/>
                  <a:gd name="T20" fmla="*/ 59 w 152"/>
                  <a:gd name="T21" fmla="*/ 129 h 152"/>
                  <a:gd name="T22" fmla="*/ 53 w 152"/>
                  <a:gd name="T23" fmla="*/ 127 h 152"/>
                  <a:gd name="T24" fmla="*/ 36 w 152"/>
                  <a:gd name="T25" fmla="*/ 125 h 152"/>
                  <a:gd name="T26" fmla="*/ 42 w 152"/>
                  <a:gd name="T27" fmla="*/ 112 h 152"/>
                  <a:gd name="T28" fmla="*/ 29 w 152"/>
                  <a:gd name="T29" fmla="*/ 118 h 152"/>
                  <a:gd name="T30" fmla="*/ 27 w 152"/>
                  <a:gd name="T31" fmla="*/ 102 h 152"/>
                  <a:gd name="T32" fmla="*/ 24 w 152"/>
                  <a:gd name="T33" fmla="*/ 95 h 152"/>
                  <a:gd name="T34" fmla="*/ 13 w 152"/>
                  <a:gd name="T35" fmla="*/ 83 h 152"/>
                  <a:gd name="T36" fmla="*/ 27 w 152"/>
                  <a:gd name="T37" fmla="*/ 77 h 152"/>
                  <a:gd name="T38" fmla="*/ 13 w 152"/>
                  <a:gd name="T39" fmla="*/ 72 h 152"/>
                  <a:gd name="T40" fmla="*/ 23 w 152"/>
                  <a:gd name="T41" fmla="*/ 60 h 152"/>
                  <a:gd name="T42" fmla="*/ 25 w 152"/>
                  <a:gd name="T43" fmla="*/ 54 h 152"/>
                  <a:gd name="T44" fmla="*/ 27 w 152"/>
                  <a:gd name="T45" fmla="*/ 36 h 152"/>
                  <a:gd name="T46" fmla="*/ 41 w 152"/>
                  <a:gd name="T47" fmla="*/ 42 h 152"/>
                  <a:gd name="T48" fmla="*/ 34 w 152"/>
                  <a:gd name="T49" fmla="*/ 29 h 152"/>
                  <a:gd name="T50" fmla="*/ 51 w 152"/>
                  <a:gd name="T51" fmla="*/ 27 h 152"/>
                  <a:gd name="T52" fmla="*/ 57 w 152"/>
                  <a:gd name="T53" fmla="*/ 24 h 152"/>
                  <a:gd name="T54" fmla="*/ 70 w 152"/>
                  <a:gd name="T55" fmla="*/ 13 h 152"/>
                  <a:gd name="T56" fmla="*/ 75 w 152"/>
                  <a:gd name="T57" fmla="*/ 27 h 152"/>
                  <a:gd name="T58" fmla="*/ 80 w 152"/>
                  <a:gd name="T59" fmla="*/ 13 h 152"/>
                  <a:gd name="T60" fmla="*/ 93 w 152"/>
                  <a:gd name="T61" fmla="*/ 24 h 152"/>
                  <a:gd name="T62" fmla="*/ 99 w 152"/>
                  <a:gd name="T63" fmla="*/ 26 h 152"/>
                  <a:gd name="T64" fmla="*/ 116 w 152"/>
                  <a:gd name="T65" fmla="*/ 27 h 152"/>
                  <a:gd name="T66" fmla="*/ 110 w 152"/>
                  <a:gd name="T67" fmla="*/ 41 h 152"/>
                  <a:gd name="T68" fmla="*/ 124 w 152"/>
                  <a:gd name="T69" fmla="*/ 34 h 152"/>
                  <a:gd name="T70" fmla="*/ 126 w 152"/>
                  <a:gd name="T71" fmla="*/ 51 h 152"/>
                  <a:gd name="T72" fmla="*/ 128 w 152"/>
                  <a:gd name="T73" fmla="*/ 58 h 152"/>
                  <a:gd name="T74" fmla="*/ 139 w 152"/>
                  <a:gd name="T75" fmla="*/ 70 h 152"/>
                  <a:gd name="T76" fmla="*/ 125 w 152"/>
                  <a:gd name="T77" fmla="*/ 75 h 152"/>
                  <a:gd name="T78" fmla="*/ 140 w 152"/>
                  <a:gd name="T79" fmla="*/ 80 h 152"/>
                  <a:gd name="T80" fmla="*/ 129 w 152"/>
                  <a:gd name="T81" fmla="*/ 93 h 152"/>
                  <a:gd name="T82" fmla="*/ 127 w 152"/>
                  <a:gd name="T83" fmla="*/ 99 h 152"/>
                  <a:gd name="T84" fmla="*/ 125 w 152"/>
                  <a:gd name="T85" fmla="*/ 116 h 152"/>
                  <a:gd name="T86" fmla="*/ 76 w 152"/>
                  <a:gd name="T87" fmla="*/ 86 h 152"/>
                  <a:gd name="T88" fmla="*/ 72 w 152"/>
                  <a:gd name="T89" fmla="*/ 65 h 152"/>
                  <a:gd name="T90" fmla="*/ 75 w 152"/>
                  <a:gd name="T91" fmla="*/ 32 h 152"/>
                  <a:gd name="T92" fmla="*/ 80 w 152"/>
                  <a:gd name="T93" fmla="*/ 65 h 152"/>
                  <a:gd name="T94" fmla="*/ 76 w 152"/>
                  <a:gd name="T95" fmla="*/ 92 h 152"/>
                  <a:gd name="T96" fmla="*/ 82 w 152"/>
                  <a:gd name="T97" fmla="*/ 113 h 152"/>
                  <a:gd name="T98" fmla="*/ 70 w 152"/>
                  <a:gd name="T99" fmla="*/ 113 h 152"/>
                  <a:gd name="T100" fmla="*/ 76 w 152"/>
                  <a:gd name="T101" fmla="*/ 9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 h="152">
                    <a:moveTo>
                      <a:pt x="74" y="1"/>
                    </a:moveTo>
                    <a:cubicBezTo>
                      <a:pt x="33" y="2"/>
                      <a:pt x="0" y="37"/>
                      <a:pt x="1" y="78"/>
                    </a:cubicBezTo>
                    <a:cubicBezTo>
                      <a:pt x="2" y="119"/>
                      <a:pt x="36" y="152"/>
                      <a:pt x="78" y="151"/>
                    </a:cubicBezTo>
                    <a:cubicBezTo>
                      <a:pt x="119" y="150"/>
                      <a:pt x="152" y="116"/>
                      <a:pt x="151" y="74"/>
                    </a:cubicBezTo>
                    <a:cubicBezTo>
                      <a:pt x="150" y="33"/>
                      <a:pt x="116" y="0"/>
                      <a:pt x="74" y="1"/>
                    </a:cubicBezTo>
                    <a:close/>
                    <a:moveTo>
                      <a:pt x="125" y="116"/>
                    </a:moveTo>
                    <a:cubicBezTo>
                      <a:pt x="119" y="110"/>
                      <a:pt x="119" y="110"/>
                      <a:pt x="119" y="110"/>
                    </a:cubicBezTo>
                    <a:cubicBezTo>
                      <a:pt x="117" y="108"/>
                      <a:pt x="113" y="108"/>
                      <a:pt x="112" y="110"/>
                    </a:cubicBezTo>
                    <a:cubicBezTo>
                      <a:pt x="110" y="112"/>
                      <a:pt x="110" y="115"/>
                      <a:pt x="112" y="117"/>
                    </a:cubicBezTo>
                    <a:cubicBezTo>
                      <a:pt x="118" y="124"/>
                      <a:pt x="118" y="124"/>
                      <a:pt x="118" y="124"/>
                    </a:cubicBezTo>
                    <a:cubicBezTo>
                      <a:pt x="114" y="127"/>
                      <a:pt x="110" y="130"/>
                      <a:pt x="105" y="133"/>
                    </a:cubicBezTo>
                    <a:cubicBezTo>
                      <a:pt x="102" y="126"/>
                      <a:pt x="102" y="126"/>
                      <a:pt x="102" y="126"/>
                    </a:cubicBezTo>
                    <a:cubicBezTo>
                      <a:pt x="101" y="124"/>
                      <a:pt x="99" y="123"/>
                      <a:pt x="97" y="124"/>
                    </a:cubicBezTo>
                    <a:cubicBezTo>
                      <a:pt x="95" y="125"/>
                      <a:pt x="95" y="127"/>
                      <a:pt x="95" y="129"/>
                    </a:cubicBezTo>
                    <a:cubicBezTo>
                      <a:pt x="98" y="136"/>
                      <a:pt x="98" y="136"/>
                      <a:pt x="98" y="136"/>
                    </a:cubicBezTo>
                    <a:cubicBezTo>
                      <a:pt x="93" y="138"/>
                      <a:pt x="88" y="139"/>
                      <a:pt x="83" y="139"/>
                    </a:cubicBezTo>
                    <a:cubicBezTo>
                      <a:pt x="82" y="130"/>
                      <a:pt x="82" y="130"/>
                      <a:pt x="82" y="130"/>
                    </a:cubicBezTo>
                    <a:cubicBezTo>
                      <a:pt x="82" y="127"/>
                      <a:pt x="80" y="125"/>
                      <a:pt x="77" y="125"/>
                    </a:cubicBezTo>
                    <a:cubicBezTo>
                      <a:pt x="74" y="125"/>
                      <a:pt x="72" y="128"/>
                      <a:pt x="72" y="130"/>
                    </a:cubicBezTo>
                    <a:cubicBezTo>
                      <a:pt x="72" y="140"/>
                      <a:pt x="72" y="140"/>
                      <a:pt x="72" y="140"/>
                    </a:cubicBezTo>
                    <a:cubicBezTo>
                      <a:pt x="67" y="139"/>
                      <a:pt x="61" y="138"/>
                      <a:pt x="56" y="137"/>
                    </a:cubicBezTo>
                    <a:cubicBezTo>
                      <a:pt x="59" y="129"/>
                      <a:pt x="59" y="129"/>
                      <a:pt x="59" y="129"/>
                    </a:cubicBezTo>
                    <a:cubicBezTo>
                      <a:pt x="60" y="128"/>
                      <a:pt x="59" y="126"/>
                      <a:pt x="57" y="125"/>
                    </a:cubicBezTo>
                    <a:cubicBezTo>
                      <a:pt x="55" y="124"/>
                      <a:pt x="53" y="125"/>
                      <a:pt x="53" y="127"/>
                    </a:cubicBezTo>
                    <a:cubicBezTo>
                      <a:pt x="50" y="134"/>
                      <a:pt x="50" y="134"/>
                      <a:pt x="50" y="134"/>
                    </a:cubicBezTo>
                    <a:cubicBezTo>
                      <a:pt x="45" y="132"/>
                      <a:pt x="40" y="129"/>
                      <a:pt x="36" y="125"/>
                    </a:cubicBezTo>
                    <a:cubicBezTo>
                      <a:pt x="42" y="119"/>
                      <a:pt x="42" y="119"/>
                      <a:pt x="42" y="119"/>
                    </a:cubicBezTo>
                    <a:cubicBezTo>
                      <a:pt x="44" y="117"/>
                      <a:pt x="44" y="113"/>
                      <a:pt x="42" y="112"/>
                    </a:cubicBezTo>
                    <a:cubicBezTo>
                      <a:pt x="40" y="110"/>
                      <a:pt x="37" y="110"/>
                      <a:pt x="35" y="112"/>
                    </a:cubicBezTo>
                    <a:cubicBezTo>
                      <a:pt x="29" y="118"/>
                      <a:pt x="29" y="118"/>
                      <a:pt x="29" y="118"/>
                    </a:cubicBezTo>
                    <a:cubicBezTo>
                      <a:pt x="25" y="114"/>
                      <a:pt x="22" y="110"/>
                      <a:pt x="19" y="105"/>
                    </a:cubicBezTo>
                    <a:cubicBezTo>
                      <a:pt x="27" y="102"/>
                      <a:pt x="27" y="102"/>
                      <a:pt x="27" y="102"/>
                    </a:cubicBezTo>
                    <a:cubicBezTo>
                      <a:pt x="28" y="101"/>
                      <a:pt x="29" y="99"/>
                      <a:pt x="28" y="97"/>
                    </a:cubicBezTo>
                    <a:cubicBezTo>
                      <a:pt x="28" y="95"/>
                      <a:pt x="25" y="95"/>
                      <a:pt x="24" y="95"/>
                    </a:cubicBezTo>
                    <a:cubicBezTo>
                      <a:pt x="17" y="98"/>
                      <a:pt x="17" y="98"/>
                      <a:pt x="17" y="98"/>
                    </a:cubicBezTo>
                    <a:cubicBezTo>
                      <a:pt x="15" y="93"/>
                      <a:pt x="13" y="88"/>
                      <a:pt x="13" y="83"/>
                    </a:cubicBezTo>
                    <a:cubicBezTo>
                      <a:pt x="22" y="82"/>
                      <a:pt x="22" y="82"/>
                      <a:pt x="22" y="82"/>
                    </a:cubicBezTo>
                    <a:cubicBezTo>
                      <a:pt x="25" y="82"/>
                      <a:pt x="27" y="80"/>
                      <a:pt x="27" y="77"/>
                    </a:cubicBezTo>
                    <a:cubicBezTo>
                      <a:pt x="27" y="74"/>
                      <a:pt x="25" y="72"/>
                      <a:pt x="22" y="72"/>
                    </a:cubicBezTo>
                    <a:cubicBezTo>
                      <a:pt x="13" y="72"/>
                      <a:pt x="13" y="72"/>
                      <a:pt x="13" y="72"/>
                    </a:cubicBezTo>
                    <a:cubicBezTo>
                      <a:pt x="13" y="67"/>
                      <a:pt x="14" y="62"/>
                      <a:pt x="15" y="57"/>
                    </a:cubicBezTo>
                    <a:cubicBezTo>
                      <a:pt x="23" y="60"/>
                      <a:pt x="23" y="60"/>
                      <a:pt x="23" y="60"/>
                    </a:cubicBezTo>
                    <a:cubicBezTo>
                      <a:pt x="25" y="61"/>
                      <a:pt x="27" y="60"/>
                      <a:pt x="27" y="58"/>
                    </a:cubicBezTo>
                    <a:cubicBezTo>
                      <a:pt x="28" y="56"/>
                      <a:pt x="27" y="54"/>
                      <a:pt x="25" y="54"/>
                    </a:cubicBezTo>
                    <a:cubicBezTo>
                      <a:pt x="18" y="51"/>
                      <a:pt x="18" y="51"/>
                      <a:pt x="18" y="51"/>
                    </a:cubicBezTo>
                    <a:cubicBezTo>
                      <a:pt x="20" y="45"/>
                      <a:pt x="23" y="40"/>
                      <a:pt x="27" y="36"/>
                    </a:cubicBezTo>
                    <a:cubicBezTo>
                      <a:pt x="34" y="42"/>
                      <a:pt x="34" y="42"/>
                      <a:pt x="34" y="42"/>
                    </a:cubicBezTo>
                    <a:cubicBezTo>
                      <a:pt x="36" y="44"/>
                      <a:pt x="39" y="44"/>
                      <a:pt x="41" y="42"/>
                    </a:cubicBezTo>
                    <a:cubicBezTo>
                      <a:pt x="43" y="40"/>
                      <a:pt x="43" y="37"/>
                      <a:pt x="41" y="35"/>
                    </a:cubicBezTo>
                    <a:cubicBezTo>
                      <a:pt x="34" y="29"/>
                      <a:pt x="34" y="29"/>
                      <a:pt x="34" y="29"/>
                    </a:cubicBezTo>
                    <a:cubicBezTo>
                      <a:pt x="38" y="25"/>
                      <a:pt x="42" y="22"/>
                      <a:pt x="47" y="20"/>
                    </a:cubicBezTo>
                    <a:cubicBezTo>
                      <a:pt x="51" y="27"/>
                      <a:pt x="51" y="27"/>
                      <a:pt x="51" y="27"/>
                    </a:cubicBezTo>
                    <a:cubicBezTo>
                      <a:pt x="51" y="29"/>
                      <a:pt x="53" y="30"/>
                      <a:pt x="55" y="29"/>
                    </a:cubicBezTo>
                    <a:cubicBezTo>
                      <a:pt x="57" y="28"/>
                      <a:pt x="58" y="26"/>
                      <a:pt x="57" y="24"/>
                    </a:cubicBezTo>
                    <a:cubicBezTo>
                      <a:pt x="53" y="17"/>
                      <a:pt x="53" y="17"/>
                      <a:pt x="53" y="17"/>
                    </a:cubicBezTo>
                    <a:cubicBezTo>
                      <a:pt x="59" y="15"/>
                      <a:pt x="64" y="13"/>
                      <a:pt x="70" y="13"/>
                    </a:cubicBezTo>
                    <a:cubicBezTo>
                      <a:pt x="70" y="22"/>
                      <a:pt x="70" y="22"/>
                      <a:pt x="70" y="22"/>
                    </a:cubicBezTo>
                    <a:cubicBezTo>
                      <a:pt x="70" y="25"/>
                      <a:pt x="72" y="27"/>
                      <a:pt x="75" y="27"/>
                    </a:cubicBezTo>
                    <a:cubicBezTo>
                      <a:pt x="78" y="27"/>
                      <a:pt x="80" y="25"/>
                      <a:pt x="80" y="22"/>
                    </a:cubicBezTo>
                    <a:cubicBezTo>
                      <a:pt x="80" y="13"/>
                      <a:pt x="80" y="13"/>
                      <a:pt x="80" y="13"/>
                    </a:cubicBezTo>
                    <a:cubicBezTo>
                      <a:pt x="85" y="13"/>
                      <a:pt x="91" y="14"/>
                      <a:pt x="96" y="16"/>
                    </a:cubicBezTo>
                    <a:cubicBezTo>
                      <a:pt x="93" y="24"/>
                      <a:pt x="93" y="24"/>
                      <a:pt x="93" y="24"/>
                    </a:cubicBezTo>
                    <a:cubicBezTo>
                      <a:pt x="92" y="25"/>
                      <a:pt x="93" y="27"/>
                      <a:pt x="95" y="28"/>
                    </a:cubicBezTo>
                    <a:cubicBezTo>
                      <a:pt x="97" y="29"/>
                      <a:pt x="99" y="28"/>
                      <a:pt x="99" y="26"/>
                    </a:cubicBezTo>
                    <a:cubicBezTo>
                      <a:pt x="102" y="18"/>
                      <a:pt x="102" y="18"/>
                      <a:pt x="102" y="18"/>
                    </a:cubicBezTo>
                    <a:cubicBezTo>
                      <a:pt x="107" y="21"/>
                      <a:pt x="112" y="23"/>
                      <a:pt x="116" y="27"/>
                    </a:cubicBezTo>
                    <a:cubicBezTo>
                      <a:pt x="110" y="34"/>
                      <a:pt x="110" y="34"/>
                      <a:pt x="110" y="34"/>
                    </a:cubicBezTo>
                    <a:cubicBezTo>
                      <a:pt x="108" y="36"/>
                      <a:pt x="108" y="39"/>
                      <a:pt x="110" y="41"/>
                    </a:cubicBezTo>
                    <a:cubicBezTo>
                      <a:pt x="112" y="43"/>
                      <a:pt x="115" y="43"/>
                      <a:pt x="117" y="41"/>
                    </a:cubicBezTo>
                    <a:cubicBezTo>
                      <a:pt x="124" y="34"/>
                      <a:pt x="124" y="34"/>
                      <a:pt x="124" y="34"/>
                    </a:cubicBezTo>
                    <a:cubicBezTo>
                      <a:pt x="127" y="38"/>
                      <a:pt x="131" y="43"/>
                      <a:pt x="133" y="48"/>
                    </a:cubicBezTo>
                    <a:cubicBezTo>
                      <a:pt x="126" y="51"/>
                      <a:pt x="126" y="51"/>
                      <a:pt x="126" y="51"/>
                    </a:cubicBezTo>
                    <a:cubicBezTo>
                      <a:pt x="124" y="52"/>
                      <a:pt x="123" y="54"/>
                      <a:pt x="124" y="56"/>
                    </a:cubicBezTo>
                    <a:cubicBezTo>
                      <a:pt x="125" y="58"/>
                      <a:pt x="127" y="58"/>
                      <a:pt x="128" y="58"/>
                    </a:cubicBezTo>
                    <a:cubicBezTo>
                      <a:pt x="136" y="54"/>
                      <a:pt x="136" y="54"/>
                      <a:pt x="136" y="54"/>
                    </a:cubicBezTo>
                    <a:cubicBezTo>
                      <a:pt x="138" y="59"/>
                      <a:pt x="139" y="64"/>
                      <a:pt x="139" y="70"/>
                    </a:cubicBezTo>
                    <a:cubicBezTo>
                      <a:pt x="130" y="70"/>
                      <a:pt x="130" y="70"/>
                      <a:pt x="130" y="70"/>
                    </a:cubicBezTo>
                    <a:cubicBezTo>
                      <a:pt x="127" y="70"/>
                      <a:pt x="125" y="72"/>
                      <a:pt x="125" y="75"/>
                    </a:cubicBezTo>
                    <a:cubicBezTo>
                      <a:pt x="125" y="78"/>
                      <a:pt x="128" y="80"/>
                      <a:pt x="130" y="80"/>
                    </a:cubicBezTo>
                    <a:cubicBezTo>
                      <a:pt x="140" y="80"/>
                      <a:pt x="140" y="80"/>
                      <a:pt x="140" y="80"/>
                    </a:cubicBezTo>
                    <a:cubicBezTo>
                      <a:pt x="139" y="85"/>
                      <a:pt x="138" y="91"/>
                      <a:pt x="137" y="96"/>
                    </a:cubicBezTo>
                    <a:cubicBezTo>
                      <a:pt x="129" y="93"/>
                      <a:pt x="129" y="93"/>
                      <a:pt x="129" y="93"/>
                    </a:cubicBezTo>
                    <a:cubicBezTo>
                      <a:pt x="127" y="92"/>
                      <a:pt x="125" y="93"/>
                      <a:pt x="125" y="95"/>
                    </a:cubicBezTo>
                    <a:cubicBezTo>
                      <a:pt x="124" y="97"/>
                      <a:pt x="125" y="99"/>
                      <a:pt x="127" y="99"/>
                    </a:cubicBezTo>
                    <a:cubicBezTo>
                      <a:pt x="134" y="102"/>
                      <a:pt x="134" y="102"/>
                      <a:pt x="134" y="102"/>
                    </a:cubicBezTo>
                    <a:cubicBezTo>
                      <a:pt x="132" y="107"/>
                      <a:pt x="129" y="112"/>
                      <a:pt x="125" y="116"/>
                    </a:cubicBezTo>
                    <a:close/>
                    <a:moveTo>
                      <a:pt x="87" y="75"/>
                    </a:moveTo>
                    <a:cubicBezTo>
                      <a:pt x="87" y="81"/>
                      <a:pt x="82" y="86"/>
                      <a:pt x="76" y="86"/>
                    </a:cubicBezTo>
                    <a:cubicBezTo>
                      <a:pt x="70" y="86"/>
                      <a:pt x="65" y="82"/>
                      <a:pt x="65" y="76"/>
                    </a:cubicBezTo>
                    <a:cubicBezTo>
                      <a:pt x="65" y="71"/>
                      <a:pt x="68" y="67"/>
                      <a:pt x="72" y="65"/>
                    </a:cubicBezTo>
                    <a:cubicBezTo>
                      <a:pt x="71" y="36"/>
                      <a:pt x="71" y="36"/>
                      <a:pt x="71" y="36"/>
                    </a:cubicBezTo>
                    <a:cubicBezTo>
                      <a:pt x="71" y="34"/>
                      <a:pt x="73" y="32"/>
                      <a:pt x="75" y="32"/>
                    </a:cubicBezTo>
                    <a:cubicBezTo>
                      <a:pt x="77" y="32"/>
                      <a:pt x="79" y="33"/>
                      <a:pt x="79" y="35"/>
                    </a:cubicBezTo>
                    <a:cubicBezTo>
                      <a:pt x="80" y="65"/>
                      <a:pt x="80" y="65"/>
                      <a:pt x="80" y="65"/>
                    </a:cubicBezTo>
                    <a:cubicBezTo>
                      <a:pt x="84" y="67"/>
                      <a:pt x="87" y="70"/>
                      <a:pt x="87" y="75"/>
                    </a:cubicBezTo>
                    <a:close/>
                    <a:moveTo>
                      <a:pt x="76" y="92"/>
                    </a:moveTo>
                    <a:cubicBezTo>
                      <a:pt x="78" y="92"/>
                      <a:pt x="80" y="92"/>
                      <a:pt x="82" y="91"/>
                    </a:cubicBezTo>
                    <a:cubicBezTo>
                      <a:pt x="82" y="113"/>
                      <a:pt x="82" y="113"/>
                      <a:pt x="82" y="113"/>
                    </a:cubicBezTo>
                    <a:cubicBezTo>
                      <a:pt x="82" y="116"/>
                      <a:pt x="80" y="119"/>
                      <a:pt x="76" y="119"/>
                    </a:cubicBezTo>
                    <a:cubicBezTo>
                      <a:pt x="73" y="119"/>
                      <a:pt x="70" y="116"/>
                      <a:pt x="70" y="113"/>
                    </a:cubicBezTo>
                    <a:cubicBezTo>
                      <a:pt x="70" y="91"/>
                      <a:pt x="70" y="91"/>
                      <a:pt x="70" y="91"/>
                    </a:cubicBezTo>
                    <a:cubicBezTo>
                      <a:pt x="72" y="92"/>
                      <a:pt x="74" y="92"/>
                      <a:pt x="76"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8" name="Freeform 75"/>
              <p:cNvSpPr/>
              <p:nvPr/>
            </p:nvSpPr>
            <p:spPr bwMode="auto">
              <a:xfrm>
                <a:off x="2061" y="2652"/>
                <a:ext cx="68" cy="127"/>
              </a:xfrm>
              <a:custGeom>
                <a:avLst/>
                <a:gdLst>
                  <a:gd name="T0" fmla="*/ 47 w 47"/>
                  <a:gd name="T1" fmla="*/ 60 h 88"/>
                  <a:gd name="T2" fmla="*/ 45 w 47"/>
                  <a:gd name="T3" fmla="*/ 68 h 88"/>
                  <a:gd name="T4" fmla="*/ 42 w 47"/>
                  <a:gd name="T5" fmla="*/ 73 h 88"/>
                  <a:gd name="T6" fmla="*/ 36 w 47"/>
                  <a:gd name="T7" fmla="*/ 77 h 88"/>
                  <a:gd name="T8" fmla="*/ 30 w 47"/>
                  <a:gd name="T9" fmla="*/ 79 h 88"/>
                  <a:gd name="T10" fmla="*/ 30 w 47"/>
                  <a:gd name="T11" fmla="*/ 85 h 88"/>
                  <a:gd name="T12" fmla="*/ 29 w 47"/>
                  <a:gd name="T13" fmla="*/ 88 h 88"/>
                  <a:gd name="T14" fmla="*/ 27 w 47"/>
                  <a:gd name="T15" fmla="*/ 88 h 88"/>
                  <a:gd name="T16" fmla="*/ 20 w 47"/>
                  <a:gd name="T17" fmla="*/ 88 h 88"/>
                  <a:gd name="T18" fmla="*/ 17 w 47"/>
                  <a:gd name="T19" fmla="*/ 88 h 88"/>
                  <a:gd name="T20" fmla="*/ 17 w 47"/>
                  <a:gd name="T21" fmla="*/ 84 h 88"/>
                  <a:gd name="T22" fmla="*/ 17 w 47"/>
                  <a:gd name="T23" fmla="*/ 80 h 88"/>
                  <a:gd name="T24" fmla="*/ 6 w 47"/>
                  <a:gd name="T25" fmla="*/ 79 h 88"/>
                  <a:gd name="T26" fmla="*/ 0 w 47"/>
                  <a:gd name="T27" fmla="*/ 76 h 88"/>
                  <a:gd name="T28" fmla="*/ 0 w 47"/>
                  <a:gd name="T29" fmla="*/ 74 h 88"/>
                  <a:gd name="T30" fmla="*/ 0 w 47"/>
                  <a:gd name="T31" fmla="*/ 70 h 88"/>
                  <a:gd name="T32" fmla="*/ 1 w 47"/>
                  <a:gd name="T33" fmla="*/ 67 h 88"/>
                  <a:gd name="T34" fmla="*/ 3 w 47"/>
                  <a:gd name="T35" fmla="*/ 66 h 88"/>
                  <a:gd name="T36" fmla="*/ 4 w 47"/>
                  <a:gd name="T37" fmla="*/ 66 h 88"/>
                  <a:gd name="T38" fmla="*/ 4 w 47"/>
                  <a:gd name="T39" fmla="*/ 66 h 88"/>
                  <a:gd name="T40" fmla="*/ 10 w 47"/>
                  <a:gd name="T41" fmla="*/ 68 h 88"/>
                  <a:gd name="T42" fmla="*/ 19 w 47"/>
                  <a:gd name="T43" fmla="*/ 69 h 88"/>
                  <a:gd name="T44" fmla="*/ 29 w 47"/>
                  <a:gd name="T45" fmla="*/ 67 h 88"/>
                  <a:gd name="T46" fmla="*/ 33 w 47"/>
                  <a:gd name="T47" fmla="*/ 61 h 88"/>
                  <a:gd name="T48" fmla="*/ 30 w 47"/>
                  <a:gd name="T49" fmla="*/ 54 h 88"/>
                  <a:gd name="T50" fmla="*/ 20 w 47"/>
                  <a:gd name="T51" fmla="*/ 49 h 88"/>
                  <a:gd name="T52" fmla="*/ 13 w 47"/>
                  <a:gd name="T53" fmla="*/ 46 h 88"/>
                  <a:gd name="T54" fmla="*/ 7 w 47"/>
                  <a:gd name="T55" fmla="*/ 41 h 88"/>
                  <a:gd name="T56" fmla="*/ 3 w 47"/>
                  <a:gd name="T57" fmla="*/ 36 h 88"/>
                  <a:gd name="T58" fmla="*/ 1 w 47"/>
                  <a:gd name="T59" fmla="*/ 28 h 88"/>
                  <a:gd name="T60" fmla="*/ 6 w 47"/>
                  <a:gd name="T61" fmla="*/ 16 h 88"/>
                  <a:gd name="T62" fmla="*/ 19 w 47"/>
                  <a:gd name="T63" fmla="*/ 10 h 88"/>
                  <a:gd name="T64" fmla="*/ 19 w 47"/>
                  <a:gd name="T65" fmla="*/ 4 h 88"/>
                  <a:gd name="T66" fmla="*/ 19 w 47"/>
                  <a:gd name="T67" fmla="*/ 1 h 88"/>
                  <a:gd name="T68" fmla="*/ 23 w 47"/>
                  <a:gd name="T69" fmla="*/ 0 h 88"/>
                  <a:gd name="T70" fmla="*/ 29 w 47"/>
                  <a:gd name="T71" fmla="*/ 0 h 88"/>
                  <a:gd name="T72" fmla="*/ 32 w 47"/>
                  <a:gd name="T73" fmla="*/ 1 h 88"/>
                  <a:gd name="T74" fmla="*/ 32 w 47"/>
                  <a:gd name="T75" fmla="*/ 4 h 88"/>
                  <a:gd name="T76" fmla="*/ 32 w 47"/>
                  <a:gd name="T77" fmla="*/ 9 h 88"/>
                  <a:gd name="T78" fmla="*/ 38 w 47"/>
                  <a:gd name="T79" fmla="*/ 10 h 88"/>
                  <a:gd name="T80" fmla="*/ 42 w 47"/>
                  <a:gd name="T81" fmla="*/ 11 h 88"/>
                  <a:gd name="T82" fmla="*/ 43 w 47"/>
                  <a:gd name="T83" fmla="*/ 13 h 88"/>
                  <a:gd name="T84" fmla="*/ 42 w 47"/>
                  <a:gd name="T85" fmla="*/ 17 h 88"/>
                  <a:gd name="T86" fmla="*/ 41 w 47"/>
                  <a:gd name="T87" fmla="*/ 20 h 88"/>
                  <a:gd name="T88" fmla="*/ 39 w 47"/>
                  <a:gd name="T89" fmla="*/ 22 h 88"/>
                  <a:gd name="T90" fmla="*/ 34 w 47"/>
                  <a:gd name="T91" fmla="*/ 20 h 88"/>
                  <a:gd name="T92" fmla="*/ 27 w 47"/>
                  <a:gd name="T93" fmla="*/ 20 h 88"/>
                  <a:gd name="T94" fmla="*/ 18 w 47"/>
                  <a:gd name="T95" fmla="*/ 22 h 88"/>
                  <a:gd name="T96" fmla="*/ 15 w 47"/>
                  <a:gd name="T97" fmla="*/ 28 h 88"/>
                  <a:gd name="T98" fmla="*/ 18 w 47"/>
                  <a:gd name="T99" fmla="*/ 33 h 88"/>
                  <a:gd name="T100" fmla="*/ 27 w 47"/>
                  <a:gd name="T101" fmla="*/ 38 h 88"/>
                  <a:gd name="T102" fmla="*/ 41 w 47"/>
                  <a:gd name="T103" fmla="*/ 47 h 88"/>
                  <a:gd name="T104" fmla="*/ 47 w 47"/>
                  <a:gd name="T105" fmla="*/ 6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 h="88">
                    <a:moveTo>
                      <a:pt x="47" y="60"/>
                    </a:moveTo>
                    <a:cubicBezTo>
                      <a:pt x="47" y="63"/>
                      <a:pt x="46" y="66"/>
                      <a:pt x="45" y="68"/>
                    </a:cubicBezTo>
                    <a:cubicBezTo>
                      <a:pt x="44" y="70"/>
                      <a:pt x="43" y="72"/>
                      <a:pt x="42" y="73"/>
                    </a:cubicBezTo>
                    <a:cubicBezTo>
                      <a:pt x="40" y="75"/>
                      <a:pt x="38" y="76"/>
                      <a:pt x="36" y="77"/>
                    </a:cubicBezTo>
                    <a:cubicBezTo>
                      <a:pt x="34" y="78"/>
                      <a:pt x="32" y="79"/>
                      <a:pt x="30" y="79"/>
                    </a:cubicBezTo>
                    <a:cubicBezTo>
                      <a:pt x="30" y="85"/>
                      <a:pt x="30" y="85"/>
                      <a:pt x="30" y="85"/>
                    </a:cubicBezTo>
                    <a:cubicBezTo>
                      <a:pt x="30" y="86"/>
                      <a:pt x="30" y="87"/>
                      <a:pt x="29" y="88"/>
                    </a:cubicBezTo>
                    <a:cubicBezTo>
                      <a:pt x="29" y="88"/>
                      <a:pt x="28" y="88"/>
                      <a:pt x="27" y="88"/>
                    </a:cubicBezTo>
                    <a:cubicBezTo>
                      <a:pt x="20" y="88"/>
                      <a:pt x="20" y="88"/>
                      <a:pt x="20" y="88"/>
                    </a:cubicBezTo>
                    <a:cubicBezTo>
                      <a:pt x="19" y="88"/>
                      <a:pt x="18" y="88"/>
                      <a:pt x="17" y="88"/>
                    </a:cubicBezTo>
                    <a:cubicBezTo>
                      <a:pt x="17" y="87"/>
                      <a:pt x="17" y="86"/>
                      <a:pt x="17" y="84"/>
                    </a:cubicBezTo>
                    <a:cubicBezTo>
                      <a:pt x="17" y="80"/>
                      <a:pt x="17" y="80"/>
                      <a:pt x="17" y="80"/>
                    </a:cubicBezTo>
                    <a:cubicBezTo>
                      <a:pt x="12" y="80"/>
                      <a:pt x="9" y="80"/>
                      <a:pt x="6" y="79"/>
                    </a:cubicBezTo>
                    <a:cubicBezTo>
                      <a:pt x="3" y="78"/>
                      <a:pt x="1" y="77"/>
                      <a:pt x="0" y="76"/>
                    </a:cubicBezTo>
                    <a:cubicBezTo>
                      <a:pt x="0" y="76"/>
                      <a:pt x="0" y="75"/>
                      <a:pt x="0" y="74"/>
                    </a:cubicBezTo>
                    <a:cubicBezTo>
                      <a:pt x="0" y="73"/>
                      <a:pt x="0" y="72"/>
                      <a:pt x="0" y="70"/>
                    </a:cubicBezTo>
                    <a:cubicBezTo>
                      <a:pt x="1" y="69"/>
                      <a:pt x="1" y="68"/>
                      <a:pt x="1" y="67"/>
                    </a:cubicBezTo>
                    <a:cubicBezTo>
                      <a:pt x="2" y="66"/>
                      <a:pt x="2" y="65"/>
                      <a:pt x="3" y="66"/>
                    </a:cubicBezTo>
                    <a:cubicBezTo>
                      <a:pt x="4" y="66"/>
                      <a:pt x="4" y="66"/>
                      <a:pt x="4" y="66"/>
                    </a:cubicBezTo>
                    <a:cubicBezTo>
                      <a:pt x="4" y="66"/>
                      <a:pt x="4" y="66"/>
                      <a:pt x="4" y="66"/>
                    </a:cubicBezTo>
                    <a:cubicBezTo>
                      <a:pt x="6" y="67"/>
                      <a:pt x="8" y="67"/>
                      <a:pt x="10" y="68"/>
                    </a:cubicBezTo>
                    <a:cubicBezTo>
                      <a:pt x="12" y="68"/>
                      <a:pt x="15" y="69"/>
                      <a:pt x="19" y="69"/>
                    </a:cubicBezTo>
                    <a:cubicBezTo>
                      <a:pt x="23" y="69"/>
                      <a:pt x="26" y="68"/>
                      <a:pt x="29" y="67"/>
                    </a:cubicBezTo>
                    <a:cubicBezTo>
                      <a:pt x="31" y="66"/>
                      <a:pt x="33" y="64"/>
                      <a:pt x="33" y="61"/>
                    </a:cubicBezTo>
                    <a:cubicBezTo>
                      <a:pt x="33" y="58"/>
                      <a:pt x="32" y="56"/>
                      <a:pt x="30" y="54"/>
                    </a:cubicBezTo>
                    <a:cubicBezTo>
                      <a:pt x="28" y="52"/>
                      <a:pt x="25" y="51"/>
                      <a:pt x="20" y="49"/>
                    </a:cubicBezTo>
                    <a:cubicBezTo>
                      <a:pt x="18" y="48"/>
                      <a:pt x="15" y="47"/>
                      <a:pt x="13" y="46"/>
                    </a:cubicBezTo>
                    <a:cubicBezTo>
                      <a:pt x="11" y="44"/>
                      <a:pt x="9" y="43"/>
                      <a:pt x="7" y="41"/>
                    </a:cubicBezTo>
                    <a:cubicBezTo>
                      <a:pt x="5" y="40"/>
                      <a:pt x="4" y="38"/>
                      <a:pt x="3" y="36"/>
                    </a:cubicBezTo>
                    <a:cubicBezTo>
                      <a:pt x="2" y="33"/>
                      <a:pt x="1" y="31"/>
                      <a:pt x="1" y="28"/>
                    </a:cubicBezTo>
                    <a:cubicBezTo>
                      <a:pt x="1" y="23"/>
                      <a:pt x="3" y="20"/>
                      <a:pt x="6" y="16"/>
                    </a:cubicBezTo>
                    <a:cubicBezTo>
                      <a:pt x="9" y="13"/>
                      <a:pt x="13" y="11"/>
                      <a:pt x="19" y="10"/>
                    </a:cubicBezTo>
                    <a:cubicBezTo>
                      <a:pt x="19" y="4"/>
                      <a:pt x="19" y="4"/>
                      <a:pt x="19" y="4"/>
                    </a:cubicBezTo>
                    <a:cubicBezTo>
                      <a:pt x="19" y="3"/>
                      <a:pt x="19" y="2"/>
                      <a:pt x="19" y="1"/>
                    </a:cubicBezTo>
                    <a:cubicBezTo>
                      <a:pt x="20" y="1"/>
                      <a:pt x="21" y="0"/>
                      <a:pt x="23" y="0"/>
                    </a:cubicBezTo>
                    <a:cubicBezTo>
                      <a:pt x="29" y="0"/>
                      <a:pt x="29" y="0"/>
                      <a:pt x="29" y="0"/>
                    </a:cubicBezTo>
                    <a:cubicBezTo>
                      <a:pt x="30" y="0"/>
                      <a:pt x="31" y="1"/>
                      <a:pt x="32" y="1"/>
                    </a:cubicBezTo>
                    <a:cubicBezTo>
                      <a:pt x="32" y="2"/>
                      <a:pt x="32" y="3"/>
                      <a:pt x="32" y="4"/>
                    </a:cubicBezTo>
                    <a:cubicBezTo>
                      <a:pt x="32" y="9"/>
                      <a:pt x="32" y="9"/>
                      <a:pt x="32" y="9"/>
                    </a:cubicBezTo>
                    <a:cubicBezTo>
                      <a:pt x="35" y="9"/>
                      <a:pt x="37" y="10"/>
                      <a:pt x="38" y="10"/>
                    </a:cubicBezTo>
                    <a:cubicBezTo>
                      <a:pt x="40" y="11"/>
                      <a:pt x="41" y="11"/>
                      <a:pt x="42" y="11"/>
                    </a:cubicBezTo>
                    <a:cubicBezTo>
                      <a:pt x="43" y="11"/>
                      <a:pt x="43" y="12"/>
                      <a:pt x="43" y="13"/>
                    </a:cubicBezTo>
                    <a:cubicBezTo>
                      <a:pt x="43" y="14"/>
                      <a:pt x="43" y="16"/>
                      <a:pt x="42" y="17"/>
                    </a:cubicBezTo>
                    <a:cubicBezTo>
                      <a:pt x="42" y="18"/>
                      <a:pt x="42" y="19"/>
                      <a:pt x="41" y="20"/>
                    </a:cubicBezTo>
                    <a:cubicBezTo>
                      <a:pt x="40" y="21"/>
                      <a:pt x="40" y="22"/>
                      <a:pt x="39" y="22"/>
                    </a:cubicBezTo>
                    <a:cubicBezTo>
                      <a:pt x="38" y="21"/>
                      <a:pt x="36" y="21"/>
                      <a:pt x="34" y="20"/>
                    </a:cubicBezTo>
                    <a:cubicBezTo>
                      <a:pt x="32" y="20"/>
                      <a:pt x="29" y="20"/>
                      <a:pt x="27" y="20"/>
                    </a:cubicBezTo>
                    <a:cubicBezTo>
                      <a:pt x="22" y="20"/>
                      <a:pt x="19" y="20"/>
                      <a:pt x="18" y="22"/>
                    </a:cubicBezTo>
                    <a:cubicBezTo>
                      <a:pt x="16" y="23"/>
                      <a:pt x="15" y="25"/>
                      <a:pt x="15" y="28"/>
                    </a:cubicBezTo>
                    <a:cubicBezTo>
                      <a:pt x="15" y="30"/>
                      <a:pt x="16" y="32"/>
                      <a:pt x="18" y="33"/>
                    </a:cubicBezTo>
                    <a:cubicBezTo>
                      <a:pt x="20" y="35"/>
                      <a:pt x="23" y="36"/>
                      <a:pt x="27" y="38"/>
                    </a:cubicBezTo>
                    <a:cubicBezTo>
                      <a:pt x="33" y="40"/>
                      <a:pt x="38" y="43"/>
                      <a:pt x="41" y="47"/>
                    </a:cubicBezTo>
                    <a:cubicBezTo>
                      <a:pt x="45" y="50"/>
                      <a:pt x="47" y="55"/>
                      <a:pt x="4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9" name="Oval 76"/>
              <p:cNvSpPr>
                <a:spLocks noChangeArrowheads="1"/>
              </p:cNvSpPr>
              <p:nvPr/>
            </p:nvSpPr>
            <p:spPr bwMode="auto">
              <a:xfrm>
                <a:off x="2007" y="2628"/>
                <a:ext cx="176" cy="176"/>
              </a:xfrm>
              <a:prstGeom prst="ellipse">
                <a:avLst/>
              </a:pr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60" name="Freeform 77"/>
              <p:cNvSpPr/>
              <p:nvPr/>
            </p:nvSpPr>
            <p:spPr bwMode="auto">
              <a:xfrm>
                <a:off x="1248" y="2413"/>
                <a:ext cx="43" cy="81"/>
              </a:xfrm>
              <a:custGeom>
                <a:avLst/>
                <a:gdLst>
                  <a:gd name="T0" fmla="*/ 30 w 30"/>
                  <a:gd name="T1" fmla="*/ 38 h 56"/>
                  <a:gd name="T2" fmla="*/ 29 w 30"/>
                  <a:gd name="T3" fmla="*/ 43 h 56"/>
                  <a:gd name="T4" fmla="*/ 27 w 30"/>
                  <a:gd name="T5" fmla="*/ 46 h 56"/>
                  <a:gd name="T6" fmla="*/ 24 w 30"/>
                  <a:gd name="T7" fmla="*/ 49 h 56"/>
                  <a:gd name="T8" fmla="*/ 20 w 30"/>
                  <a:gd name="T9" fmla="*/ 50 h 56"/>
                  <a:gd name="T10" fmla="*/ 20 w 30"/>
                  <a:gd name="T11" fmla="*/ 54 h 56"/>
                  <a:gd name="T12" fmla="*/ 19 w 30"/>
                  <a:gd name="T13" fmla="*/ 55 h 56"/>
                  <a:gd name="T14" fmla="*/ 18 w 30"/>
                  <a:gd name="T15" fmla="*/ 56 h 56"/>
                  <a:gd name="T16" fmla="*/ 13 w 30"/>
                  <a:gd name="T17" fmla="*/ 56 h 56"/>
                  <a:gd name="T18" fmla="*/ 12 w 30"/>
                  <a:gd name="T19" fmla="*/ 55 h 56"/>
                  <a:gd name="T20" fmla="*/ 11 w 30"/>
                  <a:gd name="T21" fmla="*/ 53 h 56"/>
                  <a:gd name="T22" fmla="*/ 11 w 30"/>
                  <a:gd name="T23" fmla="*/ 51 h 56"/>
                  <a:gd name="T24" fmla="*/ 4 w 30"/>
                  <a:gd name="T25" fmla="*/ 50 h 56"/>
                  <a:gd name="T26" fmla="*/ 1 w 30"/>
                  <a:gd name="T27" fmla="*/ 48 h 56"/>
                  <a:gd name="T28" fmla="*/ 0 w 30"/>
                  <a:gd name="T29" fmla="*/ 47 h 56"/>
                  <a:gd name="T30" fmla="*/ 1 w 30"/>
                  <a:gd name="T31" fmla="*/ 44 h 56"/>
                  <a:gd name="T32" fmla="*/ 2 w 30"/>
                  <a:gd name="T33" fmla="*/ 42 h 56"/>
                  <a:gd name="T34" fmla="*/ 2 w 30"/>
                  <a:gd name="T35" fmla="*/ 41 h 56"/>
                  <a:gd name="T36" fmla="*/ 3 w 30"/>
                  <a:gd name="T37" fmla="*/ 42 h 56"/>
                  <a:gd name="T38" fmla="*/ 3 w 30"/>
                  <a:gd name="T39" fmla="*/ 42 h 56"/>
                  <a:gd name="T40" fmla="*/ 7 w 30"/>
                  <a:gd name="T41" fmla="*/ 43 h 56"/>
                  <a:gd name="T42" fmla="*/ 13 w 30"/>
                  <a:gd name="T43" fmla="*/ 43 h 56"/>
                  <a:gd name="T44" fmla="*/ 19 w 30"/>
                  <a:gd name="T45" fmla="*/ 42 h 56"/>
                  <a:gd name="T46" fmla="*/ 21 w 30"/>
                  <a:gd name="T47" fmla="*/ 38 h 56"/>
                  <a:gd name="T48" fmla="*/ 20 w 30"/>
                  <a:gd name="T49" fmla="*/ 34 h 56"/>
                  <a:gd name="T50" fmla="*/ 14 w 30"/>
                  <a:gd name="T51" fmla="*/ 31 h 56"/>
                  <a:gd name="T52" fmla="*/ 9 w 30"/>
                  <a:gd name="T53" fmla="*/ 29 h 56"/>
                  <a:gd name="T54" fmla="*/ 5 w 30"/>
                  <a:gd name="T55" fmla="*/ 26 h 56"/>
                  <a:gd name="T56" fmla="*/ 2 w 30"/>
                  <a:gd name="T57" fmla="*/ 22 h 56"/>
                  <a:gd name="T58" fmla="*/ 1 w 30"/>
                  <a:gd name="T59" fmla="*/ 17 h 56"/>
                  <a:gd name="T60" fmla="*/ 4 w 30"/>
                  <a:gd name="T61" fmla="*/ 10 h 56"/>
                  <a:gd name="T62" fmla="*/ 13 w 30"/>
                  <a:gd name="T63" fmla="*/ 6 h 56"/>
                  <a:gd name="T64" fmla="*/ 13 w 30"/>
                  <a:gd name="T65" fmla="*/ 2 h 56"/>
                  <a:gd name="T66" fmla="*/ 13 w 30"/>
                  <a:gd name="T67" fmla="*/ 0 h 56"/>
                  <a:gd name="T68" fmla="*/ 15 w 30"/>
                  <a:gd name="T69" fmla="*/ 0 h 56"/>
                  <a:gd name="T70" fmla="*/ 19 w 30"/>
                  <a:gd name="T71" fmla="*/ 0 h 56"/>
                  <a:gd name="T72" fmla="*/ 21 w 30"/>
                  <a:gd name="T73" fmla="*/ 0 h 56"/>
                  <a:gd name="T74" fmla="*/ 21 w 30"/>
                  <a:gd name="T75" fmla="*/ 2 h 56"/>
                  <a:gd name="T76" fmla="*/ 21 w 30"/>
                  <a:gd name="T77" fmla="*/ 5 h 56"/>
                  <a:gd name="T78" fmla="*/ 25 w 30"/>
                  <a:gd name="T79" fmla="*/ 6 h 56"/>
                  <a:gd name="T80" fmla="*/ 27 w 30"/>
                  <a:gd name="T81" fmla="*/ 7 h 56"/>
                  <a:gd name="T82" fmla="*/ 28 w 30"/>
                  <a:gd name="T83" fmla="*/ 8 h 56"/>
                  <a:gd name="T84" fmla="*/ 28 w 30"/>
                  <a:gd name="T85" fmla="*/ 10 h 56"/>
                  <a:gd name="T86" fmla="*/ 27 w 30"/>
                  <a:gd name="T87" fmla="*/ 13 h 56"/>
                  <a:gd name="T88" fmla="*/ 26 w 30"/>
                  <a:gd name="T89" fmla="*/ 13 h 56"/>
                  <a:gd name="T90" fmla="*/ 22 w 30"/>
                  <a:gd name="T91" fmla="*/ 13 h 56"/>
                  <a:gd name="T92" fmla="*/ 18 w 30"/>
                  <a:gd name="T93" fmla="*/ 12 h 56"/>
                  <a:gd name="T94" fmla="*/ 12 w 30"/>
                  <a:gd name="T95" fmla="*/ 13 h 56"/>
                  <a:gd name="T96" fmla="*/ 10 w 30"/>
                  <a:gd name="T97" fmla="*/ 17 h 56"/>
                  <a:gd name="T98" fmla="*/ 12 w 30"/>
                  <a:gd name="T99" fmla="*/ 21 h 56"/>
                  <a:gd name="T100" fmla="*/ 18 w 30"/>
                  <a:gd name="T101" fmla="*/ 24 h 56"/>
                  <a:gd name="T102" fmla="*/ 27 w 30"/>
                  <a:gd name="T103" fmla="*/ 29 h 56"/>
                  <a:gd name="T104" fmla="*/ 30 w 30"/>
                  <a:gd name="T10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 h="56">
                    <a:moveTo>
                      <a:pt x="30" y="38"/>
                    </a:moveTo>
                    <a:cubicBezTo>
                      <a:pt x="30" y="40"/>
                      <a:pt x="30" y="41"/>
                      <a:pt x="29" y="43"/>
                    </a:cubicBezTo>
                    <a:cubicBezTo>
                      <a:pt x="29" y="44"/>
                      <a:pt x="28" y="45"/>
                      <a:pt x="27" y="46"/>
                    </a:cubicBezTo>
                    <a:cubicBezTo>
                      <a:pt x="26" y="47"/>
                      <a:pt x="25" y="48"/>
                      <a:pt x="24" y="49"/>
                    </a:cubicBezTo>
                    <a:cubicBezTo>
                      <a:pt x="23" y="49"/>
                      <a:pt x="21" y="50"/>
                      <a:pt x="20" y="50"/>
                    </a:cubicBezTo>
                    <a:cubicBezTo>
                      <a:pt x="20" y="54"/>
                      <a:pt x="20" y="54"/>
                      <a:pt x="20" y="54"/>
                    </a:cubicBezTo>
                    <a:cubicBezTo>
                      <a:pt x="20" y="55"/>
                      <a:pt x="19" y="55"/>
                      <a:pt x="19" y="55"/>
                    </a:cubicBezTo>
                    <a:cubicBezTo>
                      <a:pt x="19" y="56"/>
                      <a:pt x="19" y="56"/>
                      <a:pt x="18" y="56"/>
                    </a:cubicBezTo>
                    <a:cubicBezTo>
                      <a:pt x="13" y="56"/>
                      <a:pt x="13" y="56"/>
                      <a:pt x="13" y="56"/>
                    </a:cubicBezTo>
                    <a:cubicBezTo>
                      <a:pt x="13" y="56"/>
                      <a:pt x="12" y="56"/>
                      <a:pt x="12" y="55"/>
                    </a:cubicBezTo>
                    <a:cubicBezTo>
                      <a:pt x="11" y="55"/>
                      <a:pt x="11" y="54"/>
                      <a:pt x="11" y="53"/>
                    </a:cubicBezTo>
                    <a:cubicBezTo>
                      <a:pt x="11" y="51"/>
                      <a:pt x="11" y="51"/>
                      <a:pt x="11" y="51"/>
                    </a:cubicBezTo>
                    <a:cubicBezTo>
                      <a:pt x="8" y="51"/>
                      <a:pt x="6" y="50"/>
                      <a:pt x="4" y="50"/>
                    </a:cubicBezTo>
                    <a:cubicBezTo>
                      <a:pt x="3" y="49"/>
                      <a:pt x="1" y="49"/>
                      <a:pt x="1" y="48"/>
                    </a:cubicBezTo>
                    <a:cubicBezTo>
                      <a:pt x="1" y="48"/>
                      <a:pt x="0" y="48"/>
                      <a:pt x="0" y="47"/>
                    </a:cubicBezTo>
                    <a:cubicBezTo>
                      <a:pt x="1" y="46"/>
                      <a:pt x="1" y="45"/>
                      <a:pt x="1" y="44"/>
                    </a:cubicBezTo>
                    <a:cubicBezTo>
                      <a:pt x="1" y="44"/>
                      <a:pt x="1" y="43"/>
                      <a:pt x="2" y="42"/>
                    </a:cubicBezTo>
                    <a:cubicBezTo>
                      <a:pt x="2" y="42"/>
                      <a:pt x="2" y="41"/>
                      <a:pt x="2" y="41"/>
                    </a:cubicBezTo>
                    <a:cubicBezTo>
                      <a:pt x="3" y="42"/>
                      <a:pt x="3" y="42"/>
                      <a:pt x="3" y="42"/>
                    </a:cubicBezTo>
                    <a:cubicBezTo>
                      <a:pt x="3" y="42"/>
                      <a:pt x="3" y="42"/>
                      <a:pt x="3" y="42"/>
                    </a:cubicBezTo>
                    <a:cubicBezTo>
                      <a:pt x="4" y="42"/>
                      <a:pt x="5" y="42"/>
                      <a:pt x="7" y="43"/>
                    </a:cubicBezTo>
                    <a:cubicBezTo>
                      <a:pt x="8" y="43"/>
                      <a:pt x="10" y="43"/>
                      <a:pt x="13" y="43"/>
                    </a:cubicBezTo>
                    <a:cubicBezTo>
                      <a:pt x="15" y="43"/>
                      <a:pt x="17" y="43"/>
                      <a:pt x="19" y="42"/>
                    </a:cubicBezTo>
                    <a:cubicBezTo>
                      <a:pt x="21" y="42"/>
                      <a:pt x="21" y="40"/>
                      <a:pt x="21" y="38"/>
                    </a:cubicBezTo>
                    <a:cubicBezTo>
                      <a:pt x="21" y="37"/>
                      <a:pt x="21" y="35"/>
                      <a:pt x="20" y="34"/>
                    </a:cubicBezTo>
                    <a:cubicBezTo>
                      <a:pt x="19" y="33"/>
                      <a:pt x="17" y="32"/>
                      <a:pt x="14" y="31"/>
                    </a:cubicBezTo>
                    <a:cubicBezTo>
                      <a:pt x="12" y="30"/>
                      <a:pt x="10" y="29"/>
                      <a:pt x="9" y="29"/>
                    </a:cubicBezTo>
                    <a:cubicBezTo>
                      <a:pt x="8" y="28"/>
                      <a:pt x="6" y="27"/>
                      <a:pt x="5" y="26"/>
                    </a:cubicBezTo>
                    <a:cubicBezTo>
                      <a:pt x="4" y="25"/>
                      <a:pt x="3" y="24"/>
                      <a:pt x="2" y="22"/>
                    </a:cubicBezTo>
                    <a:cubicBezTo>
                      <a:pt x="2" y="21"/>
                      <a:pt x="1" y="19"/>
                      <a:pt x="1" y="17"/>
                    </a:cubicBezTo>
                    <a:cubicBezTo>
                      <a:pt x="1" y="15"/>
                      <a:pt x="2" y="12"/>
                      <a:pt x="4" y="10"/>
                    </a:cubicBezTo>
                    <a:cubicBezTo>
                      <a:pt x="6" y="8"/>
                      <a:pt x="9" y="6"/>
                      <a:pt x="13" y="6"/>
                    </a:cubicBezTo>
                    <a:cubicBezTo>
                      <a:pt x="13" y="2"/>
                      <a:pt x="13" y="2"/>
                      <a:pt x="13" y="2"/>
                    </a:cubicBezTo>
                    <a:cubicBezTo>
                      <a:pt x="13" y="1"/>
                      <a:pt x="13" y="1"/>
                      <a:pt x="13" y="0"/>
                    </a:cubicBezTo>
                    <a:cubicBezTo>
                      <a:pt x="13" y="0"/>
                      <a:pt x="14" y="0"/>
                      <a:pt x="15" y="0"/>
                    </a:cubicBezTo>
                    <a:cubicBezTo>
                      <a:pt x="19" y="0"/>
                      <a:pt x="19" y="0"/>
                      <a:pt x="19" y="0"/>
                    </a:cubicBezTo>
                    <a:cubicBezTo>
                      <a:pt x="20" y="0"/>
                      <a:pt x="21" y="0"/>
                      <a:pt x="21" y="0"/>
                    </a:cubicBezTo>
                    <a:cubicBezTo>
                      <a:pt x="21" y="1"/>
                      <a:pt x="21" y="1"/>
                      <a:pt x="21" y="2"/>
                    </a:cubicBezTo>
                    <a:cubicBezTo>
                      <a:pt x="21" y="5"/>
                      <a:pt x="21" y="5"/>
                      <a:pt x="21" y="5"/>
                    </a:cubicBezTo>
                    <a:cubicBezTo>
                      <a:pt x="23" y="6"/>
                      <a:pt x="24" y="6"/>
                      <a:pt x="25" y="6"/>
                    </a:cubicBezTo>
                    <a:cubicBezTo>
                      <a:pt x="26" y="6"/>
                      <a:pt x="27" y="6"/>
                      <a:pt x="27" y="7"/>
                    </a:cubicBezTo>
                    <a:cubicBezTo>
                      <a:pt x="28" y="7"/>
                      <a:pt x="28" y="7"/>
                      <a:pt x="28" y="8"/>
                    </a:cubicBezTo>
                    <a:cubicBezTo>
                      <a:pt x="28" y="9"/>
                      <a:pt x="28" y="10"/>
                      <a:pt x="28" y="10"/>
                    </a:cubicBezTo>
                    <a:cubicBezTo>
                      <a:pt x="27" y="11"/>
                      <a:pt x="27" y="12"/>
                      <a:pt x="27" y="13"/>
                    </a:cubicBezTo>
                    <a:cubicBezTo>
                      <a:pt x="26" y="13"/>
                      <a:pt x="26" y="13"/>
                      <a:pt x="26" y="13"/>
                    </a:cubicBezTo>
                    <a:cubicBezTo>
                      <a:pt x="25" y="13"/>
                      <a:pt x="24" y="13"/>
                      <a:pt x="22" y="13"/>
                    </a:cubicBezTo>
                    <a:cubicBezTo>
                      <a:pt x="21" y="12"/>
                      <a:pt x="19" y="12"/>
                      <a:pt x="18" y="12"/>
                    </a:cubicBezTo>
                    <a:cubicBezTo>
                      <a:pt x="15" y="12"/>
                      <a:pt x="13" y="13"/>
                      <a:pt x="12" y="13"/>
                    </a:cubicBezTo>
                    <a:cubicBezTo>
                      <a:pt x="11" y="14"/>
                      <a:pt x="10" y="16"/>
                      <a:pt x="10" y="17"/>
                    </a:cubicBezTo>
                    <a:cubicBezTo>
                      <a:pt x="10" y="19"/>
                      <a:pt x="11" y="20"/>
                      <a:pt x="12" y="21"/>
                    </a:cubicBezTo>
                    <a:cubicBezTo>
                      <a:pt x="13" y="22"/>
                      <a:pt x="15" y="23"/>
                      <a:pt x="18" y="24"/>
                    </a:cubicBezTo>
                    <a:cubicBezTo>
                      <a:pt x="22" y="25"/>
                      <a:pt x="25" y="27"/>
                      <a:pt x="27" y="29"/>
                    </a:cubicBezTo>
                    <a:cubicBezTo>
                      <a:pt x="29" y="32"/>
                      <a:pt x="30" y="35"/>
                      <a:pt x="30"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1" name="Freeform 78"/>
              <p:cNvSpPr>
                <a:spLocks noEditPoints="1"/>
              </p:cNvSpPr>
              <p:nvPr/>
            </p:nvSpPr>
            <p:spPr bwMode="auto">
              <a:xfrm>
                <a:off x="1185" y="2371"/>
                <a:ext cx="166" cy="166"/>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96 h 114"/>
                  <a:gd name="T12" fmla="*/ 18 w 114"/>
                  <a:gd name="T13" fmla="*/ 57 h 114"/>
                  <a:gd name="T14" fmla="*/ 57 w 114"/>
                  <a:gd name="T15" fmla="*/ 17 h 114"/>
                  <a:gd name="T16" fmla="*/ 96 w 114"/>
                  <a:gd name="T17" fmla="*/ 57 h 114"/>
                  <a:gd name="T18" fmla="*/ 57 w 114"/>
                  <a:gd name="T19"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6" y="0"/>
                      <a:pt x="0" y="26"/>
                      <a:pt x="0" y="57"/>
                    </a:cubicBezTo>
                    <a:cubicBezTo>
                      <a:pt x="0" y="88"/>
                      <a:pt x="26" y="114"/>
                      <a:pt x="57" y="114"/>
                    </a:cubicBezTo>
                    <a:cubicBezTo>
                      <a:pt x="88" y="114"/>
                      <a:pt x="114" y="88"/>
                      <a:pt x="114" y="57"/>
                    </a:cubicBezTo>
                    <a:cubicBezTo>
                      <a:pt x="114" y="26"/>
                      <a:pt x="88" y="0"/>
                      <a:pt x="57" y="0"/>
                    </a:cubicBezTo>
                    <a:close/>
                    <a:moveTo>
                      <a:pt x="57" y="96"/>
                    </a:moveTo>
                    <a:cubicBezTo>
                      <a:pt x="35" y="96"/>
                      <a:pt x="18" y="79"/>
                      <a:pt x="18" y="57"/>
                    </a:cubicBezTo>
                    <a:cubicBezTo>
                      <a:pt x="18" y="35"/>
                      <a:pt x="35" y="17"/>
                      <a:pt x="57" y="17"/>
                    </a:cubicBezTo>
                    <a:cubicBezTo>
                      <a:pt x="79" y="17"/>
                      <a:pt x="96" y="35"/>
                      <a:pt x="96" y="57"/>
                    </a:cubicBezTo>
                    <a:cubicBezTo>
                      <a:pt x="96" y="79"/>
                      <a:pt x="79" y="96"/>
                      <a:pt x="5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2" name="Rectangle 79"/>
              <p:cNvSpPr>
                <a:spLocks noChangeArrowheads="1"/>
              </p:cNvSpPr>
              <p:nvPr/>
            </p:nvSpPr>
            <p:spPr bwMode="auto">
              <a:xfrm>
                <a:off x="1249" y="2524"/>
                <a:ext cx="38" cy="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3" name="Freeform 80"/>
              <p:cNvSpPr/>
              <p:nvPr/>
            </p:nvSpPr>
            <p:spPr bwMode="auto">
              <a:xfrm>
                <a:off x="931" y="857"/>
                <a:ext cx="39" cy="73"/>
              </a:xfrm>
              <a:custGeom>
                <a:avLst/>
                <a:gdLst>
                  <a:gd name="T0" fmla="*/ 27 w 27"/>
                  <a:gd name="T1" fmla="*/ 34 h 50"/>
                  <a:gd name="T2" fmla="*/ 26 w 27"/>
                  <a:gd name="T3" fmla="*/ 38 h 50"/>
                  <a:gd name="T4" fmla="*/ 24 w 27"/>
                  <a:gd name="T5" fmla="*/ 42 h 50"/>
                  <a:gd name="T6" fmla="*/ 21 w 27"/>
                  <a:gd name="T7" fmla="*/ 44 h 50"/>
                  <a:gd name="T8" fmla="*/ 17 w 27"/>
                  <a:gd name="T9" fmla="*/ 45 h 50"/>
                  <a:gd name="T10" fmla="*/ 17 w 27"/>
                  <a:gd name="T11" fmla="*/ 48 h 50"/>
                  <a:gd name="T12" fmla="*/ 17 w 27"/>
                  <a:gd name="T13" fmla="*/ 50 h 50"/>
                  <a:gd name="T14" fmla="*/ 15 w 27"/>
                  <a:gd name="T15" fmla="*/ 50 h 50"/>
                  <a:gd name="T16" fmla="*/ 11 w 27"/>
                  <a:gd name="T17" fmla="*/ 50 h 50"/>
                  <a:gd name="T18" fmla="*/ 10 w 27"/>
                  <a:gd name="T19" fmla="*/ 50 h 50"/>
                  <a:gd name="T20" fmla="*/ 9 w 27"/>
                  <a:gd name="T21" fmla="*/ 48 h 50"/>
                  <a:gd name="T22" fmla="*/ 9 w 27"/>
                  <a:gd name="T23" fmla="*/ 46 h 50"/>
                  <a:gd name="T24" fmla="*/ 3 w 27"/>
                  <a:gd name="T25" fmla="*/ 45 h 50"/>
                  <a:gd name="T26" fmla="*/ 0 w 27"/>
                  <a:gd name="T27" fmla="*/ 43 h 50"/>
                  <a:gd name="T28" fmla="*/ 0 w 27"/>
                  <a:gd name="T29" fmla="*/ 42 h 50"/>
                  <a:gd name="T30" fmla="*/ 0 w 27"/>
                  <a:gd name="T31" fmla="*/ 40 h 50"/>
                  <a:gd name="T32" fmla="*/ 1 w 27"/>
                  <a:gd name="T33" fmla="*/ 38 h 50"/>
                  <a:gd name="T34" fmla="*/ 1 w 27"/>
                  <a:gd name="T35" fmla="*/ 37 h 50"/>
                  <a:gd name="T36" fmla="*/ 2 w 27"/>
                  <a:gd name="T37" fmla="*/ 37 h 50"/>
                  <a:gd name="T38" fmla="*/ 2 w 27"/>
                  <a:gd name="T39" fmla="*/ 38 h 50"/>
                  <a:gd name="T40" fmla="*/ 6 w 27"/>
                  <a:gd name="T41" fmla="*/ 39 h 50"/>
                  <a:gd name="T42" fmla="*/ 11 w 27"/>
                  <a:gd name="T43" fmla="*/ 39 h 50"/>
                  <a:gd name="T44" fmla="*/ 16 w 27"/>
                  <a:gd name="T45" fmla="*/ 38 h 50"/>
                  <a:gd name="T46" fmla="*/ 19 w 27"/>
                  <a:gd name="T47" fmla="*/ 34 h 50"/>
                  <a:gd name="T48" fmla="*/ 17 w 27"/>
                  <a:gd name="T49" fmla="*/ 31 h 50"/>
                  <a:gd name="T50" fmla="*/ 12 w 27"/>
                  <a:gd name="T51" fmla="*/ 28 h 50"/>
                  <a:gd name="T52" fmla="*/ 7 w 27"/>
                  <a:gd name="T53" fmla="*/ 26 h 50"/>
                  <a:gd name="T54" fmla="*/ 4 w 27"/>
                  <a:gd name="T55" fmla="*/ 23 h 50"/>
                  <a:gd name="T56" fmla="*/ 2 w 27"/>
                  <a:gd name="T57" fmla="*/ 20 h 50"/>
                  <a:gd name="T58" fmla="*/ 1 w 27"/>
                  <a:gd name="T59" fmla="*/ 15 h 50"/>
                  <a:gd name="T60" fmla="*/ 3 w 27"/>
                  <a:gd name="T61" fmla="*/ 9 h 50"/>
                  <a:gd name="T62" fmla="*/ 11 w 27"/>
                  <a:gd name="T63" fmla="*/ 5 h 50"/>
                  <a:gd name="T64" fmla="*/ 11 w 27"/>
                  <a:gd name="T65" fmla="*/ 2 h 50"/>
                  <a:gd name="T66" fmla="*/ 11 w 27"/>
                  <a:gd name="T67" fmla="*/ 0 h 50"/>
                  <a:gd name="T68" fmla="*/ 13 w 27"/>
                  <a:gd name="T69" fmla="*/ 0 h 50"/>
                  <a:gd name="T70" fmla="*/ 17 w 27"/>
                  <a:gd name="T71" fmla="*/ 0 h 50"/>
                  <a:gd name="T72" fmla="*/ 18 w 27"/>
                  <a:gd name="T73" fmla="*/ 0 h 50"/>
                  <a:gd name="T74" fmla="*/ 18 w 27"/>
                  <a:gd name="T75" fmla="*/ 2 h 50"/>
                  <a:gd name="T76" fmla="*/ 18 w 27"/>
                  <a:gd name="T77" fmla="*/ 5 h 50"/>
                  <a:gd name="T78" fmla="*/ 22 w 27"/>
                  <a:gd name="T79" fmla="*/ 5 h 50"/>
                  <a:gd name="T80" fmla="*/ 24 w 27"/>
                  <a:gd name="T81" fmla="*/ 6 h 50"/>
                  <a:gd name="T82" fmla="*/ 24 w 27"/>
                  <a:gd name="T83" fmla="*/ 7 h 50"/>
                  <a:gd name="T84" fmla="*/ 24 w 27"/>
                  <a:gd name="T85" fmla="*/ 9 h 50"/>
                  <a:gd name="T86" fmla="*/ 23 w 27"/>
                  <a:gd name="T87" fmla="*/ 11 h 50"/>
                  <a:gd name="T88" fmla="*/ 22 w 27"/>
                  <a:gd name="T89" fmla="*/ 12 h 50"/>
                  <a:gd name="T90" fmla="*/ 19 w 27"/>
                  <a:gd name="T91" fmla="*/ 11 h 50"/>
                  <a:gd name="T92" fmla="*/ 15 w 27"/>
                  <a:gd name="T93" fmla="*/ 11 h 50"/>
                  <a:gd name="T94" fmla="*/ 10 w 27"/>
                  <a:gd name="T95" fmla="*/ 12 h 50"/>
                  <a:gd name="T96" fmla="*/ 9 w 27"/>
                  <a:gd name="T97" fmla="*/ 15 h 50"/>
                  <a:gd name="T98" fmla="*/ 10 w 27"/>
                  <a:gd name="T99" fmla="*/ 19 h 50"/>
                  <a:gd name="T100" fmla="*/ 15 w 27"/>
                  <a:gd name="T101" fmla="*/ 21 h 50"/>
                  <a:gd name="T102" fmla="*/ 24 w 27"/>
                  <a:gd name="T103" fmla="*/ 26 h 50"/>
                  <a:gd name="T104" fmla="*/ 27 w 27"/>
                  <a:gd name="T10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 h="50">
                    <a:moveTo>
                      <a:pt x="27" y="34"/>
                    </a:moveTo>
                    <a:cubicBezTo>
                      <a:pt x="27" y="36"/>
                      <a:pt x="26" y="37"/>
                      <a:pt x="26" y="38"/>
                    </a:cubicBezTo>
                    <a:cubicBezTo>
                      <a:pt x="25" y="40"/>
                      <a:pt x="25" y="41"/>
                      <a:pt x="24" y="42"/>
                    </a:cubicBezTo>
                    <a:cubicBezTo>
                      <a:pt x="23" y="43"/>
                      <a:pt x="22" y="43"/>
                      <a:pt x="21" y="44"/>
                    </a:cubicBezTo>
                    <a:cubicBezTo>
                      <a:pt x="20" y="44"/>
                      <a:pt x="18" y="45"/>
                      <a:pt x="17" y="45"/>
                    </a:cubicBezTo>
                    <a:cubicBezTo>
                      <a:pt x="17" y="48"/>
                      <a:pt x="17" y="48"/>
                      <a:pt x="17" y="48"/>
                    </a:cubicBezTo>
                    <a:cubicBezTo>
                      <a:pt x="17" y="49"/>
                      <a:pt x="17" y="50"/>
                      <a:pt x="17" y="50"/>
                    </a:cubicBezTo>
                    <a:cubicBezTo>
                      <a:pt x="16" y="50"/>
                      <a:pt x="16" y="50"/>
                      <a:pt x="15" y="50"/>
                    </a:cubicBezTo>
                    <a:cubicBezTo>
                      <a:pt x="11" y="50"/>
                      <a:pt x="11" y="50"/>
                      <a:pt x="11" y="50"/>
                    </a:cubicBezTo>
                    <a:cubicBezTo>
                      <a:pt x="11" y="50"/>
                      <a:pt x="10" y="50"/>
                      <a:pt x="10" y="50"/>
                    </a:cubicBezTo>
                    <a:cubicBezTo>
                      <a:pt x="10" y="50"/>
                      <a:pt x="9" y="49"/>
                      <a:pt x="9" y="48"/>
                    </a:cubicBezTo>
                    <a:cubicBezTo>
                      <a:pt x="9" y="46"/>
                      <a:pt x="9" y="46"/>
                      <a:pt x="9" y="46"/>
                    </a:cubicBezTo>
                    <a:cubicBezTo>
                      <a:pt x="7" y="46"/>
                      <a:pt x="5" y="45"/>
                      <a:pt x="3" y="45"/>
                    </a:cubicBezTo>
                    <a:cubicBezTo>
                      <a:pt x="2" y="44"/>
                      <a:pt x="1" y="44"/>
                      <a:pt x="0" y="43"/>
                    </a:cubicBezTo>
                    <a:cubicBezTo>
                      <a:pt x="0" y="43"/>
                      <a:pt x="0" y="43"/>
                      <a:pt x="0" y="42"/>
                    </a:cubicBezTo>
                    <a:cubicBezTo>
                      <a:pt x="0" y="41"/>
                      <a:pt x="0" y="41"/>
                      <a:pt x="0" y="40"/>
                    </a:cubicBezTo>
                    <a:cubicBezTo>
                      <a:pt x="0" y="39"/>
                      <a:pt x="0" y="39"/>
                      <a:pt x="1" y="38"/>
                    </a:cubicBezTo>
                    <a:cubicBezTo>
                      <a:pt x="1" y="37"/>
                      <a:pt x="1" y="37"/>
                      <a:pt x="1" y="37"/>
                    </a:cubicBezTo>
                    <a:cubicBezTo>
                      <a:pt x="2" y="37"/>
                      <a:pt x="2" y="37"/>
                      <a:pt x="2" y="37"/>
                    </a:cubicBezTo>
                    <a:cubicBezTo>
                      <a:pt x="2" y="38"/>
                      <a:pt x="2" y="38"/>
                      <a:pt x="2" y="38"/>
                    </a:cubicBezTo>
                    <a:cubicBezTo>
                      <a:pt x="3" y="38"/>
                      <a:pt x="4" y="38"/>
                      <a:pt x="6" y="39"/>
                    </a:cubicBezTo>
                    <a:cubicBezTo>
                      <a:pt x="7" y="39"/>
                      <a:pt x="8" y="39"/>
                      <a:pt x="11" y="39"/>
                    </a:cubicBezTo>
                    <a:cubicBezTo>
                      <a:pt x="13" y="39"/>
                      <a:pt x="15" y="39"/>
                      <a:pt x="16" y="38"/>
                    </a:cubicBezTo>
                    <a:cubicBezTo>
                      <a:pt x="18" y="37"/>
                      <a:pt x="19" y="36"/>
                      <a:pt x="19" y="34"/>
                    </a:cubicBezTo>
                    <a:cubicBezTo>
                      <a:pt x="19" y="33"/>
                      <a:pt x="18" y="32"/>
                      <a:pt x="17" y="31"/>
                    </a:cubicBezTo>
                    <a:cubicBezTo>
                      <a:pt x="16" y="30"/>
                      <a:pt x="14" y="29"/>
                      <a:pt x="12" y="28"/>
                    </a:cubicBezTo>
                    <a:cubicBezTo>
                      <a:pt x="10" y="27"/>
                      <a:pt x="9" y="26"/>
                      <a:pt x="7" y="26"/>
                    </a:cubicBezTo>
                    <a:cubicBezTo>
                      <a:pt x="6" y="25"/>
                      <a:pt x="5" y="24"/>
                      <a:pt x="4" y="23"/>
                    </a:cubicBezTo>
                    <a:cubicBezTo>
                      <a:pt x="3" y="22"/>
                      <a:pt x="2" y="21"/>
                      <a:pt x="2" y="20"/>
                    </a:cubicBezTo>
                    <a:cubicBezTo>
                      <a:pt x="1" y="19"/>
                      <a:pt x="1" y="17"/>
                      <a:pt x="1" y="15"/>
                    </a:cubicBezTo>
                    <a:cubicBezTo>
                      <a:pt x="1" y="13"/>
                      <a:pt x="1" y="11"/>
                      <a:pt x="3" y="9"/>
                    </a:cubicBezTo>
                    <a:cubicBezTo>
                      <a:pt x="5" y="7"/>
                      <a:pt x="7" y="6"/>
                      <a:pt x="11" y="5"/>
                    </a:cubicBezTo>
                    <a:cubicBezTo>
                      <a:pt x="11" y="2"/>
                      <a:pt x="11" y="2"/>
                      <a:pt x="11" y="2"/>
                    </a:cubicBezTo>
                    <a:cubicBezTo>
                      <a:pt x="11" y="1"/>
                      <a:pt x="11" y="1"/>
                      <a:pt x="11" y="0"/>
                    </a:cubicBezTo>
                    <a:cubicBezTo>
                      <a:pt x="11" y="0"/>
                      <a:pt x="12" y="0"/>
                      <a:pt x="13" y="0"/>
                    </a:cubicBezTo>
                    <a:cubicBezTo>
                      <a:pt x="17" y="0"/>
                      <a:pt x="17" y="0"/>
                      <a:pt x="17" y="0"/>
                    </a:cubicBezTo>
                    <a:cubicBezTo>
                      <a:pt x="17" y="0"/>
                      <a:pt x="18" y="0"/>
                      <a:pt x="18" y="0"/>
                    </a:cubicBezTo>
                    <a:cubicBezTo>
                      <a:pt x="18" y="0"/>
                      <a:pt x="18" y="1"/>
                      <a:pt x="18" y="2"/>
                    </a:cubicBezTo>
                    <a:cubicBezTo>
                      <a:pt x="18" y="5"/>
                      <a:pt x="18" y="5"/>
                      <a:pt x="18" y="5"/>
                    </a:cubicBezTo>
                    <a:cubicBezTo>
                      <a:pt x="20" y="5"/>
                      <a:pt x="21" y="5"/>
                      <a:pt x="22" y="5"/>
                    </a:cubicBezTo>
                    <a:cubicBezTo>
                      <a:pt x="23" y="6"/>
                      <a:pt x="23" y="6"/>
                      <a:pt x="24" y="6"/>
                    </a:cubicBezTo>
                    <a:cubicBezTo>
                      <a:pt x="24" y="6"/>
                      <a:pt x="24" y="6"/>
                      <a:pt x="24" y="7"/>
                    </a:cubicBezTo>
                    <a:cubicBezTo>
                      <a:pt x="24" y="8"/>
                      <a:pt x="24" y="8"/>
                      <a:pt x="24" y="9"/>
                    </a:cubicBezTo>
                    <a:cubicBezTo>
                      <a:pt x="24" y="10"/>
                      <a:pt x="24" y="11"/>
                      <a:pt x="23" y="11"/>
                    </a:cubicBezTo>
                    <a:cubicBezTo>
                      <a:pt x="23" y="12"/>
                      <a:pt x="23" y="12"/>
                      <a:pt x="22" y="12"/>
                    </a:cubicBezTo>
                    <a:cubicBezTo>
                      <a:pt x="22" y="12"/>
                      <a:pt x="21" y="12"/>
                      <a:pt x="19" y="11"/>
                    </a:cubicBezTo>
                    <a:cubicBezTo>
                      <a:pt x="18" y="11"/>
                      <a:pt x="17" y="11"/>
                      <a:pt x="15" y="11"/>
                    </a:cubicBezTo>
                    <a:cubicBezTo>
                      <a:pt x="13" y="11"/>
                      <a:pt x="11" y="11"/>
                      <a:pt x="10" y="12"/>
                    </a:cubicBezTo>
                    <a:cubicBezTo>
                      <a:pt x="9" y="13"/>
                      <a:pt x="9" y="14"/>
                      <a:pt x="9" y="15"/>
                    </a:cubicBezTo>
                    <a:cubicBezTo>
                      <a:pt x="9" y="17"/>
                      <a:pt x="9" y="18"/>
                      <a:pt x="10" y="19"/>
                    </a:cubicBezTo>
                    <a:cubicBezTo>
                      <a:pt x="11" y="19"/>
                      <a:pt x="13" y="20"/>
                      <a:pt x="15" y="21"/>
                    </a:cubicBezTo>
                    <a:cubicBezTo>
                      <a:pt x="19" y="23"/>
                      <a:pt x="22" y="24"/>
                      <a:pt x="24" y="26"/>
                    </a:cubicBezTo>
                    <a:cubicBezTo>
                      <a:pt x="26" y="28"/>
                      <a:pt x="27" y="31"/>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4" name="Freeform 81"/>
              <p:cNvSpPr>
                <a:spLocks noEditPoints="1"/>
              </p:cNvSpPr>
              <p:nvPr/>
            </p:nvSpPr>
            <p:spPr bwMode="auto">
              <a:xfrm>
                <a:off x="874" y="819"/>
                <a:ext cx="148" cy="149"/>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51 w 102"/>
                  <a:gd name="T11" fmla="*/ 87 h 102"/>
                  <a:gd name="T12" fmla="*/ 15 w 102"/>
                  <a:gd name="T13" fmla="*/ 51 h 102"/>
                  <a:gd name="T14" fmla="*/ 51 w 102"/>
                  <a:gd name="T15" fmla="*/ 16 h 102"/>
                  <a:gd name="T16" fmla="*/ 86 w 102"/>
                  <a:gd name="T17" fmla="*/ 51 h 102"/>
                  <a:gd name="T18" fmla="*/ 51 w 102"/>
                  <a:gd name="T19" fmla="*/ 8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0"/>
                    </a:moveTo>
                    <a:cubicBezTo>
                      <a:pt x="23" y="0"/>
                      <a:pt x="0" y="23"/>
                      <a:pt x="0" y="51"/>
                    </a:cubicBezTo>
                    <a:cubicBezTo>
                      <a:pt x="0" y="79"/>
                      <a:pt x="23" y="102"/>
                      <a:pt x="51" y="102"/>
                    </a:cubicBezTo>
                    <a:cubicBezTo>
                      <a:pt x="79" y="102"/>
                      <a:pt x="102" y="79"/>
                      <a:pt x="102" y="51"/>
                    </a:cubicBezTo>
                    <a:cubicBezTo>
                      <a:pt x="102" y="23"/>
                      <a:pt x="79" y="0"/>
                      <a:pt x="51" y="0"/>
                    </a:cubicBezTo>
                    <a:close/>
                    <a:moveTo>
                      <a:pt x="51" y="87"/>
                    </a:moveTo>
                    <a:cubicBezTo>
                      <a:pt x="31" y="87"/>
                      <a:pt x="15" y="71"/>
                      <a:pt x="15" y="51"/>
                    </a:cubicBezTo>
                    <a:cubicBezTo>
                      <a:pt x="15" y="31"/>
                      <a:pt x="31" y="16"/>
                      <a:pt x="51" y="16"/>
                    </a:cubicBezTo>
                    <a:cubicBezTo>
                      <a:pt x="71" y="16"/>
                      <a:pt x="86" y="31"/>
                      <a:pt x="86" y="51"/>
                    </a:cubicBezTo>
                    <a:cubicBezTo>
                      <a:pt x="86" y="71"/>
                      <a:pt x="71" y="87"/>
                      <a:pt x="5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5" name="Rectangle 82"/>
              <p:cNvSpPr>
                <a:spLocks noChangeArrowheads="1"/>
              </p:cNvSpPr>
              <p:nvPr/>
            </p:nvSpPr>
            <p:spPr bwMode="auto">
              <a:xfrm>
                <a:off x="931" y="956"/>
                <a:ext cx="33"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6" name="Freeform 83"/>
              <p:cNvSpPr>
                <a:spLocks noEditPoints="1"/>
              </p:cNvSpPr>
              <p:nvPr/>
            </p:nvSpPr>
            <p:spPr bwMode="auto">
              <a:xfrm>
                <a:off x="2257" y="1799"/>
                <a:ext cx="76" cy="76"/>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2"/>
                      <a:pt x="40" y="0"/>
                      <a:pt x="26" y="0"/>
                    </a:cubicBezTo>
                    <a:cubicBezTo>
                      <a:pt x="11" y="0"/>
                      <a:pt x="0" y="12"/>
                      <a:pt x="0" y="26"/>
                    </a:cubicBezTo>
                    <a:cubicBezTo>
                      <a:pt x="0" y="40"/>
                      <a:pt x="11" y="52"/>
                      <a:pt x="26" y="52"/>
                    </a:cubicBezTo>
                    <a:cubicBezTo>
                      <a:pt x="40"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7" name="Rectangle 84"/>
              <p:cNvSpPr>
                <a:spLocks noChangeArrowheads="1"/>
              </p:cNvSpPr>
              <p:nvPr/>
            </p:nvSpPr>
            <p:spPr bwMode="auto">
              <a:xfrm>
                <a:off x="2286" y="1760"/>
                <a:ext cx="16" cy="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8" name="Freeform 85"/>
              <p:cNvSpPr>
                <a:spLocks noEditPoints="1"/>
              </p:cNvSpPr>
              <p:nvPr/>
            </p:nvSpPr>
            <p:spPr bwMode="auto">
              <a:xfrm>
                <a:off x="2263" y="808"/>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39 w 52"/>
                  <a:gd name="T11" fmla="*/ 26 h 52"/>
                  <a:gd name="T12" fmla="*/ 26 w 52"/>
                  <a:gd name="T13" fmla="*/ 39 h 52"/>
                  <a:gd name="T14" fmla="*/ 13 w 52"/>
                  <a:gd name="T15" fmla="*/ 26 h 52"/>
                  <a:gd name="T16" fmla="*/ 26 w 52"/>
                  <a:gd name="T17" fmla="*/ 12 h 52"/>
                  <a:gd name="T18" fmla="*/ 39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0" y="0"/>
                      <a:pt x="26" y="0"/>
                    </a:cubicBezTo>
                    <a:cubicBezTo>
                      <a:pt x="12" y="0"/>
                      <a:pt x="0" y="11"/>
                      <a:pt x="0" y="26"/>
                    </a:cubicBezTo>
                    <a:cubicBezTo>
                      <a:pt x="0" y="40"/>
                      <a:pt x="12" y="52"/>
                      <a:pt x="26" y="52"/>
                    </a:cubicBezTo>
                    <a:cubicBezTo>
                      <a:pt x="40" y="52"/>
                      <a:pt x="52" y="40"/>
                      <a:pt x="52" y="26"/>
                    </a:cubicBezTo>
                    <a:close/>
                    <a:moveTo>
                      <a:pt x="39" y="26"/>
                    </a:moveTo>
                    <a:cubicBezTo>
                      <a:pt x="39" y="33"/>
                      <a:pt x="33" y="39"/>
                      <a:pt x="26" y="39"/>
                    </a:cubicBezTo>
                    <a:cubicBezTo>
                      <a:pt x="19" y="39"/>
                      <a:pt x="13" y="33"/>
                      <a:pt x="13" y="26"/>
                    </a:cubicBezTo>
                    <a:cubicBezTo>
                      <a:pt x="13" y="18"/>
                      <a:pt x="19" y="12"/>
                      <a:pt x="26" y="12"/>
                    </a:cubicBezTo>
                    <a:cubicBezTo>
                      <a:pt x="33" y="12"/>
                      <a:pt x="39" y="18"/>
                      <a:pt x="3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9" name="Rectangle 86"/>
              <p:cNvSpPr>
                <a:spLocks noChangeArrowheads="1"/>
              </p:cNvSpPr>
              <p:nvPr/>
            </p:nvSpPr>
            <p:spPr bwMode="auto">
              <a:xfrm>
                <a:off x="2292" y="767"/>
                <a:ext cx="18"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0" name="Freeform 87"/>
              <p:cNvSpPr>
                <a:spLocks noEditPoints="1"/>
              </p:cNvSpPr>
              <p:nvPr/>
            </p:nvSpPr>
            <p:spPr bwMode="auto">
              <a:xfrm>
                <a:off x="1387" y="1762"/>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1" y="0"/>
                      <a:pt x="26" y="0"/>
                    </a:cubicBezTo>
                    <a:cubicBezTo>
                      <a:pt x="12" y="0"/>
                      <a:pt x="0" y="11"/>
                      <a:pt x="0" y="26"/>
                    </a:cubicBezTo>
                    <a:cubicBezTo>
                      <a:pt x="0" y="40"/>
                      <a:pt x="12" y="52"/>
                      <a:pt x="26" y="52"/>
                    </a:cubicBezTo>
                    <a:cubicBezTo>
                      <a:pt x="41"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1" name="Rectangle 88"/>
              <p:cNvSpPr>
                <a:spLocks noChangeArrowheads="1"/>
              </p:cNvSpPr>
              <p:nvPr/>
            </p:nvSpPr>
            <p:spPr bwMode="auto">
              <a:xfrm>
                <a:off x="1418" y="1721"/>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2" name="Freeform 89"/>
              <p:cNvSpPr>
                <a:spLocks noEditPoints="1"/>
              </p:cNvSpPr>
              <p:nvPr/>
            </p:nvSpPr>
            <p:spPr bwMode="auto">
              <a:xfrm>
                <a:off x="1911" y="915"/>
                <a:ext cx="76" cy="76"/>
              </a:xfrm>
              <a:custGeom>
                <a:avLst/>
                <a:gdLst>
                  <a:gd name="T0" fmla="*/ 26 w 52"/>
                  <a:gd name="T1" fmla="*/ 52 h 52"/>
                  <a:gd name="T2" fmla="*/ 52 w 52"/>
                  <a:gd name="T3" fmla="*/ 26 h 52"/>
                  <a:gd name="T4" fmla="*/ 26 w 52"/>
                  <a:gd name="T5" fmla="*/ 0 h 52"/>
                  <a:gd name="T6" fmla="*/ 0 w 52"/>
                  <a:gd name="T7" fmla="*/ 26 h 52"/>
                  <a:gd name="T8" fmla="*/ 26 w 52"/>
                  <a:gd name="T9" fmla="*/ 52 h 52"/>
                  <a:gd name="T10" fmla="*/ 26 w 52"/>
                  <a:gd name="T11" fmla="*/ 44 h 52"/>
                  <a:gd name="T12" fmla="*/ 8 w 52"/>
                  <a:gd name="T13" fmla="*/ 26 h 52"/>
                  <a:gd name="T14" fmla="*/ 26 w 52"/>
                  <a:gd name="T15" fmla="*/ 8 h 52"/>
                  <a:gd name="T16" fmla="*/ 44 w 52"/>
                  <a:gd name="T17" fmla="*/ 26 h 52"/>
                  <a:gd name="T18" fmla="*/ 26 w 52"/>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40" y="52"/>
                      <a:pt x="52" y="41"/>
                      <a:pt x="52" y="26"/>
                    </a:cubicBezTo>
                    <a:cubicBezTo>
                      <a:pt x="52" y="12"/>
                      <a:pt x="40" y="0"/>
                      <a:pt x="26" y="0"/>
                    </a:cubicBezTo>
                    <a:cubicBezTo>
                      <a:pt x="12" y="0"/>
                      <a:pt x="0" y="12"/>
                      <a:pt x="0" y="26"/>
                    </a:cubicBezTo>
                    <a:cubicBezTo>
                      <a:pt x="0" y="41"/>
                      <a:pt x="12" y="52"/>
                      <a:pt x="26" y="52"/>
                    </a:cubicBezTo>
                    <a:close/>
                    <a:moveTo>
                      <a:pt x="26" y="44"/>
                    </a:moveTo>
                    <a:cubicBezTo>
                      <a:pt x="16" y="44"/>
                      <a:pt x="8" y="36"/>
                      <a:pt x="8" y="26"/>
                    </a:cubicBezTo>
                    <a:cubicBezTo>
                      <a:pt x="8" y="16"/>
                      <a:pt x="16" y="8"/>
                      <a:pt x="26" y="8"/>
                    </a:cubicBezTo>
                    <a:cubicBezTo>
                      <a:pt x="36" y="8"/>
                      <a:pt x="44" y="16"/>
                      <a:pt x="44" y="26"/>
                    </a:cubicBezTo>
                    <a:cubicBezTo>
                      <a:pt x="44" y="36"/>
                      <a:pt x="36" y="44"/>
                      <a:pt x="2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3" name="Rectangle 90"/>
              <p:cNvSpPr>
                <a:spLocks noChangeArrowheads="1"/>
              </p:cNvSpPr>
              <p:nvPr/>
            </p:nvSpPr>
            <p:spPr bwMode="auto">
              <a:xfrm>
                <a:off x="1981" y="946"/>
                <a:ext cx="45" cy="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4" name="Freeform 91"/>
              <p:cNvSpPr>
                <a:spLocks noEditPoints="1"/>
              </p:cNvSpPr>
              <p:nvPr/>
            </p:nvSpPr>
            <p:spPr bwMode="auto">
              <a:xfrm>
                <a:off x="1776" y="1965"/>
                <a:ext cx="75" cy="74"/>
              </a:xfrm>
              <a:custGeom>
                <a:avLst/>
                <a:gdLst>
                  <a:gd name="T0" fmla="*/ 52 w 52"/>
                  <a:gd name="T1" fmla="*/ 25 h 51"/>
                  <a:gd name="T2" fmla="*/ 26 w 52"/>
                  <a:gd name="T3" fmla="*/ 0 h 51"/>
                  <a:gd name="T4" fmla="*/ 0 w 52"/>
                  <a:gd name="T5" fmla="*/ 25 h 51"/>
                  <a:gd name="T6" fmla="*/ 26 w 52"/>
                  <a:gd name="T7" fmla="*/ 51 h 51"/>
                  <a:gd name="T8" fmla="*/ 52 w 52"/>
                  <a:gd name="T9" fmla="*/ 25 h 51"/>
                  <a:gd name="T10" fmla="*/ 44 w 52"/>
                  <a:gd name="T11" fmla="*/ 25 h 51"/>
                  <a:gd name="T12" fmla="*/ 26 w 52"/>
                  <a:gd name="T13" fmla="*/ 43 h 51"/>
                  <a:gd name="T14" fmla="*/ 8 w 52"/>
                  <a:gd name="T15" fmla="*/ 25 h 51"/>
                  <a:gd name="T16" fmla="*/ 26 w 52"/>
                  <a:gd name="T17" fmla="*/ 7 h 51"/>
                  <a:gd name="T18" fmla="*/ 44 w 52"/>
                  <a:gd name="T1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52" y="25"/>
                    </a:moveTo>
                    <a:cubicBezTo>
                      <a:pt x="52" y="11"/>
                      <a:pt x="40" y="0"/>
                      <a:pt x="26" y="0"/>
                    </a:cubicBezTo>
                    <a:cubicBezTo>
                      <a:pt x="11" y="0"/>
                      <a:pt x="0" y="11"/>
                      <a:pt x="0" y="25"/>
                    </a:cubicBezTo>
                    <a:cubicBezTo>
                      <a:pt x="0" y="40"/>
                      <a:pt x="11" y="51"/>
                      <a:pt x="26" y="51"/>
                    </a:cubicBezTo>
                    <a:cubicBezTo>
                      <a:pt x="40" y="51"/>
                      <a:pt x="52" y="40"/>
                      <a:pt x="52" y="25"/>
                    </a:cubicBezTo>
                    <a:close/>
                    <a:moveTo>
                      <a:pt x="44" y="25"/>
                    </a:moveTo>
                    <a:cubicBezTo>
                      <a:pt x="44" y="35"/>
                      <a:pt x="36" y="43"/>
                      <a:pt x="26" y="43"/>
                    </a:cubicBezTo>
                    <a:cubicBezTo>
                      <a:pt x="16" y="43"/>
                      <a:pt x="8" y="35"/>
                      <a:pt x="8" y="25"/>
                    </a:cubicBezTo>
                    <a:cubicBezTo>
                      <a:pt x="8" y="15"/>
                      <a:pt x="16" y="7"/>
                      <a:pt x="26" y="7"/>
                    </a:cubicBezTo>
                    <a:cubicBezTo>
                      <a:pt x="36" y="7"/>
                      <a:pt x="44" y="15"/>
                      <a:pt x="4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5" name="Rectangle 92"/>
              <p:cNvSpPr>
                <a:spLocks noChangeArrowheads="1"/>
              </p:cNvSpPr>
              <p:nvPr/>
            </p:nvSpPr>
            <p:spPr bwMode="auto">
              <a:xfrm>
                <a:off x="1805" y="1924"/>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6" name="Freeform 93"/>
              <p:cNvSpPr>
                <a:spLocks noEditPoints="1"/>
              </p:cNvSpPr>
              <p:nvPr/>
            </p:nvSpPr>
            <p:spPr bwMode="auto">
              <a:xfrm>
                <a:off x="951" y="2986"/>
                <a:ext cx="74" cy="76"/>
              </a:xfrm>
              <a:custGeom>
                <a:avLst/>
                <a:gdLst>
                  <a:gd name="T0" fmla="*/ 26 w 51"/>
                  <a:gd name="T1" fmla="*/ 52 h 52"/>
                  <a:gd name="T2" fmla="*/ 51 w 51"/>
                  <a:gd name="T3" fmla="*/ 26 h 52"/>
                  <a:gd name="T4" fmla="*/ 26 w 51"/>
                  <a:gd name="T5" fmla="*/ 0 h 52"/>
                  <a:gd name="T6" fmla="*/ 0 w 51"/>
                  <a:gd name="T7" fmla="*/ 26 h 52"/>
                  <a:gd name="T8" fmla="*/ 26 w 51"/>
                  <a:gd name="T9" fmla="*/ 52 h 52"/>
                  <a:gd name="T10" fmla="*/ 26 w 51"/>
                  <a:gd name="T11" fmla="*/ 44 h 52"/>
                  <a:gd name="T12" fmla="*/ 8 w 51"/>
                  <a:gd name="T13" fmla="*/ 26 h 52"/>
                  <a:gd name="T14" fmla="*/ 26 w 51"/>
                  <a:gd name="T15" fmla="*/ 8 h 52"/>
                  <a:gd name="T16" fmla="*/ 44 w 51"/>
                  <a:gd name="T17" fmla="*/ 26 h 52"/>
                  <a:gd name="T18" fmla="*/ 26 w 51"/>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26" y="52"/>
                    </a:moveTo>
                    <a:cubicBezTo>
                      <a:pt x="40" y="52"/>
                      <a:pt x="51" y="40"/>
                      <a:pt x="51" y="26"/>
                    </a:cubicBezTo>
                    <a:cubicBezTo>
                      <a:pt x="51" y="12"/>
                      <a:pt x="40" y="0"/>
                      <a:pt x="26" y="0"/>
                    </a:cubicBezTo>
                    <a:cubicBezTo>
                      <a:pt x="11" y="0"/>
                      <a:pt x="0" y="12"/>
                      <a:pt x="0" y="26"/>
                    </a:cubicBezTo>
                    <a:cubicBezTo>
                      <a:pt x="0" y="40"/>
                      <a:pt x="11" y="52"/>
                      <a:pt x="26" y="52"/>
                    </a:cubicBezTo>
                    <a:close/>
                    <a:moveTo>
                      <a:pt x="26" y="44"/>
                    </a:moveTo>
                    <a:cubicBezTo>
                      <a:pt x="16" y="44"/>
                      <a:pt x="8" y="36"/>
                      <a:pt x="8" y="26"/>
                    </a:cubicBezTo>
                    <a:cubicBezTo>
                      <a:pt x="8" y="16"/>
                      <a:pt x="16" y="8"/>
                      <a:pt x="26" y="8"/>
                    </a:cubicBezTo>
                    <a:cubicBezTo>
                      <a:pt x="35" y="8"/>
                      <a:pt x="44" y="16"/>
                      <a:pt x="44" y="26"/>
                    </a:cubicBezTo>
                    <a:cubicBezTo>
                      <a:pt x="44" y="36"/>
                      <a:pt x="35" y="44"/>
                      <a:pt x="2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7" name="Rectangle 94"/>
              <p:cNvSpPr>
                <a:spLocks noChangeArrowheads="1"/>
              </p:cNvSpPr>
              <p:nvPr/>
            </p:nvSpPr>
            <p:spPr bwMode="auto">
              <a:xfrm>
                <a:off x="1021" y="3015"/>
                <a:ext cx="45"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8" name="Freeform 95"/>
              <p:cNvSpPr>
                <a:spLocks noEditPoints="1"/>
              </p:cNvSpPr>
              <p:nvPr/>
            </p:nvSpPr>
            <p:spPr bwMode="auto">
              <a:xfrm>
                <a:off x="1785" y="2705"/>
                <a:ext cx="94" cy="96"/>
              </a:xfrm>
              <a:custGeom>
                <a:avLst/>
                <a:gdLst>
                  <a:gd name="T0" fmla="*/ 65 w 65"/>
                  <a:gd name="T1" fmla="*/ 33 h 66"/>
                  <a:gd name="T2" fmla="*/ 32 w 65"/>
                  <a:gd name="T3" fmla="*/ 0 h 66"/>
                  <a:gd name="T4" fmla="*/ 0 w 65"/>
                  <a:gd name="T5" fmla="*/ 33 h 66"/>
                  <a:gd name="T6" fmla="*/ 32 w 65"/>
                  <a:gd name="T7" fmla="*/ 66 h 66"/>
                  <a:gd name="T8" fmla="*/ 65 w 65"/>
                  <a:gd name="T9" fmla="*/ 33 h 66"/>
                  <a:gd name="T10" fmla="*/ 55 w 65"/>
                  <a:gd name="T11" fmla="*/ 33 h 66"/>
                  <a:gd name="T12" fmla="*/ 32 w 65"/>
                  <a:gd name="T13" fmla="*/ 56 h 66"/>
                  <a:gd name="T14" fmla="*/ 10 w 65"/>
                  <a:gd name="T15" fmla="*/ 33 h 66"/>
                  <a:gd name="T16" fmla="*/ 32 w 65"/>
                  <a:gd name="T17" fmla="*/ 10 h 66"/>
                  <a:gd name="T18" fmla="*/ 55 w 65"/>
                  <a:gd name="T1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65" y="33"/>
                    </a:moveTo>
                    <a:cubicBezTo>
                      <a:pt x="65" y="15"/>
                      <a:pt x="50" y="0"/>
                      <a:pt x="32" y="0"/>
                    </a:cubicBezTo>
                    <a:cubicBezTo>
                      <a:pt x="14" y="0"/>
                      <a:pt x="0" y="15"/>
                      <a:pt x="0" y="33"/>
                    </a:cubicBezTo>
                    <a:cubicBezTo>
                      <a:pt x="0" y="51"/>
                      <a:pt x="14" y="66"/>
                      <a:pt x="32" y="66"/>
                    </a:cubicBezTo>
                    <a:cubicBezTo>
                      <a:pt x="50" y="66"/>
                      <a:pt x="65" y="51"/>
                      <a:pt x="65" y="33"/>
                    </a:cubicBezTo>
                    <a:close/>
                    <a:moveTo>
                      <a:pt x="55" y="33"/>
                    </a:moveTo>
                    <a:cubicBezTo>
                      <a:pt x="55" y="46"/>
                      <a:pt x="45" y="56"/>
                      <a:pt x="32" y="56"/>
                    </a:cubicBezTo>
                    <a:cubicBezTo>
                      <a:pt x="20" y="56"/>
                      <a:pt x="10" y="46"/>
                      <a:pt x="10" y="33"/>
                    </a:cubicBezTo>
                    <a:cubicBezTo>
                      <a:pt x="10" y="21"/>
                      <a:pt x="20" y="10"/>
                      <a:pt x="32" y="10"/>
                    </a:cubicBezTo>
                    <a:cubicBezTo>
                      <a:pt x="45" y="10"/>
                      <a:pt x="55" y="21"/>
                      <a:pt x="5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9" name="Rectangle 96"/>
              <p:cNvSpPr>
                <a:spLocks noChangeArrowheads="1"/>
              </p:cNvSpPr>
              <p:nvPr/>
            </p:nvSpPr>
            <p:spPr bwMode="auto">
              <a:xfrm>
                <a:off x="1821" y="2656"/>
                <a:ext cx="22"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0" name="Freeform 97"/>
              <p:cNvSpPr/>
              <p:nvPr/>
            </p:nvSpPr>
            <p:spPr bwMode="auto">
              <a:xfrm>
                <a:off x="2153" y="1625"/>
                <a:ext cx="48" cy="91"/>
              </a:xfrm>
              <a:custGeom>
                <a:avLst/>
                <a:gdLst>
                  <a:gd name="T0" fmla="*/ 33 w 33"/>
                  <a:gd name="T1" fmla="*/ 43 h 63"/>
                  <a:gd name="T2" fmla="*/ 32 w 33"/>
                  <a:gd name="T3" fmla="*/ 48 h 63"/>
                  <a:gd name="T4" fmla="*/ 30 w 33"/>
                  <a:gd name="T5" fmla="*/ 52 h 63"/>
                  <a:gd name="T6" fmla="*/ 26 w 33"/>
                  <a:gd name="T7" fmla="*/ 55 h 63"/>
                  <a:gd name="T8" fmla="*/ 21 w 33"/>
                  <a:gd name="T9" fmla="*/ 56 h 63"/>
                  <a:gd name="T10" fmla="*/ 21 w 33"/>
                  <a:gd name="T11" fmla="*/ 60 h 63"/>
                  <a:gd name="T12" fmla="*/ 21 w 33"/>
                  <a:gd name="T13" fmla="*/ 62 h 63"/>
                  <a:gd name="T14" fmla="*/ 19 w 33"/>
                  <a:gd name="T15" fmla="*/ 63 h 63"/>
                  <a:gd name="T16" fmla="*/ 15 w 33"/>
                  <a:gd name="T17" fmla="*/ 63 h 63"/>
                  <a:gd name="T18" fmla="*/ 13 w 33"/>
                  <a:gd name="T19" fmla="*/ 62 h 63"/>
                  <a:gd name="T20" fmla="*/ 12 w 33"/>
                  <a:gd name="T21" fmla="*/ 60 h 63"/>
                  <a:gd name="T22" fmla="*/ 12 w 33"/>
                  <a:gd name="T23" fmla="*/ 57 h 63"/>
                  <a:gd name="T24" fmla="*/ 4 w 33"/>
                  <a:gd name="T25" fmla="*/ 56 h 63"/>
                  <a:gd name="T26" fmla="*/ 0 w 33"/>
                  <a:gd name="T27" fmla="*/ 54 h 63"/>
                  <a:gd name="T28" fmla="*/ 0 w 33"/>
                  <a:gd name="T29" fmla="*/ 53 h 63"/>
                  <a:gd name="T30" fmla="*/ 0 w 33"/>
                  <a:gd name="T31" fmla="*/ 50 h 63"/>
                  <a:gd name="T32" fmla="*/ 1 w 33"/>
                  <a:gd name="T33" fmla="*/ 47 h 63"/>
                  <a:gd name="T34" fmla="*/ 2 w 33"/>
                  <a:gd name="T35" fmla="*/ 46 h 63"/>
                  <a:gd name="T36" fmla="*/ 3 w 33"/>
                  <a:gd name="T37" fmla="*/ 47 h 63"/>
                  <a:gd name="T38" fmla="*/ 3 w 33"/>
                  <a:gd name="T39" fmla="*/ 47 h 63"/>
                  <a:gd name="T40" fmla="*/ 7 w 33"/>
                  <a:gd name="T41" fmla="*/ 48 h 63"/>
                  <a:gd name="T42" fmla="*/ 14 w 33"/>
                  <a:gd name="T43" fmla="*/ 49 h 63"/>
                  <a:gd name="T44" fmla="*/ 20 w 33"/>
                  <a:gd name="T45" fmla="*/ 47 h 63"/>
                  <a:gd name="T46" fmla="*/ 23 w 33"/>
                  <a:gd name="T47" fmla="*/ 43 h 63"/>
                  <a:gd name="T48" fmla="*/ 22 w 33"/>
                  <a:gd name="T49" fmla="*/ 38 h 63"/>
                  <a:gd name="T50" fmla="*/ 15 w 33"/>
                  <a:gd name="T51" fmla="*/ 35 h 63"/>
                  <a:gd name="T52" fmla="*/ 10 w 33"/>
                  <a:gd name="T53" fmla="*/ 32 h 63"/>
                  <a:gd name="T54" fmla="*/ 5 w 33"/>
                  <a:gd name="T55" fmla="*/ 29 h 63"/>
                  <a:gd name="T56" fmla="*/ 2 w 33"/>
                  <a:gd name="T57" fmla="*/ 25 h 63"/>
                  <a:gd name="T58" fmla="*/ 1 w 33"/>
                  <a:gd name="T59" fmla="*/ 19 h 63"/>
                  <a:gd name="T60" fmla="*/ 4 w 33"/>
                  <a:gd name="T61" fmla="*/ 11 h 63"/>
                  <a:gd name="T62" fmla="*/ 13 w 33"/>
                  <a:gd name="T63" fmla="*/ 7 h 63"/>
                  <a:gd name="T64" fmla="*/ 13 w 33"/>
                  <a:gd name="T65" fmla="*/ 3 h 63"/>
                  <a:gd name="T66" fmla="*/ 14 w 33"/>
                  <a:gd name="T67" fmla="*/ 1 h 63"/>
                  <a:gd name="T68" fmla="*/ 16 w 33"/>
                  <a:gd name="T69" fmla="*/ 0 h 63"/>
                  <a:gd name="T70" fmla="*/ 21 w 33"/>
                  <a:gd name="T71" fmla="*/ 0 h 63"/>
                  <a:gd name="T72" fmla="*/ 23 w 33"/>
                  <a:gd name="T73" fmla="*/ 1 h 63"/>
                  <a:gd name="T74" fmla="*/ 23 w 33"/>
                  <a:gd name="T75" fmla="*/ 3 h 63"/>
                  <a:gd name="T76" fmla="*/ 23 w 33"/>
                  <a:gd name="T77" fmla="*/ 6 h 63"/>
                  <a:gd name="T78" fmla="*/ 27 w 33"/>
                  <a:gd name="T79" fmla="*/ 7 h 63"/>
                  <a:gd name="T80" fmla="*/ 30 w 33"/>
                  <a:gd name="T81" fmla="*/ 8 h 63"/>
                  <a:gd name="T82" fmla="*/ 31 w 33"/>
                  <a:gd name="T83" fmla="*/ 9 h 63"/>
                  <a:gd name="T84" fmla="*/ 30 w 33"/>
                  <a:gd name="T85" fmla="*/ 12 h 63"/>
                  <a:gd name="T86" fmla="*/ 29 w 33"/>
                  <a:gd name="T87" fmla="*/ 14 h 63"/>
                  <a:gd name="T88" fmla="*/ 28 w 33"/>
                  <a:gd name="T89" fmla="*/ 15 h 63"/>
                  <a:gd name="T90" fmla="*/ 24 w 33"/>
                  <a:gd name="T91" fmla="*/ 14 h 63"/>
                  <a:gd name="T92" fmla="*/ 19 w 33"/>
                  <a:gd name="T93" fmla="*/ 14 h 63"/>
                  <a:gd name="T94" fmla="*/ 13 w 33"/>
                  <a:gd name="T95" fmla="*/ 15 h 63"/>
                  <a:gd name="T96" fmla="*/ 11 w 33"/>
                  <a:gd name="T97" fmla="*/ 19 h 63"/>
                  <a:gd name="T98" fmla="*/ 13 w 33"/>
                  <a:gd name="T99" fmla="*/ 23 h 63"/>
                  <a:gd name="T100" fmla="*/ 19 w 33"/>
                  <a:gd name="T101" fmla="*/ 27 h 63"/>
                  <a:gd name="T102" fmla="*/ 30 w 33"/>
                  <a:gd name="T103" fmla="*/ 33 h 63"/>
                  <a:gd name="T104" fmla="*/ 33 w 33"/>
                  <a:gd name="T105"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3">
                    <a:moveTo>
                      <a:pt x="33" y="43"/>
                    </a:moveTo>
                    <a:cubicBezTo>
                      <a:pt x="33" y="45"/>
                      <a:pt x="33" y="46"/>
                      <a:pt x="32" y="48"/>
                    </a:cubicBezTo>
                    <a:cubicBezTo>
                      <a:pt x="32" y="50"/>
                      <a:pt x="31" y="51"/>
                      <a:pt x="30" y="52"/>
                    </a:cubicBezTo>
                    <a:cubicBezTo>
                      <a:pt x="29" y="53"/>
                      <a:pt x="28" y="54"/>
                      <a:pt x="26" y="55"/>
                    </a:cubicBezTo>
                    <a:cubicBezTo>
                      <a:pt x="25" y="55"/>
                      <a:pt x="23" y="56"/>
                      <a:pt x="21" y="56"/>
                    </a:cubicBezTo>
                    <a:cubicBezTo>
                      <a:pt x="21" y="60"/>
                      <a:pt x="21" y="60"/>
                      <a:pt x="21" y="60"/>
                    </a:cubicBezTo>
                    <a:cubicBezTo>
                      <a:pt x="21" y="61"/>
                      <a:pt x="21" y="62"/>
                      <a:pt x="21" y="62"/>
                    </a:cubicBezTo>
                    <a:cubicBezTo>
                      <a:pt x="21" y="63"/>
                      <a:pt x="20" y="63"/>
                      <a:pt x="19" y="63"/>
                    </a:cubicBezTo>
                    <a:cubicBezTo>
                      <a:pt x="15" y="63"/>
                      <a:pt x="15" y="63"/>
                      <a:pt x="15" y="63"/>
                    </a:cubicBezTo>
                    <a:cubicBezTo>
                      <a:pt x="14" y="63"/>
                      <a:pt x="13" y="62"/>
                      <a:pt x="13" y="62"/>
                    </a:cubicBezTo>
                    <a:cubicBezTo>
                      <a:pt x="12" y="62"/>
                      <a:pt x="12" y="61"/>
                      <a:pt x="12" y="60"/>
                    </a:cubicBezTo>
                    <a:cubicBezTo>
                      <a:pt x="12" y="57"/>
                      <a:pt x="12" y="57"/>
                      <a:pt x="12" y="57"/>
                    </a:cubicBezTo>
                    <a:cubicBezTo>
                      <a:pt x="9" y="57"/>
                      <a:pt x="6" y="56"/>
                      <a:pt x="4" y="56"/>
                    </a:cubicBezTo>
                    <a:cubicBezTo>
                      <a:pt x="2" y="55"/>
                      <a:pt x="1" y="55"/>
                      <a:pt x="0" y="54"/>
                    </a:cubicBezTo>
                    <a:cubicBezTo>
                      <a:pt x="0" y="54"/>
                      <a:pt x="0" y="53"/>
                      <a:pt x="0" y="53"/>
                    </a:cubicBezTo>
                    <a:cubicBezTo>
                      <a:pt x="0" y="52"/>
                      <a:pt x="0" y="51"/>
                      <a:pt x="0" y="50"/>
                    </a:cubicBezTo>
                    <a:cubicBezTo>
                      <a:pt x="1" y="49"/>
                      <a:pt x="1" y="48"/>
                      <a:pt x="1" y="47"/>
                    </a:cubicBezTo>
                    <a:cubicBezTo>
                      <a:pt x="2" y="47"/>
                      <a:pt x="2" y="46"/>
                      <a:pt x="2" y="46"/>
                    </a:cubicBezTo>
                    <a:cubicBezTo>
                      <a:pt x="3" y="47"/>
                      <a:pt x="3" y="47"/>
                      <a:pt x="3" y="47"/>
                    </a:cubicBezTo>
                    <a:cubicBezTo>
                      <a:pt x="3" y="47"/>
                      <a:pt x="3" y="47"/>
                      <a:pt x="3" y="47"/>
                    </a:cubicBezTo>
                    <a:cubicBezTo>
                      <a:pt x="4" y="47"/>
                      <a:pt x="6" y="48"/>
                      <a:pt x="7" y="48"/>
                    </a:cubicBezTo>
                    <a:cubicBezTo>
                      <a:pt x="9" y="49"/>
                      <a:pt x="11" y="49"/>
                      <a:pt x="14" y="49"/>
                    </a:cubicBezTo>
                    <a:cubicBezTo>
                      <a:pt x="16" y="49"/>
                      <a:pt x="19" y="48"/>
                      <a:pt x="20" y="47"/>
                    </a:cubicBezTo>
                    <a:cubicBezTo>
                      <a:pt x="22" y="47"/>
                      <a:pt x="23" y="45"/>
                      <a:pt x="23" y="43"/>
                    </a:cubicBezTo>
                    <a:cubicBezTo>
                      <a:pt x="23" y="41"/>
                      <a:pt x="23" y="40"/>
                      <a:pt x="22" y="38"/>
                    </a:cubicBezTo>
                    <a:cubicBezTo>
                      <a:pt x="20" y="37"/>
                      <a:pt x="18" y="36"/>
                      <a:pt x="15" y="35"/>
                    </a:cubicBezTo>
                    <a:cubicBezTo>
                      <a:pt x="13" y="34"/>
                      <a:pt x="11" y="33"/>
                      <a:pt x="10" y="32"/>
                    </a:cubicBezTo>
                    <a:cubicBezTo>
                      <a:pt x="8" y="31"/>
                      <a:pt x="7" y="30"/>
                      <a:pt x="5" y="29"/>
                    </a:cubicBezTo>
                    <a:cubicBezTo>
                      <a:pt x="4" y="28"/>
                      <a:pt x="3" y="27"/>
                      <a:pt x="2" y="25"/>
                    </a:cubicBezTo>
                    <a:cubicBezTo>
                      <a:pt x="2" y="24"/>
                      <a:pt x="1" y="22"/>
                      <a:pt x="1" y="19"/>
                    </a:cubicBezTo>
                    <a:cubicBezTo>
                      <a:pt x="1" y="16"/>
                      <a:pt x="2" y="14"/>
                      <a:pt x="4" y="11"/>
                    </a:cubicBezTo>
                    <a:cubicBezTo>
                      <a:pt x="6" y="9"/>
                      <a:pt x="9" y="8"/>
                      <a:pt x="13" y="7"/>
                    </a:cubicBezTo>
                    <a:cubicBezTo>
                      <a:pt x="13" y="3"/>
                      <a:pt x="13" y="3"/>
                      <a:pt x="13" y="3"/>
                    </a:cubicBezTo>
                    <a:cubicBezTo>
                      <a:pt x="13" y="2"/>
                      <a:pt x="14" y="1"/>
                      <a:pt x="14" y="1"/>
                    </a:cubicBezTo>
                    <a:cubicBezTo>
                      <a:pt x="14" y="0"/>
                      <a:pt x="15" y="0"/>
                      <a:pt x="16" y="0"/>
                    </a:cubicBezTo>
                    <a:cubicBezTo>
                      <a:pt x="21" y="0"/>
                      <a:pt x="21" y="0"/>
                      <a:pt x="21" y="0"/>
                    </a:cubicBezTo>
                    <a:cubicBezTo>
                      <a:pt x="22" y="0"/>
                      <a:pt x="22" y="0"/>
                      <a:pt x="23" y="1"/>
                    </a:cubicBezTo>
                    <a:cubicBezTo>
                      <a:pt x="23" y="1"/>
                      <a:pt x="23" y="2"/>
                      <a:pt x="23" y="3"/>
                    </a:cubicBezTo>
                    <a:cubicBezTo>
                      <a:pt x="23" y="6"/>
                      <a:pt x="23" y="6"/>
                      <a:pt x="23" y="6"/>
                    </a:cubicBezTo>
                    <a:cubicBezTo>
                      <a:pt x="25" y="7"/>
                      <a:pt x="26" y="7"/>
                      <a:pt x="27" y="7"/>
                    </a:cubicBezTo>
                    <a:cubicBezTo>
                      <a:pt x="29" y="7"/>
                      <a:pt x="29" y="8"/>
                      <a:pt x="30" y="8"/>
                    </a:cubicBezTo>
                    <a:cubicBezTo>
                      <a:pt x="30" y="8"/>
                      <a:pt x="31" y="8"/>
                      <a:pt x="31" y="9"/>
                    </a:cubicBezTo>
                    <a:cubicBezTo>
                      <a:pt x="31" y="10"/>
                      <a:pt x="31" y="11"/>
                      <a:pt x="30" y="12"/>
                    </a:cubicBezTo>
                    <a:cubicBezTo>
                      <a:pt x="30" y="13"/>
                      <a:pt x="30" y="14"/>
                      <a:pt x="29" y="14"/>
                    </a:cubicBezTo>
                    <a:cubicBezTo>
                      <a:pt x="29" y="15"/>
                      <a:pt x="29" y="15"/>
                      <a:pt x="28" y="15"/>
                    </a:cubicBezTo>
                    <a:cubicBezTo>
                      <a:pt x="27" y="15"/>
                      <a:pt x="26" y="15"/>
                      <a:pt x="24" y="14"/>
                    </a:cubicBezTo>
                    <a:cubicBezTo>
                      <a:pt x="23" y="14"/>
                      <a:pt x="21" y="14"/>
                      <a:pt x="19" y="14"/>
                    </a:cubicBezTo>
                    <a:cubicBezTo>
                      <a:pt x="16" y="14"/>
                      <a:pt x="14" y="14"/>
                      <a:pt x="13" y="15"/>
                    </a:cubicBezTo>
                    <a:cubicBezTo>
                      <a:pt x="12" y="16"/>
                      <a:pt x="11" y="18"/>
                      <a:pt x="11" y="19"/>
                    </a:cubicBezTo>
                    <a:cubicBezTo>
                      <a:pt x="11" y="21"/>
                      <a:pt x="12" y="22"/>
                      <a:pt x="13" y="23"/>
                    </a:cubicBezTo>
                    <a:cubicBezTo>
                      <a:pt x="14" y="25"/>
                      <a:pt x="17" y="26"/>
                      <a:pt x="19" y="27"/>
                    </a:cubicBezTo>
                    <a:cubicBezTo>
                      <a:pt x="24" y="29"/>
                      <a:pt x="27" y="31"/>
                      <a:pt x="30" y="33"/>
                    </a:cubicBezTo>
                    <a:cubicBezTo>
                      <a:pt x="32" y="36"/>
                      <a:pt x="33" y="39"/>
                      <a:pt x="33"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1" name="Freeform 98"/>
              <p:cNvSpPr>
                <a:spLocks noEditPoints="1"/>
              </p:cNvSpPr>
              <p:nvPr/>
            </p:nvSpPr>
            <p:spPr bwMode="auto">
              <a:xfrm>
                <a:off x="2083" y="1578"/>
                <a:ext cx="183" cy="185"/>
              </a:xfrm>
              <a:custGeom>
                <a:avLst/>
                <a:gdLst>
                  <a:gd name="T0" fmla="*/ 63 w 126"/>
                  <a:gd name="T1" fmla="*/ 0 h 127"/>
                  <a:gd name="T2" fmla="*/ 0 w 126"/>
                  <a:gd name="T3" fmla="*/ 63 h 127"/>
                  <a:gd name="T4" fmla="*/ 63 w 126"/>
                  <a:gd name="T5" fmla="*/ 127 h 127"/>
                  <a:gd name="T6" fmla="*/ 126 w 126"/>
                  <a:gd name="T7" fmla="*/ 63 h 127"/>
                  <a:gd name="T8" fmla="*/ 63 w 126"/>
                  <a:gd name="T9" fmla="*/ 0 h 127"/>
                  <a:gd name="T10" fmla="*/ 63 w 126"/>
                  <a:gd name="T11" fmla="*/ 107 h 127"/>
                  <a:gd name="T12" fmla="*/ 19 w 126"/>
                  <a:gd name="T13" fmla="*/ 63 h 127"/>
                  <a:gd name="T14" fmla="*/ 63 w 126"/>
                  <a:gd name="T15" fmla="*/ 19 h 127"/>
                  <a:gd name="T16" fmla="*/ 107 w 126"/>
                  <a:gd name="T17" fmla="*/ 63 h 127"/>
                  <a:gd name="T18" fmla="*/ 63 w 126"/>
                  <a:gd name="T19" fmla="*/ 10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7">
                    <a:moveTo>
                      <a:pt x="63" y="0"/>
                    </a:moveTo>
                    <a:cubicBezTo>
                      <a:pt x="28" y="0"/>
                      <a:pt x="0" y="28"/>
                      <a:pt x="0" y="63"/>
                    </a:cubicBezTo>
                    <a:cubicBezTo>
                      <a:pt x="0" y="98"/>
                      <a:pt x="28" y="127"/>
                      <a:pt x="63" y="127"/>
                    </a:cubicBezTo>
                    <a:cubicBezTo>
                      <a:pt x="98" y="127"/>
                      <a:pt x="126" y="98"/>
                      <a:pt x="126" y="63"/>
                    </a:cubicBezTo>
                    <a:cubicBezTo>
                      <a:pt x="126" y="28"/>
                      <a:pt x="98" y="0"/>
                      <a:pt x="63" y="0"/>
                    </a:cubicBezTo>
                    <a:close/>
                    <a:moveTo>
                      <a:pt x="63" y="107"/>
                    </a:moveTo>
                    <a:cubicBezTo>
                      <a:pt x="39" y="107"/>
                      <a:pt x="19" y="88"/>
                      <a:pt x="19" y="63"/>
                    </a:cubicBezTo>
                    <a:cubicBezTo>
                      <a:pt x="19" y="39"/>
                      <a:pt x="39" y="19"/>
                      <a:pt x="63" y="19"/>
                    </a:cubicBezTo>
                    <a:cubicBezTo>
                      <a:pt x="87" y="19"/>
                      <a:pt x="107" y="39"/>
                      <a:pt x="107" y="63"/>
                    </a:cubicBezTo>
                    <a:cubicBezTo>
                      <a:pt x="107" y="88"/>
                      <a:pt x="87" y="107"/>
                      <a:pt x="63"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2" name="Rectangle 99"/>
              <p:cNvSpPr>
                <a:spLocks noChangeArrowheads="1"/>
              </p:cNvSpPr>
              <p:nvPr/>
            </p:nvSpPr>
            <p:spPr bwMode="auto">
              <a:xfrm>
                <a:off x="2154" y="1748"/>
                <a:ext cx="41" cy="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3" name="Freeform 100"/>
              <p:cNvSpPr/>
              <p:nvPr/>
            </p:nvSpPr>
            <p:spPr bwMode="auto">
              <a:xfrm>
                <a:off x="683" y="1929"/>
                <a:ext cx="96" cy="145"/>
              </a:xfrm>
              <a:custGeom>
                <a:avLst/>
                <a:gdLst>
                  <a:gd name="T0" fmla="*/ 34 w 66"/>
                  <a:gd name="T1" fmla="*/ 0 h 100"/>
                  <a:gd name="T2" fmla="*/ 12 w 66"/>
                  <a:gd name="T3" fmla="*/ 52 h 100"/>
                  <a:gd name="T4" fmla="*/ 31 w 66"/>
                  <a:gd name="T5" fmla="*/ 100 h 100"/>
                  <a:gd name="T6" fmla="*/ 54 w 66"/>
                  <a:gd name="T7" fmla="*/ 52 h 100"/>
                  <a:gd name="T8" fmla="*/ 34 w 66"/>
                  <a:gd name="T9" fmla="*/ 0 h 100"/>
                </a:gdLst>
                <a:ahLst/>
                <a:cxnLst>
                  <a:cxn ang="0">
                    <a:pos x="T0" y="T1"/>
                  </a:cxn>
                  <a:cxn ang="0">
                    <a:pos x="T2" y="T3"/>
                  </a:cxn>
                  <a:cxn ang="0">
                    <a:pos x="T4" y="T5"/>
                  </a:cxn>
                  <a:cxn ang="0">
                    <a:pos x="T6" y="T7"/>
                  </a:cxn>
                  <a:cxn ang="0">
                    <a:pos x="T8" y="T9"/>
                  </a:cxn>
                </a:cxnLst>
                <a:rect l="0" t="0" r="r" b="b"/>
                <a:pathLst>
                  <a:path w="66" h="100">
                    <a:moveTo>
                      <a:pt x="34" y="0"/>
                    </a:moveTo>
                    <a:cubicBezTo>
                      <a:pt x="34" y="0"/>
                      <a:pt x="24" y="34"/>
                      <a:pt x="12" y="52"/>
                    </a:cubicBezTo>
                    <a:cubicBezTo>
                      <a:pt x="0" y="71"/>
                      <a:pt x="15" y="100"/>
                      <a:pt x="31" y="100"/>
                    </a:cubicBezTo>
                    <a:cubicBezTo>
                      <a:pt x="46" y="100"/>
                      <a:pt x="66" y="75"/>
                      <a:pt x="54" y="52"/>
                    </a:cubicBezTo>
                    <a:cubicBezTo>
                      <a:pt x="49" y="42"/>
                      <a:pt x="32" y="7"/>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4" name="Freeform 101"/>
              <p:cNvSpPr/>
              <p:nvPr/>
            </p:nvSpPr>
            <p:spPr bwMode="auto">
              <a:xfrm>
                <a:off x="2486" y="998"/>
                <a:ext cx="59" cy="90"/>
              </a:xfrm>
              <a:custGeom>
                <a:avLst/>
                <a:gdLst>
                  <a:gd name="T0" fmla="*/ 21 w 41"/>
                  <a:gd name="T1" fmla="*/ 0 h 62"/>
                  <a:gd name="T2" fmla="*/ 7 w 41"/>
                  <a:gd name="T3" fmla="*/ 33 h 62"/>
                  <a:gd name="T4" fmla="*/ 19 w 41"/>
                  <a:gd name="T5" fmla="*/ 62 h 62"/>
                  <a:gd name="T6" fmla="*/ 33 w 41"/>
                  <a:gd name="T7" fmla="*/ 33 h 62"/>
                  <a:gd name="T8" fmla="*/ 21 w 41"/>
                  <a:gd name="T9" fmla="*/ 0 h 62"/>
                </a:gdLst>
                <a:ahLst/>
                <a:cxnLst>
                  <a:cxn ang="0">
                    <a:pos x="T0" y="T1"/>
                  </a:cxn>
                  <a:cxn ang="0">
                    <a:pos x="T2" y="T3"/>
                  </a:cxn>
                  <a:cxn ang="0">
                    <a:pos x="T4" y="T5"/>
                  </a:cxn>
                  <a:cxn ang="0">
                    <a:pos x="T6" y="T7"/>
                  </a:cxn>
                  <a:cxn ang="0">
                    <a:pos x="T8" y="T9"/>
                  </a:cxn>
                </a:cxnLst>
                <a:rect l="0" t="0" r="r" b="b"/>
                <a:pathLst>
                  <a:path w="41" h="62">
                    <a:moveTo>
                      <a:pt x="21" y="0"/>
                    </a:moveTo>
                    <a:cubicBezTo>
                      <a:pt x="21" y="0"/>
                      <a:pt x="15" y="21"/>
                      <a:pt x="7" y="33"/>
                    </a:cubicBezTo>
                    <a:cubicBezTo>
                      <a:pt x="0" y="44"/>
                      <a:pt x="9" y="62"/>
                      <a:pt x="19" y="62"/>
                    </a:cubicBezTo>
                    <a:cubicBezTo>
                      <a:pt x="28" y="62"/>
                      <a:pt x="41" y="47"/>
                      <a:pt x="33" y="33"/>
                    </a:cubicBezTo>
                    <a:cubicBezTo>
                      <a:pt x="30" y="26"/>
                      <a:pt x="20" y="5"/>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5" name="Freeform 102"/>
              <p:cNvSpPr/>
              <p:nvPr/>
            </p:nvSpPr>
            <p:spPr bwMode="auto">
              <a:xfrm>
                <a:off x="1991" y="768"/>
                <a:ext cx="60" cy="89"/>
              </a:xfrm>
              <a:custGeom>
                <a:avLst/>
                <a:gdLst>
                  <a:gd name="T0" fmla="*/ 21 w 41"/>
                  <a:gd name="T1" fmla="*/ 0 h 61"/>
                  <a:gd name="T2" fmla="*/ 7 w 41"/>
                  <a:gd name="T3" fmla="*/ 32 h 61"/>
                  <a:gd name="T4" fmla="*/ 19 w 41"/>
                  <a:gd name="T5" fmla="*/ 61 h 61"/>
                  <a:gd name="T6" fmla="*/ 33 w 41"/>
                  <a:gd name="T7" fmla="*/ 32 h 61"/>
                  <a:gd name="T8" fmla="*/ 21 w 41"/>
                  <a:gd name="T9" fmla="*/ 0 h 61"/>
                </a:gdLst>
                <a:ahLst/>
                <a:cxnLst>
                  <a:cxn ang="0">
                    <a:pos x="T0" y="T1"/>
                  </a:cxn>
                  <a:cxn ang="0">
                    <a:pos x="T2" y="T3"/>
                  </a:cxn>
                  <a:cxn ang="0">
                    <a:pos x="T4" y="T5"/>
                  </a:cxn>
                  <a:cxn ang="0">
                    <a:pos x="T6" y="T7"/>
                  </a:cxn>
                  <a:cxn ang="0">
                    <a:pos x="T8" y="T9"/>
                  </a:cxn>
                </a:cxnLst>
                <a:rect l="0" t="0" r="r" b="b"/>
                <a:pathLst>
                  <a:path w="41" h="61">
                    <a:moveTo>
                      <a:pt x="21" y="0"/>
                    </a:moveTo>
                    <a:cubicBezTo>
                      <a:pt x="21" y="0"/>
                      <a:pt x="14" y="20"/>
                      <a:pt x="7" y="32"/>
                    </a:cubicBezTo>
                    <a:cubicBezTo>
                      <a:pt x="0" y="44"/>
                      <a:pt x="9" y="61"/>
                      <a:pt x="19" y="61"/>
                    </a:cubicBezTo>
                    <a:cubicBezTo>
                      <a:pt x="28" y="61"/>
                      <a:pt x="41" y="46"/>
                      <a:pt x="33" y="32"/>
                    </a:cubicBezTo>
                    <a:cubicBezTo>
                      <a:pt x="30" y="26"/>
                      <a:pt x="20" y="4"/>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6" name="Freeform 103"/>
              <p:cNvSpPr/>
              <p:nvPr/>
            </p:nvSpPr>
            <p:spPr bwMode="auto">
              <a:xfrm>
                <a:off x="2599" y="2487"/>
                <a:ext cx="54" cy="80"/>
              </a:xfrm>
              <a:custGeom>
                <a:avLst/>
                <a:gdLst>
                  <a:gd name="T0" fmla="*/ 19 w 37"/>
                  <a:gd name="T1" fmla="*/ 0 h 55"/>
                  <a:gd name="T2" fmla="*/ 7 w 37"/>
                  <a:gd name="T3" fmla="*/ 28 h 55"/>
                  <a:gd name="T4" fmla="*/ 17 w 37"/>
                  <a:gd name="T5" fmla="*/ 54 h 55"/>
                  <a:gd name="T6" fmla="*/ 30 w 37"/>
                  <a:gd name="T7" fmla="*/ 28 h 55"/>
                  <a:gd name="T8" fmla="*/ 19 w 37"/>
                  <a:gd name="T9" fmla="*/ 0 h 55"/>
                </a:gdLst>
                <a:ahLst/>
                <a:cxnLst>
                  <a:cxn ang="0">
                    <a:pos x="T0" y="T1"/>
                  </a:cxn>
                  <a:cxn ang="0">
                    <a:pos x="T2" y="T3"/>
                  </a:cxn>
                  <a:cxn ang="0">
                    <a:pos x="T4" y="T5"/>
                  </a:cxn>
                  <a:cxn ang="0">
                    <a:pos x="T6" y="T7"/>
                  </a:cxn>
                  <a:cxn ang="0">
                    <a:pos x="T8" y="T9"/>
                  </a:cxn>
                </a:cxnLst>
                <a:rect l="0" t="0" r="r" b="b"/>
                <a:pathLst>
                  <a:path w="37" h="55">
                    <a:moveTo>
                      <a:pt x="19" y="0"/>
                    </a:moveTo>
                    <a:cubicBezTo>
                      <a:pt x="19" y="0"/>
                      <a:pt x="13" y="18"/>
                      <a:pt x="7" y="28"/>
                    </a:cubicBezTo>
                    <a:cubicBezTo>
                      <a:pt x="0" y="39"/>
                      <a:pt x="8" y="54"/>
                      <a:pt x="17" y="54"/>
                    </a:cubicBezTo>
                    <a:cubicBezTo>
                      <a:pt x="25" y="55"/>
                      <a:pt x="37" y="41"/>
                      <a:pt x="30" y="28"/>
                    </a:cubicBezTo>
                    <a:cubicBezTo>
                      <a:pt x="27" y="23"/>
                      <a:pt x="18" y="4"/>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7" name="Freeform 104"/>
              <p:cNvSpPr/>
              <p:nvPr/>
            </p:nvSpPr>
            <p:spPr bwMode="auto">
              <a:xfrm>
                <a:off x="1232" y="1983"/>
                <a:ext cx="62" cy="96"/>
              </a:xfrm>
              <a:custGeom>
                <a:avLst/>
                <a:gdLst>
                  <a:gd name="T0" fmla="*/ 22 w 43"/>
                  <a:gd name="T1" fmla="*/ 0 h 66"/>
                  <a:gd name="T2" fmla="*/ 8 w 43"/>
                  <a:gd name="T3" fmla="*/ 34 h 66"/>
                  <a:gd name="T4" fmla="*/ 20 w 43"/>
                  <a:gd name="T5" fmla="*/ 65 h 66"/>
                  <a:gd name="T6" fmla="*/ 35 w 43"/>
                  <a:gd name="T7" fmla="*/ 34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4"/>
                    </a:cubicBezTo>
                    <a:cubicBezTo>
                      <a:pt x="0" y="47"/>
                      <a:pt x="9" y="65"/>
                      <a:pt x="20" y="65"/>
                    </a:cubicBezTo>
                    <a:cubicBezTo>
                      <a:pt x="30" y="66"/>
                      <a:pt x="43" y="49"/>
                      <a:pt x="35" y="34"/>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8" name="Freeform 105"/>
              <p:cNvSpPr/>
              <p:nvPr/>
            </p:nvSpPr>
            <p:spPr bwMode="auto">
              <a:xfrm>
                <a:off x="977" y="726"/>
                <a:ext cx="63" cy="96"/>
              </a:xfrm>
              <a:custGeom>
                <a:avLst/>
                <a:gdLst>
                  <a:gd name="T0" fmla="*/ 22 w 43"/>
                  <a:gd name="T1" fmla="*/ 0 h 66"/>
                  <a:gd name="T2" fmla="*/ 8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5"/>
                    </a:cubicBezTo>
                    <a:cubicBezTo>
                      <a:pt x="0" y="47"/>
                      <a:pt x="10"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9" name="Freeform 106"/>
              <p:cNvSpPr/>
              <p:nvPr/>
            </p:nvSpPr>
            <p:spPr bwMode="auto">
              <a:xfrm>
                <a:off x="1181" y="2159"/>
                <a:ext cx="52" cy="80"/>
              </a:xfrm>
              <a:custGeom>
                <a:avLst/>
                <a:gdLst>
                  <a:gd name="T0" fmla="*/ 18 w 36"/>
                  <a:gd name="T1" fmla="*/ 0 h 55"/>
                  <a:gd name="T2" fmla="*/ 6 w 36"/>
                  <a:gd name="T3" fmla="*/ 29 h 55"/>
                  <a:gd name="T4" fmla="*/ 17 w 36"/>
                  <a:gd name="T5" fmla="*/ 55 h 55"/>
                  <a:gd name="T6" fmla="*/ 29 w 36"/>
                  <a:gd name="T7" fmla="*/ 29 h 55"/>
                  <a:gd name="T8" fmla="*/ 18 w 36"/>
                  <a:gd name="T9" fmla="*/ 0 h 55"/>
                </a:gdLst>
                <a:ahLst/>
                <a:cxnLst>
                  <a:cxn ang="0">
                    <a:pos x="T0" y="T1"/>
                  </a:cxn>
                  <a:cxn ang="0">
                    <a:pos x="T2" y="T3"/>
                  </a:cxn>
                  <a:cxn ang="0">
                    <a:pos x="T4" y="T5"/>
                  </a:cxn>
                  <a:cxn ang="0">
                    <a:pos x="T6" y="T7"/>
                  </a:cxn>
                  <a:cxn ang="0">
                    <a:pos x="T8" y="T9"/>
                  </a:cxn>
                </a:cxnLst>
                <a:rect l="0" t="0" r="r" b="b"/>
                <a:pathLst>
                  <a:path w="36" h="55">
                    <a:moveTo>
                      <a:pt x="18" y="0"/>
                    </a:moveTo>
                    <a:cubicBezTo>
                      <a:pt x="18" y="0"/>
                      <a:pt x="13" y="19"/>
                      <a:pt x="6" y="29"/>
                    </a:cubicBezTo>
                    <a:cubicBezTo>
                      <a:pt x="0" y="39"/>
                      <a:pt x="8" y="54"/>
                      <a:pt x="17" y="55"/>
                    </a:cubicBezTo>
                    <a:cubicBezTo>
                      <a:pt x="25" y="55"/>
                      <a:pt x="36" y="41"/>
                      <a:pt x="29" y="29"/>
                    </a:cubicBezTo>
                    <a:cubicBezTo>
                      <a:pt x="26" y="23"/>
                      <a:pt x="17" y="4"/>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0" name="Freeform 107"/>
              <p:cNvSpPr/>
              <p:nvPr/>
            </p:nvSpPr>
            <p:spPr bwMode="auto">
              <a:xfrm>
                <a:off x="1019" y="2820"/>
                <a:ext cx="108" cy="165"/>
              </a:xfrm>
              <a:custGeom>
                <a:avLst/>
                <a:gdLst>
                  <a:gd name="T0" fmla="*/ 37 w 74"/>
                  <a:gd name="T1" fmla="*/ 0 h 113"/>
                  <a:gd name="T2" fmla="*/ 13 w 74"/>
                  <a:gd name="T3" fmla="*/ 59 h 113"/>
                  <a:gd name="T4" fmla="*/ 34 w 74"/>
                  <a:gd name="T5" fmla="*/ 112 h 113"/>
                  <a:gd name="T6" fmla="*/ 60 w 74"/>
                  <a:gd name="T7" fmla="*/ 59 h 113"/>
                  <a:gd name="T8" fmla="*/ 37 w 74"/>
                  <a:gd name="T9" fmla="*/ 0 h 113"/>
                </a:gdLst>
                <a:ahLst/>
                <a:cxnLst>
                  <a:cxn ang="0">
                    <a:pos x="T0" y="T1"/>
                  </a:cxn>
                  <a:cxn ang="0">
                    <a:pos x="T2" y="T3"/>
                  </a:cxn>
                  <a:cxn ang="0">
                    <a:pos x="T4" y="T5"/>
                  </a:cxn>
                  <a:cxn ang="0">
                    <a:pos x="T6" y="T7"/>
                  </a:cxn>
                  <a:cxn ang="0">
                    <a:pos x="T8" y="T9"/>
                  </a:cxn>
                </a:cxnLst>
                <a:rect l="0" t="0" r="r" b="b"/>
                <a:pathLst>
                  <a:path w="74" h="113">
                    <a:moveTo>
                      <a:pt x="37" y="0"/>
                    </a:moveTo>
                    <a:cubicBezTo>
                      <a:pt x="37" y="0"/>
                      <a:pt x="26" y="38"/>
                      <a:pt x="13" y="59"/>
                    </a:cubicBezTo>
                    <a:cubicBezTo>
                      <a:pt x="0" y="80"/>
                      <a:pt x="16" y="112"/>
                      <a:pt x="34" y="112"/>
                    </a:cubicBezTo>
                    <a:cubicBezTo>
                      <a:pt x="51" y="113"/>
                      <a:pt x="74" y="85"/>
                      <a:pt x="60" y="59"/>
                    </a:cubicBezTo>
                    <a:cubicBezTo>
                      <a:pt x="54" y="48"/>
                      <a:pt x="35" y="9"/>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1" name="Freeform 108"/>
              <p:cNvSpPr/>
              <p:nvPr/>
            </p:nvSpPr>
            <p:spPr bwMode="auto">
              <a:xfrm>
                <a:off x="2733" y="1860"/>
                <a:ext cx="89" cy="136"/>
              </a:xfrm>
              <a:custGeom>
                <a:avLst/>
                <a:gdLst>
                  <a:gd name="T0" fmla="*/ 31 w 61"/>
                  <a:gd name="T1" fmla="*/ 0 h 93"/>
                  <a:gd name="T2" fmla="*/ 11 w 61"/>
                  <a:gd name="T3" fmla="*/ 49 h 93"/>
                  <a:gd name="T4" fmla="*/ 29 w 61"/>
                  <a:gd name="T5" fmla="*/ 93 h 93"/>
                  <a:gd name="T6" fmla="*/ 50 w 61"/>
                  <a:gd name="T7" fmla="*/ 49 h 93"/>
                  <a:gd name="T8" fmla="*/ 31 w 61"/>
                  <a:gd name="T9" fmla="*/ 0 h 93"/>
                </a:gdLst>
                <a:ahLst/>
                <a:cxnLst>
                  <a:cxn ang="0">
                    <a:pos x="T0" y="T1"/>
                  </a:cxn>
                  <a:cxn ang="0">
                    <a:pos x="T2" y="T3"/>
                  </a:cxn>
                  <a:cxn ang="0">
                    <a:pos x="T4" y="T5"/>
                  </a:cxn>
                  <a:cxn ang="0">
                    <a:pos x="T6" y="T7"/>
                  </a:cxn>
                  <a:cxn ang="0">
                    <a:pos x="T8" y="T9"/>
                  </a:cxn>
                </a:cxnLst>
                <a:rect l="0" t="0" r="r" b="b"/>
                <a:pathLst>
                  <a:path w="61" h="93">
                    <a:moveTo>
                      <a:pt x="31" y="0"/>
                    </a:moveTo>
                    <a:cubicBezTo>
                      <a:pt x="31" y="0"/>
                      <a:pt x="22" y="32"/>
                      <a:pt x="11" y="49"/>
                    </a:cubicBezTo>
                    <a:cubicBezTo>
                      <a:pt x="0" y="66"/>
                      <a:pt x="14" y="93"/>
                      <a:pt x="29" y="93"/>
                    </a:cubicBezTo>
                    <a:cubicBezTo>
                      <a:pt x="42" y="93"/>
                      <a:pt x="61" y="70"/>
                      <a:pt x="50" y="49"/>
                    </a:cubicBezTo>
                    <a:cubicBezTo>
                      <a:pt x="45" y="40"/>
                      <a:pt x="30" y="7"/>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2" name="Freeform 109"/>
              <p:cNvSpPr/>
              <p:nvPr/>
            </p:nvSpPr>
            <p:spPr bwMode="auto">
              <a:xfrm>
                <a:off x="2441" y="2090"/>
                <a:ext cx="62" cy="96"/>
              </a:xfrm>
              <a:custGeom>
                <a:avLst/>
                <a:gdLst>
                  <a:gd name="T0" fmla="*/ 22 w 43"/>
                  <a:gd name="T1" fmla="*/ 0 h 66"/>
                  <a:gd name="T2" fmla="*/ 7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7" y="35"/>
                    </a:cubicBezTo>
                    <a:cubicBezTo>
                      <a:pt x="0" y="47"/>
                      <a:pt x="9"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3" name="Freeform 110"/>
              <p:cNvSpPr/>
              <p:nvPr/>
            </p:nvSpPr>
            <p:spPr bwMode="auto">
              <a:xfrm>
                <a:off x="1965" y="1442"/>
                <a:ext cx="81" cy="125"/>
              </a:xfrm>
              <a:custGeom>
                <a:avLst/>
                <a:gdLst>
                  <a:gd name="T0" fmla="*/ 28 w 56"/>
                  <a:gd name="T1" fmla="*/ 0 h 86"/>
                  <a:gd name="T2" fmla="*/ 10 w 56"/>
                  <a:gd name="T3" fmla="*/ 45 h 86"/>
                  <a:gd name="T4" fmla="*/ 26 w 56"/>
                  <a:gd name="T5" fmla="*/ 86 h 86"/>
                  <a:gd name="T6" fmla="*/ 46 w 56"/>
                  <a:gd name="T7" fmla="*/ 45 h 86"/>
                  <a:gd name="T8" fmla="*/ 28 w 56"/>
                  <a:gd name="T9" fmla="*/ 0 h 86"/>
                </a:gdLst>
                <a:ahLst/>
                <a:cxnLst>
                  <a:cxn ang="0">
                    <a:pos x="T0" y="T1"/>
                  </a:cxn>
                  <a:cxn ang="0">
                    <a:pos x="T2" y="T3"/>
                  </a:cxn>
                  <a:cxn ang="0">
                    <a:pos x="T4" y="T5"/>
                  </a:cxn>
                  <a:cxn ang="0">
                    <a:pos x="T6" y="T7"/>
                  </a:cxn>
                  <a:cxn ang="0">
                    <a:pos x="T8" y="T9"/>
                  </a:cxn>
                </a:cxnLst>
                <a:rect l="0" t="0" r="r" b="b"/>
                <a:pathLst>
                  <a:path w="56" h="86">
                    <a:moveTo>
                      <a:pt x="28" y="0"/>
                    </a:moveTo>
                    <a:cubicBezTo>
                      <a:pt x="28" y="0"/>
                      <a:pt x="20" y="29"/>
                      <a:pt x="10" y="45"/>
                    </a:cubicBezTo>
                    <a:cubicBezTo>
                      <a:pt x="0" y="61"/>
                      <a:pt x="12" y="86"/>
                      <a:pt x="26" y="86"/>
                    </a:cubicBezTo>
                    <a:cubicBezTo>
                      <a:pt x="39" y="86"/>
                      <a:pt x="56" y="65"/>
                      <a:pt x="46" y="45"/>
                    </a:cubicBezTo>
                    <a:cubicBezTo>
                      <a:pt x="41" y="37"/>
                      <a:pt x="27" y="7"/>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4" name="Freeform 111"/>
              <p:cNvSpPr/>
              <p:nvPr/>
            </p:nvSpPr>
            <p:spPr bwMode="auto">
              <a:xfrm>
                <a:off x="2439" y="2207"/>
                <a:ext cx="63" cy="97"/>
              </a:xfrm>
              <a:custGeom>
                <a:avLst/>
                <a:gdLst>
                  <a:gd name="T0" fmla="*/ 22 w 43"/>
                  <a:gd name="T1" fmla="*/ 0 h 67"/>
                  <a:gd name="T2" fmla="*/ 7 w 43"/>
                  <a:gd name="T3" fmla="*/ 35 h 67"/>
                  <a:gd name="T4" fmla="*/ 20 w 43"/>
                  <a:gd name="T5" fmla="*/ 67 h 67"/>
                  <a:gd name="T6" fmla="*/ 35 w 43"/>
                  <a:gd name="T7" fmla="*/ 35 h 67"/>
                  <a:gd name="T8" fmla="*/ 22 w 43"/>
                  <a:gd name="T9" fmla="*/ 0 h 67"/>
                </a:gdLst>
                <a:ahLst/>
                <a:cxnLst>
                  <a:cxn ang="0">
                    <a:pos x="T0" y="T1"/>
                  </a:cxn>
                  <a:cxn ang="0">
                    <a:pos x="T2" y="T3"/>
                  </a:cxn>
                  <a:cxn ang="0">
                    <a:pos x="T4" y="T5"/>
                  </a:cxn>
                  <a:cxn ang="0">
                    <a:pos x="T6" y="T7"/>
                  </a:cxn>
                  <a:cxn ang="0">
                    <a:pos x="T8" y="T9"/>
                  </a:cxn>
                </a:cxnLst>
                <a:rect l="0" t="0" r="r" b="b"/>
                <a:pathLst>
                  <a:path w="43" h="67">
                    <a:moveTo>
                      <a:pt x="22" y="0"/>
                    </a:moveTo>
                    <a:cubicBezTo>
                      <a:pt x="22" y="0"/>
                      <a:pt x="15" y="23"/>
                      <a:pt x="7" y="35"/>
                    </a:cubicBezTo>
                    <a:cubicBezTo>
                      <a:pt x="0" y="48"/>
                      <a:pt x="9" y="67"/>
                      <a:pt x="20" y="67"/>
                    </a:cubicBezTo>
                    <a:cubicBezTo>
                      <a:pt x="30" y="67"/>
                      <a:pt x="43" y="50"/>
                      <a:pt x="35" y="35"/>
                    </a:cubicBezTo>
                    <a:cubicBezTo>
                      <a:pt x="32" y="29"/>
                      <a:pt x="21" y="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5" name="Freeform 112"/>
              <p:cNvSpPr/>
              <p:nvPr/>
            </p:nvSpPr>
            <p:spPr bwMode="auto">
              <a:xfrm>
                <a:off x="1354" y="2121"/>
                <a:ext cx="35" cy="36"/>
              </a:xfrm>
              <a:custGeom>
                <a:avLst/>
                <a:gdLst>
                  <a:gd name="T0" fmla="*/ 13 w 35"/>
                  <a:gd name="T1" fmla="*/ 0 h 36"/>
                  <a:gd name="T2" fmla="*/ 13 w 35"/>
                  <a:gd name="T3" fmla="*/ 13 h 36"/>
                  <a:gd name="T4" fmla="*/ 0 w 35"/>
                  <a:gd name="T5" fmla="*/ 13 h 36"/>
                  <a:gd name="T6" fmla="*/ 0 w 35"/>
                  <a:gd name="T7" fmla="*/ 23 h 36"/>
                  <a:gd name="T8" fmla="*/ 13 w 35"/>
                  <a:gd name="T9" fmla="*/ 23 h 36"/>
                  <a:gd name="T10" fmla="*/ 13 w 35"/>
                  <a:gd name="T11" fmla="*/ 36 h 36"/>
                  <a:gd name="T12" fmla="*/ 23 w 35"/>
                  <a:gd name="T13" fmla="*/ 36 h 36"/>
                  <a:gd name="T14" fmla="*/ 23 w 35"/>
                  <a:gd name="T15" fmla="*/ 23 h 36"/>
                  <a:gd name="T16" fmla="*/ 35 w 35"/>
                  <a:gd name="T17" fmla="*/ 23 h 36"/>
                  <a:gd name="T18" fmla="*/ 35 w 35"/>
                  <a:gd name="T19" fmla="*/ 13 h 36"/>
                  <a:gd name="T20" fmla="*/ 23 w 35"/>
                  <a:gd name="T21" fmla="*/ 13 h 36"/>
                  <a:gd name="T22" fmla="*/ 23 w 35"/>
                  <a:gd name="T23" fmla="*/ 0 h 36"/>
                  <a:gd name="T24" fmla="*/ 13 w 3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6">
                    <a:moveTo>
                      <a:pt x="13" y="0"/>
                    </a:moveTo>
                    <a:lnTo>
                      <a:pt x="13" y="13"/>
                    </a:lnTo>
                    <a:lnTo>
                      <a:pt x="0" y="13"/>
                    </a:lnTo>
                    <a:lnTo>
                      <a:pt x="0" y="23"/>
                    </a:lnTo>
                    <a:lnTo>
                      <a:pt x="13" y="23"/>
                    </a:lnTo>
                    <a:lnTo>
                      <a:pt x="13" y="36"/>
                    </a:lnTo>
                    <a:lnTo>
                      <a:pt x="23" y="36"/>
                    </a:lnTo>
                    <a:lnTo>
                      <a:pt x="23" y="23"/>
                    </a:lnTo>
                    <a:lnTo>
                      <a:pt x="35" y="23"/>
                    </a:lnTo>
                    <a:lnTo>
                      <a:pt x="35" y="13"/>
                    </a:lnTo>
                    <a:lnTo>
                      <a:pt x="23" y="13"/>
                    </a:lnTo>
                    <a:lnTo>
                      <a:pt x="23" y="0"/>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6" name="Freeform 113"/>
              <p:cNvSpPr/>
              <p:nvPr/>
            </p:nvSpPr>
            <p:spPr bwMode="auto">
              <a:xfrm>
                <a:off x="1336" y="2103"/>
                <a:ext cx="72" cy="72"/>
              </a:xfrm>
              <a:custGeom>
                <a:avLst/>
                <a:gdLst>
                  <a:gd name="T0" fmla="*/ 37 w 72"/>
                  <a:gd name="T1" fmla="*/ 72 h 72"/>
                  <a:gd name="T2" fmla="*/ 0 w 72"/>
                  <a:gd name="T3" fmla="*/ 37 h 72"/>
                  <a:gd name="T4" fmla="*/ 35 w 72"/>
                  <a:gd name="T5" fmla="*/ 0 h 72"/>
                  <a:gd name="T6" fmla="*/ 72 w 72"/>
                  <a:gd name="T7" fmla="*/ 37 h 72"/>
                  <a:gd name="T8" fmla="*/ 37 w 72"/>
                  <a:gd name="T9" fmla="*/ 72 h 72"/>
                </a:gdLst>
                <a:ahLst/>
                <a:cxnLst>
                  <a:cxn ang="0">
                    <a:pos x="T0" y="T1"/>
                  </a:cxn>
                  <a:cxn ang="0">
                    <a:pos x="T2" y="T3"/>
                  </a:cxn>
                  <a:cxn ang="0">
                    <a:pos x="T4" y="T5"/>
                  </a:cxn>
                  <a:cxn ang="0">
                    <a:pos x="T6" y="T7"/>
                  </a:cxn>
                  <a:cxn ang="0">
                    <a:pos x="T8" y="T9"/>
                  </a:cxn>
                </a:cxnLst>
                <a:rect l="0" t="0" r="r" b="b"/>
                <a:pathLst>
                  <a:path w="72" h="72">
                    <a:moveTo>
                      <a:pt x="37" y="72"/>
                    </a:moveTo>
                    <a:lnTo>
                      <a:pt x="0" y="37"/>
                    </a:lnTo>
                    <a:lnTo>
                      <a:pt x="35" y="0"/>
                    </a:lnTo>
                    <a:lnTo>
                      <a:pt x="72" y="37"/>
                    </a:lnTo>
                    <a:lnTo>
                      <a:pt x="37"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7" name="Rectangle 114"/>
              <p:cNvSpPr>
                <a:spLocks noChangeArrowheads="1"/>
              </p:cNvSpPr>
              <p:nvPr/>
            </p:nvSpPr>
            <p:spPr bwMode="auto">
              <a:xfrm>
                <a:off x="1288" y="2134"/>
                <a:ext cx="32"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8" name="Freeform 115"/>
              <p:cNvSpPr/>
              <p:nvPr/>
            </p:nvSpPr>
            <p:spPr bwMode="auto">
              <a:xfrm>
                <a:off x="1284" y="2119"/>
                <a:ext cx="41" cy="41"/>
              </a:xfrm>
              <a:custGeom>
                <a:avLst/>
                <a:gdLst>
                  <a:gd name="T0" fmla="*/ 20 w 41"/>
                  <a:gd name="T1" fmla="*/ 41 h 41"/>
                  <a:gd name="T2" fmla="*/ 0 w 41"/>
                  <a:gd name="T3" fmla="*/ 21 h 41"/>
                  <a:gd name="T4" fmla="*/ 22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lnTo>
                      <a:pt x="0" y="21"/>
                    </a:lnTo>
                    <a:lnTo>
                      <a:pt x="22" y="0"/>
                    </a:lnTo>
                    <a:lnTo>
                      <a:pt x="41" y="21"/>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9" name="Freeform 116"/>
              <p:cNvSpPr>
                <a:spLocks noEditPoints="1"/>
              </p:cNvSpPr>
              <p:nvPr/>
            </p:nvSpPr>
            <p:spPr bwMode="auto">
              <a:xfrm>
                <a:off x="1242" y="2087"/>
                <a:ext cx="193" cy="256"/>
              </a:xfrm>
              <a:custGeom>
                <a:avLst/>
                <a:gdLst>
                  <a:gd name="T0" fmla="*/ 121 w 133"/>
                  <a:gd name="T1" fmla="*/ 0 h 176"/>
                  <a:gd name="T2" fmla="*/ 13 w 133"/>
                  <a:gd name="T3" fmla="*/ 0 h 176"/>
                  <a:gd name="T4" fmla="*/ 0 w 133"/>
                  <a:gd name="T5" fmla="*/ 12 h 176"/>
                  <a:gd name="T6" fmla="*/ 0 w 133"/>
                  <a:gd name="T7" fmla="*/ 164 h 176"/>
                  <a:gd name="T8" fmla="*/ 13 w 133"/>
                  <a:gd name="T9" fmla="*/ 176 h 176"/>
                  <a:gd name="T10" fmla="*/ 121 w 133"/>
                  <a:gd name="T11" fmla="*/ 176 h 176"/>
                  <a:gd name="T12" fmla="*/ 133 w 133"/>
                  <a:gd name="T13" fmla="*/ 164 h 176"/>
                  <a:gd name="T14" fmla="*/ 133 w 133"/>
                  <a:gd name="T15" fmla="*/ 12 h 176"/>
                  <a:gd name="T16" fmla="*/ 121 w 133"/>
                  <a:gd name="T17" fmla="*/ 0 h 176"/>
                  <a:gd name="T18" fmla="*/ 119 w 133"/>
                  <a:gd name="T19" fmla="*/ 56 h 176"/>
                  <a:gd name="T20" fmla="*/ 15 w 133"/>
                  <a:gd name="T21" fmla="*/ 56 h 176"/>
                  <a:gd name="T22" fmla="*/ 15 w 133"/>
                  <a:gd name="T23" fmla="*/ 14 h 176"/>
                  <a:gd name="T24" fmla="*/ 119 w 133"/>
                  <a:gd name="T25" fmla="*/ 14 h 176"/>
                  <a:gd name="T26" fmla="*/ 119 w 133"/>
                  <a:gd name="T27" fmla="*/ 56 h 176"/>
                  <a:gd name="T28" fmla="*/ 15 w 133"/>
                  <a:gd name="T29" fmla="*/ 66 h 176"/>
                  <a:gd name="T30" fmla="*/ 119 w 133"/>
                  <a:gd name="T31" fmla="*/ 66 h 176"/>
                  <a:gd name="T32" fmla="*/ 119 w 133"/>
                  <a:gd name="T33" fmla="*/ 161 h 176"/>
                  <a:gd name="T34" fmla="*/ 15 w 133"/>
                  <a:gd name="T35" fmla="*/ 161 h 176"/>
                  <a:gd name="T36" fmla="*/ 15 w 133"/>
                  <a:gd name="T37" fmla="*/ 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76">
                    <a:moveTo>
                      <a:pt x="121" y="0"/>
                    </a:moveTo>
                    <a:cubicBezTo>
                      <a:pt x="13" y="0"/>
                      <a:pt x="13" y="0"/>
                      <a:pt x="13" y="0"/>
                    </a:cubicBezTo>
                    <a:cubicBezTo>
                      <a:pt x="6" y="0"/>
                      <a:pt x="0" y="5"/>
                      <a:pt x="0" y="12"/>
                    </a:cubicBezTo>
                    <a:cubicBezTo>
                      <a:pt x="0" y="164"/>
                      <a:pt x="0" y="164"/>
                      <a:pt x="0" y="164"/>
                    </a:cubicBezTo>
                    <a:cubicBezTo>
                      <a:pt x="0" y="170"/>
                      <a:pt x="6" y="176"/>
                      <a:pt x="13" y="176"/>
                    </a:cubicBezTo>
                    <a:cubicBezTo>
                      <a:pt x="121" y="176"/>
                      <a:pt x="121" y="176"/>
                      <a:pt x="121" y="176"/>
                    </a:cubicBezTo>
                    <a:cubicBezTo>
                      <a:pt x="128" y="176"/>
                      <a:pt x="133" y="170"/>
                      <a:pt x="133" y="164"/>
                    </a:cubicBezTo>
                    <a:cubicBezTo>
                      <a:pt x="133" y="12"/>
                      <a:pt x="133" y="12"/>
                      <a:pt x="133" y="12"/>
                    </a:cubicBezTo>
                    <a:cubicBezTo>
                      <a:pt x="133" y="5"/>
                      <a:pt x="128" y="0"/>
                      <a:pt x="121" y="0"/>
                    </a:cubicBezTo>
                    <a:moveTo>
                      <a:pt x="119" y="56"/>
                    </a:moveTo>
                    <a:cubicBezTo>
                      <a:pt x="15" y="56"/>
                      <a:pt x="15" y="56"/>
                      <a:pt x="15" y="56"/>
                    </a:cubicBezTo>
                    <a:cubicBezTo>
                      <a:pt x="15" y="14"/>
                      <a:pt x="15" y="14"/>
                      <a:pt x="15" y="14"/>
                    </a:cubicBezTo>
                    <a:cubicBezTo>
                      <a:pt x="119" y="14"/>
                      <a:pt x="119" y="14"/>
                      <a:pt x="119" y="14"/>
                    </a:cubicBezTo>
                    <a:lnTo>
                      <a:pt x="119" y="56"/>
                    </a:lnTo>
                    <a:close/>
                    <a:moveTo>
                      <a:pt x="15" y="66"/>
                    </a:moveTo>
                    <a:cubicBezTo>
                      <a:pt x="119" y="66"/>
                      <a:pt x="119" y="66"/>
                      <a:pt x="119" y="66"/>
                    </a:cubicBezTo>
                    <a:cubicBezTo>
                      <a:pt x="119" y="161"/>
                      <a:pt x="119" y="161"/>
                      <a:pt x="119" y="161"/>
                    </a:cubicBezTo>
                    <a:cubicBezTo>
                      <a:pt x="15" y="161"/>
                      <a:pt x="15" y="161"/>
                      <a:pt x="15" y="161"/>
                    </a:cubicBezTo>
                    <a:lnTo>
                      <a:pt x="15"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0" name="Oval 117"/>
              <p:cNvSpPr>
                <a:spLocks noChangeArrowheads="1"/>
              </p:cNvSpPr>
              <p:nvPr/>
            </p:nvSpPr>
            <p:spPr bwMode="auto">
              <a:xfrm>
                <a:off x="1280" y="2198"/>
                <a:ext cx="29" cy="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1" name="Oval 118"/>
              <p:cNvSpPr>
                <a:spLocks noChangeArrowheads="1"/>
              </p:cNvSpPr>
              <p:nvPr/>
            </p:nvSpPr>
            <p:spPr bwMode="auto">
              <a:xfrm>
                <a:off x="1323" y="2198"/>
                <a:ext cx="29" cy="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2" name="Oval 119"/>
              <p:cNvSpPr>
                <a:spLocks noChangeArrowheads="1"/>
              </p:cNvSpPr>
              <p:nvPr/>
            </p:nvSpPr>
            <p:spPr bwMode="auto">
              <a:xfrm>
                <a:off x="1366" y="2198"/>
                <a:ext cx="29" cy="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3" name="Oval 120"/>
              <p:cNvSpPr>
                <a:spLocks noChangeArrowheads="1"/>
              </p:cNvSpPr>
              <p:nvPr/>
            </p:nvSpPr>
            <p:spPr bwMode="auto">
              <a:xfrm>
                <a:off x="1280" y="2239"/>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4" name="Oval 121"/>
              <p:cNvSpPr>
                <a:spLocks noChangeArrowheads="1"/>
              </p:cNvSpPr>
              <p:nvPr/>
            </p:nvSpPr>
            <p:spPr bwMode="auto">
              <a:xfrm>
                <a:off x="1323" y="2239"/>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5" name="Oval 122"/>
              <p:cNvSpPr>
                <a:spLocks noChangeArrowheads="1"/>
              </p:cNvSpPr>
              <p:nvPr/>
            </p:nvSpPr>
            <p:spPr bwMode="auto">
              <a:xfrm>
                <a:off x="1366" y="2239"/>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6" name="Oval 123"/>
              <p:cNvSpPr>
                <a:spLocks noChangeArrowheads="1"/>
              </p:cNvSpPr>
              <p:nvPr/>
            </p:nvSpPr>
            <p:spPr bwMode="auto">
              <a:xfrm>
                <a:off x="1280" y="2278"/>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7" name="Oval 124"/>
              <p:cNvSpPr>
                <a:spLocks noChangeArrowheads="1"/>
              </p:cNvSpPr>
              <p:nvPr/>
            </p:nvSpPr>
            <p:spPr bwMode="auto">
              <a:xfrm>
                <a:off x="1323" y="2278"/>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8" name="Oval 125"/>
              <p:cNvSpPr>
                <a:spLocks noChangeArrowheads="1"/>
              </p:cNvSpPr>
              <p:nvPr/>
            </p:nvSpPr>
            <p:spPr bwMode="auto">
              <a:xfrm>
                <a:off x="1366" y="2278"/>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9" name="Freeform 126"/>
              <p:cNvSpPr/>
              <p:nvPr/>
            </p:nvSpPr>
            <p:spPr bwMode="auto">
              <a:xfrm>
                <a:off x="1261" y="1863"/>
                <a:ext cx="9" cy="9"/>
              </a:xfrm>
              <a:custGeom>
                <a:avLst/>
                <a:gdLst>
                  <a:gd name="T0" fmla="*/ 3 w 9"/>
                  <a:gd name="T1" fmla="*/ 0 h 9"/>
                  <a:gd name="T2" fmla="*/ 3 w 9"/>
                  <a:gd name="T3" fmla="*/ 3 h 9"/>
                  <a:gd name="T4" fmla="*/ 0 w 9"/>
                  <a:gd name="T5" fmla="*/ 3 h 9"/>
                  <a:gd name="T6" fmla="*/ 0 w 9"/>
                  <a:gd name="T7" fmla="*/ 6 h 9"/>
                  <a:gd name="T8" fmla="*/ 3 w 9"/>
                  <a:gd name="T9" fmla="*/ 6 h 9"/>
                  <a:gd name="T10" fmla="*/ 3 w 9"/>
                  <a:gd name="T11" fmla="*/ 9 h 9"/>
                  <a:gd name="T12" fmla="*/ 6 w 9"/>
                  <a:gd name="T13" fmla="*/ 9 h 9"/>
                  <a:gd name="T14" fmla="*/ 6 w 9"/>
                  <a:gd name="T15" fmla="*/ 6 h 9"/>
                  <a:gd name="T16" fmla="*/ 9 w 9"/>
                  <a:gd name="T17" fmla="*/ 6 h 9"/>
                  <a:gd name="T18" fmla="*/ 9 w 9"/>
                  <a:gd name="T19" fmla="*/ 3 h 9"/>
                  <a:gd name="T20" fmla="*/ 6 w 9"/>
                  <a:gd name="T21" fmla="*/ 3 h 9"/>
                  <a:gd name="T22" fmla="*/ 6 w 9"/>
                  <a:gd name="T23" fmla="*/ 0 h 9"/>
                  <a:gd name="T24" fmla="*/ 3 w 9"/>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3" y="0"/>
                    </a:moveTo>
                    <a:lnTo>
                      <a:pt x="3" y="3"/>
                    </a:lnTo>
                    <a:lnTo>
                      <a:pt x="0" y="3"/>
                    </a:lnTo>
                    <a:lnTo>
                      <a:pt x="0" y="6"/>
                    </a:lnTo>
                    <a:lnTo>
                      <a:pt x="3" y="6"/>
                    </a:lnTo>
                    <a:lnTo>
                      <a:pt x="3" y="9"/>
                    </a:lnTo>
                    <a:lnTo>
                      <a:pt x="6" y="9"/>
                    </a:lnTo>
                    <a:lnTo>
                      <a:pt x="6" y="6"/>
                    </a:lnTo>
                    <a:lnTo>
                      <a:pt x="9" y="6"/>
                    </a:lnTo>
                    <a:lnTo>
                      <a:pt x="9" y="3"/>
                    </a:lnTo>
                    <a:lnTo>
                      <a:pt x="6" y="3"/>
                    </a:lnTo>
                    <a:lnTo>
                      <a:pt x="6"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0" name="Freeform 127"/>
              <p:cNvSpPr/>
              <p:nvPr/>
            </p:nvSpPr>
            <p:spPr bwMode="auto">
              <a:xfrm>
                <a:off x="1256" y="1860"/>
                <a:ext cx="16" cy="16"/>
              </a:xfrm>
              <a:custGeom>
                <a:avLst/>
                <a:gdLst>
                  <a:gd name="T0" fmla="*/ 9 w 16"/>
                  <a:gd name="T1" fmla="*/ 16 h 16"/>
                  <a:gd name="T2" fmla="*/ 0 w 16"/>
                  <a:gd name="T3" fmla="*/ 8 h 16"/>
                  <a:gd name="T4" fmla="*/ 9 w 16"/>
                  <a:gd name="T5" fmla="*/ 0 h 16"/>
                  <a:gd name="T6" fmla="*/ 16 w 16"/>
                  <a:gd name="T7" fmla="*/ 8 h 16"/>
                  <a:gd name="T8" fmla="*/ 9 w 16"/>
                  <a:gd name="T9" fmla="*/ 16 h 16"/>
                </a:gdLst>
                <a:ahLst/>
                <a:cxnLst>
                  <a:cxn ang="0">
                    <a:pos x="T0" y="T1"/>
                  </a:cxn>
                  <a:cxn ang="0">
                    <a:pos x="T2" y="T3"/>
                  </a:cxn>
                  <a:cxn ang="0">
                    <a:pos x="T4" y="T5"/>
                  </a:cxn>
                  <a:cxn ang="0">
                    <a:pos x="T6" y="T7"/>
                  </a:cxn>
                  <a:cxn ang="0">
                    <a:pos x="T8" y="T9"/>
                  </a:cxn>
                </a:cxnLst>
                <a:rect l="0" t="0" r="r" b="b"/>
                <a:pathLst>
                  <a:path w="16" h="16">
                    <a:moveTo>
                      <a:pt x="9" y="16"/>
                    </a:moveTo>
                    <a:lnTo>
                      <a:pt x="0" y="8"/>
                    </a:lnTo>
                    <a:lnTo>
                      <a:pt x="9" y="0"/>
                    </a:lnTo>
                    <a:lnTo>
                      <a:pt x="16" y="8"/>
                    </a:lnTo>
                    <a:lnTo>
                      <a:pt x="9"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1" name="Rectangle 128"/>
              <p:cNvSpPr>
                <a:spLocks noChangeArrowheads="1"/>
              </p:cNvSpPr>
              <p:nvPr/>
            </p:nvSpPr>
            <p:spPr bwMode="auto">
              <a:xfrm>
                <a:off x="1245" y="1868"/>
                <a:ext cx="7"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2" name="Freeform 129"/>
              <p:cNvSpPr/>
              <p:nvPr/>
            </p:nvSpPr>
            <p:spPr bwMode="auto">
              <a:xfrm>
                <a:off x="1245" y="1863"/>
                <a:ext cx="9" cy="11"/>
              </a:xfrm>
              <a:custGeom>
                <a:avLst/>
                <a:gdLst>
                  <a:gd name="T0" fmla="*/ 4 w 9"/>
                  <a:gd name="T1" fmla="*/ 11 h 11"/>
                  <a:gd name="T2" fmla="*/ 0 w 9"/>
                  <a:gd name="T3" fmla="*/ 5 h 11"/>
                  <a:gd name="T4" fmla="*/ 4 w 9"/>
                  <a:gd name="T5" fmla="*/ 0 h 11"/>
                  <a:gd name="T6" fmla="*/ 9 w 9"/>
                  <a:gd name="T7" fmla="*/ 5 h 11"/>
                  <a:gd name="T8" fmla="*/ 4 w 9"/>
                  <a:gd name="T9" fmla="*/ 11 h 11"/>
                </a:gdLst>
                <a:ahLst/>
                <a:cxnLst>
                  <a:cxn ang="0">
                    <a:pos x="T0" y="T1"/>
                  </a:cxn>
                  <a:cxn ang="0">
                    <a:pos x="T2" y="T3"/>
                  </a:cxn>
                  <a:cxn ang="0">
                    <a:pos x="T4" y="T5"/>
                  </a:cxn>
                  <a:cxn ang="0">
                    <a:pos x="T6" y="T7"/>
                  </a:cxn>
                  <a:cxn ang="0">
                    <a:pos x="T8" y="T9"/>
                  </a:cxn>
                </a:cxnLst>
                <a:rect l="0" t="0" r="r" b="b"/>
                <a:pathLst>
                  <a:path w="9" h="11">
                    <a:moveTo>
                      <a:pt x="4" y="11"/>
                    </a:moveTo>
                    <a:lnTo>
                      <a:pt x="0" y="5"/>
                    </a:lnTo>
                    <a:lnTo>
                      <a:pt x="4" y="0"/>
                    </a:lnTo>
                    <a:lnTo>
                      <a:pt x="9" y="5"/>
                    </a:ln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3" name="Freeform 130"/>
              <p:cNvSpPr>
                <a:spLocks noEditPoints="1"/>
              </p:cNvSpPr>
              <p:nvPr/>
            </p:nvSpPr>
            <p:spPr bwMode="auto">
              <a:xfrm>
                <a:off x="1235" y="1856"/>
                <a:ext cx="45" cy="60"/>
              </a:xfrm>
              <a:custGeom>
                <a:avLst/>
                <a:gdLst>
                  <a:gd name="T0" fmla="*/ 28 w 31"/>
                  <a:gd name="T1" fmla="*/ 0 h 41"/>
                  <a:gd name="T2" fmla="*/ 3 w 31"/>
                  <a:gd name="T3" fmla="*/ 0 h 41"/>
                  <a:gd name="T4" fmla="*/ 0 w 31"/>
                  <a:gd name="T5" fmla="*/ 3 h 41"/>
                  <a:gd name="T6" fmla="*/ 0 w 31"/>
                  <a:gd name="T7" fmla="*/ 38 h 41"/>
                  <a:gd name="T8" fmla="*/ 3 w 31"/>
                  <a:gd name="T9" fmla="*/ 41 h 41"/>
                  <a:gd name="T10" fmla="*/ 28 w 31"/>
                  <a:gd name="T11" fmla="*/ 41 h 41"/>
                  <a:gd name="T12" fmla="*/ 31 w 31"/>
                  <a:gd name="T13" fmla="*/ 38 h 41"/>
                  <a:gd name="T14" fmla="*/ 31 w 31"/>
                  <a:gd name="T15" fmla="*/ 3 h 41"/>
                  <a:gd name="T16" fmla="*/ 28 w 31"/>
                  <a:gd name="T17" fmla="*/ 0 h 41"/>
                  <a:gd name="T18" fmla="*/ 28 w 31"/>
                  <a:gd name="T19" fmla="*/ 13 h 41"/>
                  <a:gd name="T20" fmla="*/ 3 w 31"/>
                  <a:gd name="T21" fmla="*/ 13 h 41"/>
                  <a:gd name="T22" fmla="*/ 3 w 31"/>
                  <a:gd name="T23" fmla="*/ 3 h 41"/>
                  <a:gd name="T24" fmla="*/ 28 w 31"/>
                  <a:gd name="T25" fmla="*/ 3 h 41"/>
                  <a:gd name="T26" fmla="*/ 28 w 31"/>
                  <a:gd name="T27" fmla="*/ 13 h 41"/>
                  <a:gd name="T28" fmla="*/ 3 w 31"/>
                  <a:gd name="T29" fmla="*/ 15 h 41"/>
                  <a:gd name="T30" fmla="*/ 28 w 31"/>
                  <a:gd name="T31" fmla="*/ 15 h 41"/>
                  <a:gd name="T32" fmla="*/ 28 w 31"/>
                  <a:gd name="T33" fmla="*/ 38 h 41"/>
                  <a:gd name="T34" fmla="*/ 3 w 31"/>
                  <a:gd name="T35" fmla="*/ 38 h 41"/>
                  <a:gd name="T36" fmla="*/ 3 w 31"/>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41">
                    <a:moveTo>
                      <a:pt x="28" y="0"/>
                    </a:moveTo>
                    <a:cubicBezTo>
                      <a:pt x="3" y="0"/>
                      <a:pt x="3" y="0"/>
                      <a:pt x="3" y="0"/>
                    </a:cubicBezTo>
                    <a:cubicBezTo>
                      <a:pt x="1" y="0"/>
                      <a:pt x="0" y="1"/>
                      <a:pt x="0" y="3"/>
                    </a:cubicBezTo>
                    <a:cubicBezTo>
                      <a:pt x="0" y="38"/>
                      <a:pt x="0" y="38"/>
                      <a:pt x="0" y="38"/>
                    </a:cubicBezTo>
                    <a:cubicBezTo>
                      <a:pt x="0" y="40"/>
                      <a:pt x="1" y="41"/>
                      <a:pt x="3" y="41"/>
                    </a:cubicBezTo>
                    <a:cubicBezTo>
                      <a:pt x="28" y="41"/>
                      <a:pt x="28" y="41"/>
                      <a:pt x="28" y="41"/>
                    </a:cubicBezTo>
                    <a:cubicBezTo>
                      <a:pt x="30" y="41"/>
                      <a:pt x="31" y="40"/>
                      <a:pt x="31" y="38"/>
                    </a:cubicBezTo>
                    <a:cubicBezTo>
                      <a:pt x="31" y="3"/>
                      <a:pt x="31" y="3"/>
                      <a:pt x="31" y="3"/>
                    </a:cubicBezTo>
                    <a:cubicBezTo>
                      <a:pt x="31" y="1"/>
                      <a:pt x="30" y="0"/>
                      <a:pt x="28" y="0"/>
                    </a:cubicBezTo>
                    <a:moveTo>
                      <a:pt x="28" y="13"/>
                    </a:moveTo>
                    <a:cubicBezTo>
                      <a:pt x="3" y="13"/>
                      <a:pt x="3" y="13"/>
                      <a:pt x="3" y="13"/>
                    </a:cubicBezTo>
                    <a:cubicBezTo>
                      <a:pt x="3" y="3"/>
                      <a:pt x="3" y="3"/>
                      <a:pt x="3" y="3"/>
                    </a:cubicBezTo>
                    <a:cubicBezTo>
                      <a:pt x="28" y="3"/>
                      <a:pt x="28" y="3"/>
                      <a:pt x="28" y="3"/>
                    </a:cubicBezTo>
                    <a:lnTo>
                      <a:pt x="28" y="13"/>
                    </a:lnTo>
                    <a:close/>
                    <a:moveTo>
                      <a:pt x="3" y="15"/>
                    </a:moveTo>
                    <a:cubicBezTo>
                      <a:pt x="28" y="15"/>
                      <a:pt x="28" y="15"/>
                      <a:pt x="28" y="15"/>
                    </a:cubicBezTo>
                    <a:cubicBezTo>
                      <a:pt x="28" y="38"/>
                      <a:pt x="28" y="38"/>
                      <a:pt x="28" y="38"/>
                    </a:cubicBezTo>
                    <a:cubicBezTo>
                      <a:pt x="3" y="38"/>
                      <a:pt x="3" y="38"/>
                      <a:pt x="3" y="38"/>
                    </a:cubicBezTo>
                    <a:lnTo>
                      <a:pt x="3"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4" name="Oval 131"/>
              <p:cNvSpPr>
                <a:spLocks noChangeArrowheads="1"/>
              </p:cNvSpPr>
              <p:nvPr/>
            </p:nvSpPr>
            <p:spPr bwMode="auto">
              <a:xfrm>
                <a:off x="1243" y="1882"/>
                <a:ext cx="8" cy="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5" name="Oval 132"/>
              <p:cNvSpPr>
                <a:spLocks noChangeArrowheads="1"/>
              </p:cNvSpPr>
              <p:nvPr/>
            </p:nvSpPr>
            <p:spPr bwMode="auto">
              <a:xfrm>
                <a:off x="1254" y="1882"/>
                <a:ext cx="5" cy="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6" name="Oval 133"/>
              <p:cNvSpPr>
                <a:spLocks noChangeArrowheads="1"/>
              </p:cNvSpPr>
              <p:nvPr/>
            </p:nvSpPr>
            <p:spPr bwMode="auto">
              <a:xfrm>
                <a:off x="1264" y="1882"/>
                <a:ext cx="6" cy="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7" name="Oval 134"/>
              <p:cNvSpPr>
                <a:spLocks noChangeArrowheads="1"/>
              </p:cNvSpPr>
              <p:nvPr/>
            </p:nvSpPr>
            <p:spPr bwMode="auto">
              <a:xfrm>
                <a:off x="1243" y="1891"/>
                <a:ext cx="8" cy="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8" name="Oval 135"/>
              <p:cNvSpPr>
                <a:spLocks noChangeArrowheads="1"/>
              </p:cNvSpPr>
              <p:nvPr/>
            </p:nvSpPr>
            <p:spPr bwMode="auto">
              <a:xfrm>
                <a:off x="1254" y="1891"/>
                <a:ext cx="5" cy="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9" name="Oval 136"/>
              <p:cNvSpPr>
                <a:spLocks noChangeArrowheads="1"/>
              </p:cNvSpPr>
              <p:nvPr/>
            </p:nvSpPr>
            <p:spPr bwMode="auto">
              <a:xfrm>
                <a:off x="1264" y="1891"/>
                <a:ext cx="6" cy="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0" name="Oval 137"/>
              <p:cNvSpPr>
                <a:spLocks noChangeArrowheads="1"/>
              </p:cNvSpPr>
              <p:nvPr/>
            </p:nvSpPr>
            <p:spPr bwMode="auto">
              <a:xfrm>
                <a:off x="1243" y="1901"/>
                <a:ext cx="8" cy="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1" name="Oval 138"/>
              <p:cNvSpPr>
                <a:spLocks noChangeArrowheads="1"/>
              </p:cNvSpPr>
              <p:nvPr/>
            </p:nvSpPr>
            <p:spPr bwMode="auto">
              <a:xfrm>
                <a:off x="1254" y="1901"/>
                <a:ext cx="5" cy="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2" name="Oval 139"/>
              <p:cNvSpPr>
                <a:spLocks noChangeArrowheads="1"/>
              </p:cNvSpPr>
              <p:nvPr/>
            </p:nvSpPr>
            <p:spPr bwMode="auto">
              <a:xfrm>
                <a:off x="1264" y="1901"/>
                <a:ext cx="6" cy="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3" name="Freeform 140"/>
              <p:cNvSpPr/>
              <p:nvPr/>
            </p:nvSpPr>
            <p:spPr bwMode="auto">
              <a:xfrm>
                <a:off x="1303" y="2877"/>
                <a:ext cx="25" cy="25"/>
              </a:xfrm>
              <a:custGeom>
                <a:avLst/>
                <a:gdLst>
                  <a:gd name="T0" fmla="*/ 9 w 25"/>
                  <a:gd name="T1" fmla="*/ 0 h 25"/>
                  <a:gd name="T2" fmla="*/ 9 w 25"/>
                  <a:gd name="T3" fmla="*/ 9 h 25"/>
                  <a:gd name="T4" fmla="*/ 0 w 25"/>
                  <a:gd name="T5" fmla="*/ 9 h 25"/>
                  <a:gd name="T6" fmla="*/ 0 w 25"/>
                  <a:gd name="T7" fmla="*/ 16 h 25"/>
                  <a:gd name="T8" fmla="*/ 9 w 25"/>
                  <a:gd name="T9" fmla="*/ 16 h 25"/>
                  <a:gd name="T10" fmla="*/ 9 w 25"/>
                  <a:gd name="T11" fmla="*/ 25 h 25"/>
                  <a:gd name="T12" fmla="*/ 16 w 25"/>
                  <a:gd name="T13" fmla="*/ 25 h 25"/>
                  <a:gd name="T14" fmla="*/ 16 w 25"/>
                  <a:gd name="T15" fmla="*/ 16 h 25"/>
                  <a:gd name="T16" fmla="*/ 25 w 25"/>
                  <a:gd name="T17" fmla="*/ 16 h 25"/>
                  <a:gd name="T18" fmla="*/ 25 w 25"/>
                  <a:gd name="T19" fmla="*/ 9 h 25"/>
                  <a:gd name="T20" fmla="*/ 16 w 25"/>
                  <a:gd name="T21" fmla="*/ 9 h 25"/>
                  <a:gd name="T22" fmla="*/ 16 w 25"/>
                  <a:gd name="T23" fmla="*/ 0 h 25"/>
                  <a:gd name="T24" fmla="*/ 9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9" y="0"/>
                    </a:moveTo>
                    <a:lnTo>
                      <a:pt x="9" y="9"/>
                    </a:lnTo>
                    <a:lnTo>
                      <a:pt x="0" y="9"/>
                    </a:lnTo>
                    <a:lnTo>
                      <a:pt x="0" y="16"/>
                    </a:lnTo>
                    <a:lnTo>
                      <a:pt x="9" y="16"/>
                    </a:lnTo>
                    <a:lnTo>
                      <a:pt x="9" y="25"/>
                    </a:lnTo>
                    <a:lnTo>
                      <a:pt x="16" y="25"/>
                    </a:lnTo>
                    <a:lnTo>
                      <a:pt x="16" y="16"/>
                    </a:lnTo>
                    <a:lnTo>
                      <a:pt x="25" y="16"/>
                    </a:lnTo>
                    <a:lnTo>
                      <a:pt x="25" y="9"/>
                    </a:lnTo>
                    <a:lnTo>
                      <a:pt x="16" y="9"/>
                    </a:lnTo>
                    <a:lnTo>
                      <a:pt x="16" y="0"/>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4" name="Freeform 141"/>
              <p:cNvSpPr/>
              <p:nvPr/>
            </p:nvSpPr>
            <p:spPr bwMode="auto">
              <a:xfrm>
                <a:off x="1290" y="2865"/>
                <a:ext cx="49" cy="50"/>
              </a:xfrm>
              <a:custGeom>
                <a:avLst/>
                <a:gdLst>
                  <a:gd name="T0" fmla="*/ 25 w 49"/>
                  <a:gd name="T1" fmla="*/ 50 h 50"/>
                  <a:gd name="T2" fmla="*/ 0 w 49"/>
                  <a:gd name="T3" fmla="*/ 25 h 50"/>
                  <a:gd name="T4" fmla="*/ 25 w 49"/>
                  <a:gd name="T5" fmla="*/ 0 h 50"/>
                  <a:gd name="T6" fmla="*/ 49 w 49"/>
                  <a:gd name="T7" fmla="*/ 25 h 50"/>
                  <a:gd name="T8" fmla="*/ 25 w 49"/>
                  <a:gd name="T9" fmla="*/ 50 h 50"/>
                </a:gdLst>
                <a:ahLst/>
                <a:cxnLst>
                  <a:cxn ang="0">
                    <a:pos x="T0" y="T1"/>
                  </a:cxn>
                  <a:cxn ang="0">
                    <a:pos x="T2" y="T3"/>
                  </a:cxn>
                  <a:cxn ang="0">
                    <a:pos x="T4" y="T5"/>
                  </a:cxn>
                  <a:cxn ang="0">
                    <a:pos x="T6" y="T7"/>
                  </a:cxn>
                  <a:cxn ang="0">
                    <a:pos x="T8" y="T9"/>
                  </a:cxn>
                </a:cxnLst>
                <a:rect l="0" t="0" r="r" b="b"/>
                <a:pathLst>
                  <a:path w="49" h="50">
                    <a:moveTo>
                      <a:pt x="25" y="50"/>
                    </a:moveTo>
                    <a:lnTo>
                      <a:pt x="0" y="25"/>
                    </a:lnTo>
                    <a:lnTo>
                      <a:pt x="25" y="0"/>
                    </a:lnTo>
                    <a:lnTo>
                      <a:pt x="49" y="25"/>
                    </a:lnTo>
                    <a:lnTo>
                      <a:pt x="2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5" name="Rectangle 142"/>
              <p:cNvSpPr>
                <a:spLocks noChangeArrowheads="1"/>
              </p:cNvSpPr>
              <p:nvPr/>
            </p:nvSpPr>
            <p:spPr bwMode="auto">
              <a:xfrm>
                <a:off x="1256" y="2886"/>
                <a:ext cx="24"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6" name="Freeform 143"/>
              <p:cNvSpPr/>
              <p:nvPr/>
            </p:nvSpPr>
            <p:spPr bwMode="auto">
              <a:xfrm>
                <a:off x="1254" y="2875"/>
                <a:ext cx="29" cy="30"/>
              </a:xfrm>
              <a:custGeom>
                <a:avLst/>
                <a:gdLst>
                  <a:gd name="T0" fmla="*/ 14 w 29"/>
                  <a:gd name="T1" fmla="*/ 30 h 30"/>
                  <a:gd name="T2" fmla="*/ 0 w 29"/>
                  <a:gd name="T3" fmla="*/ 15 h 30"/>
                  <a:gd name="T4" fmla="*/ 14 w 29"/>
                  <a:gd name="T5" fmla="*/ 0 h 30"/>
                  <a:gd name="T6" fmla="*/ 29 w 29"/>
                  <a:gd name="T7" fmla="*/ 15 h 30"/>
                  <a:gd name="T8" fmla="*/ 14 w 29"/>
                  <a:gd name="T9" fmla="*/ 30 h 30"/>
                </a:gdLst>
                <a:ahLst/>
                <a:cxnLst>
                  <a:cxn ang="0">
                    <a:pos x="T0" y="T1"/>
                  </a:cxn>
                  <a:cxn ang="0">
                    <a:pos x="T2" y="T3"/>
                  </a:cxn>
                  <a:cxn ang="0">
                    <a:pos x="T4" y="T5"/>
                  </a:cxn>
                  <a:cxn ang="0">
                    <a:pos x="T6" y="T7"/>
                  </a:cxn>
                  <a:cxn ang="0">
                    <a:pos x="T8" y="T9"/>
                  </a:cxn>
                </a:cxnLst>
                <a:rect l="0" t="0" r="r" b="b"/>
                <a:pathLst>
                  <a:path w="29" h="30">
                    <a:moveTo>
                      <a:pt x="14" y="30"/>
                    </a:moveTo>
                    <a:lnTo>
                      <a:pt x="0" y="15"/>
                    </a:lnTo>
                    <a:lnTo>
                      <a:pt x="14" y="0"/>
                    </a:lnTo>
                    <a:lnTo>
                      <a:pt x="29" y="15"/>
                    </a:lnTo>
                    <a:lnTo>
                      <a:pt x="1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7" name="Freeform 144"/>
              <p:cNvSpPr>
                <a:spLocks noEditPoints="1"/>
              </p:cNvSpPr>
              <p:nvPr/>
            </p:nvSpPr>
            <p:spPr bwMode="auto">
              <a:xfrm>
                <a:off x="1224" y="2852"/>
                <a:ext cx="136" cy="181"/>
              </a:xfrm>
              <a:custGeom>
                <a:avLst/>
                <a:gdLst>
                  <a:gd name="T0" fmla="*/ 84 w 93"/>
                  <a:gd name="T1" fmla="*/ 0 h 124"/>
                  <a:gd name="T2" fmla="*/ 9 w 93"/>
                  <a:gd name="T3" fmla="*/ 0 h 124"/>
                  <a:gd name="T4" fmla="*/ 0 w 93"/>
                  <a:gd name="T5" fmla="*/ 9 h 124"/>
                  <a:gd name="T6" fmla="*/ 0 w 93"/>
                  <a:gd name="T7" fmla="*/ 115 h 124"/>
                  <a:gd name="T8" fmla="*/ 9 w 93"/>
                  <a:gd name="T9" fmla="*/ 124 h 124"/>
                  <a:gd name="T10" fmla="*/ 84 w 93"/>
                  <a:gd name="T11" fmla="*/ 124 h 124"/>
                  <a:gd name="T12" fmla="*/ 93 w 93"/>
                  <a:gd name="T13" fmla="*/ 115 h 124"/>
                  <a:gd name="T14" fmla="*/ 93 w 93"/>
                  <a:gd name="T15" fmla="*/ 9 h 124"/>
                  <a:gd name="T16" fmla="*/ 84 w 93"/>
                  <a:gd name="T17" fmla="*/ 0 h 124"/>
                  <a:gd name="T18" fmla="*/ 83 w 93"/>
                  <a:gd name="T19" fmla="*/ 40 h 124"/>
                  <a:gd name="T20" fmla="*/ 11 w 93"/>
                  <a:gd name="T21" fmla="*/ 40 h 124"/>
                  <a:gd name="T22" fmla="*/ 11 w 93"/>
                  <a:gd name="T23" fmla="*/ 11 h 124"/>
                  <a:gd name="T24" fmla="*/ 83 w 93"/>
                  <a:gd name="T25" fmla="*/ 11 h 124"/>
                  <a:gd name="T26" fmla="*/ 83 w 93"/>
                  <a:gd name="T27" fmla="*/ 40 h 124"/>
                  <a:gd name="T28" fmla="*/ 11 w 93"/>
                  <a:gd name="T29" fmla="*/ 47 h 124"/>
                  <a:gd name="T30" fmla="*/ 83 w 93"/>
                  <a:gd name="T31" fmla="*/ 47 h 124"/>
                  <a:gd name="T32" fmla="*/ 83 w 93"/>
                  <a:gd name="T33" fmla="*/ 113 h 124"/>
                  <a:gd name="T34" fmla="*/ 11 w 93"/>
                  <a:gd name="T35" fmla="*/ 113 h 124"/>
                  <a:gd name="T36" fmla="*/ 11 w 93"/>
                  <a:gd name="T37"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24">
                    <a:moveTo>
                      <a:pt x="84" y="0"/>
                    </a:moveTo>
                    <a:cubicBezTo>
                      <a:pt x="9" y="0"/>
                      <a:pt x="9" y="0"/>
                      <a:pt x="9" y="0"/>
                    </a:cubicBezTo>
                    <a:cubicBezTo>
                      <a:pt x="4" y="0"/>
                      <a:pt x="0" y="4"/>
                      <a:pt x="0" y="9"/>
                    </a:cubicBezTo>
                    <a:cubicBezTo>
                      <a:pt x="0" y="115"/>
                      <a:pt x="0" y="115"/>
                      <a:pt x="0" y="115"/>
                    </a:cubicBezTo>
                    <a:cubicBezTo>
                      <a:pt x="0" y="120"/>
                      <a:pt x="4" y="124"/>
                      <a:pt x="9" y="124"/>
                    </a:cubicBezTo>
                    <a:cubicBezTo>
                      <a:pt x="84" y="124"/>
                      <a:pt x="84" y="124"/>
                      <a:pt x="84" y="124"/>
                    </a:cubicBezTo>
                    <a:cubicBezTo>
                      <a:pt x="89" y="124"/>
                      <a:pt x="93" y="120"/>
                      <a:pt x="93" y="115"/>
                    </a:cubicBezTo>
                    <a:cubicBezTo>
                      <a:pt x="93" y="9"/>
                      <a:pt x="93" y="9"/>
                      <a:pt x="93" y="9"/>
                    </a:cubicBezTo>
                    <a:cubicBezTo>
                      <a:pt x="93" y="4"/>
                      <a:pt x="89" y="0"/>
                      <a:pt x="84" y="0"/>
                    </a:cubicBezTo>
                    <a:moveTo>
                      <a:pt x="83" y="40"/>
                    </a:moveTo>
                    <a:cubicBezTo>
                      <a:pt x="11" y="40"/>
                      <a:pt x="11" y="40"/>
                      <a:pt x="11" y="40"/>
                    </a:cubicBezTo>
                    <a:cubicBezTo>
                      <a:pt x="11" y="11"/>
                      <a:pt x="11" y="11"/>
                      <a:pt x="11" y="11"/>
                    </a:cubicBezTo>
                    <a:cubicBezTo>
                      <a:pt x="83" y="11"/>
                      <a:pt x="83" y="11"/>
                      <a:pt x="83" y="11"/>
                    </a:cubicBezTo>
                    <a:lnTo>
                      <a:pt x="83" y="40"/>
                    </a:lnTo>
                    <a:close/>
                    <a:moveTo>
                      <a:pt x="11" y="47"/>
                    </a:moveTo>
                    <a:cubicBezTo>
                      <a:pt x="83" y="47"/>
                      <a:pt x="83" y="47"/>
                      <a:pt x="83" y="47"/>
                    </a:cubicBezTo>
                    <a:cubicBezTo>
                      <a:pt x="83" y="113"/>
                      <a:pt x="83" y="113"/>
                      <a:pt x="83" y="113"/>
                    </a:cubicBezTo>
                    <a:cubicBezTo>
                      <a:pt x="11" y="113"/>
                      <a:pt x="11" y="113"/>
                      <a:pt x="11" y="113"/>
                    </a:cubicBezTo>
                    <a:lnTo>
                      <a:pt x="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8" name="Oval 145"/>
              <p:cNvSpPr>
                <a:spLocks noChangeArrowheads="1"/>
              </p:cNvSpPr>
              <p:nvPr/>
            </p:nvSpPr>
            <p:spPr bwMode="auto">
              <a:xfrm>
                <a:off x="1251" y="2931"/>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9" name="Oval 146"/>
              <p:cNvSpPr>
                <a:spLocks noChangeArrowheads="1"/>
              </p:cNvSpPr>
              <p:nvPr/>
            </p:nvSpPr>
            <p:spPr bwMode="auto">
              <a:xfrm>
                <a:off x="1281" y="2931"/>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0" name="Oval 147"/>
              <p:cNvSpPr>
                <a:spLocks noChangeArrowheads="1"/>
              </p:cNvSpPr>
              <p:nvPr/>
            </p:nvSpPr>
            <p:spPr bwMode="auto">
              <a:xfrm>
                <a:off x="1310" y="2931"/>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1" name="Oval 148"/>
              <p:cNvSpPr>
                <a:spLocks noChangeArrowheads="1"/>
              </p:cNvSpPr>
              <p:nvPr/>
            </p:nvSpPr>
            <p:spPr bwMode="auto">
              <a:xfrm>
                <a:off x="1251" y="2958"/>
                <a:ext cx="20"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2" name="Oval 149"/>
              <p:cNvSpPr>
                <a:spLocks noChangeArrowheads="1"/>
              </p:cNvSpPr>
              <p:nvPr/>
            </p:nvSpPr>
            <p:spPr bwMode="auto">
              <a:xfrm>
                <a:off x="1281" y="2958"/>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3" name="Oval 150"/>
              <p:cNvSpPr>
                <a:spLocks noChangeArrowheads="1"/>
              </p:cNvSpPr>
              <p:nvPr/>
            </p:nvSpPr>
            <p:spPr bwMode="auto">
              <a:xfrm>
                <a:off x="1310" y="2958"/>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4" name="Oval 151"/>
              <p:cNvSpPr>
                <a:spLocks noChangeArrowheads="1"/>
              </p:cNvSpPr>
              <p:nvPr/>
            </p:nvSpPr>
            <p:spPr bwMode="auto">
              <a:xfrm>
                <a:off x="1251" y="2986"/>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5" name="Oval 152"/>
              <p:cNvSpPr>
                <a:spLocks noChangeArrowheads="1"/>
              </p:cNvSpPr>
              <p:nvPr/>
            </p:nvSpPr>
            <p:spPr bwMode="auto">
              <a:xfrm>
                <a:off x="1281" y="2986"/>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6" name="Oval 153"/>
              <p:cNvSpPr>
                <a:spLocks noChangeArrowheads="1"/>
              </p:cNvSpPr>
              <p:nvPr/>
            </p:nvSpPr>
            <p:spPr bwMode="auto">
              <a:xfrm>
                <a:off x="1310" y="2986"/>
                <a:ext cx="21"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7" name="Freeform 154"/>
              <p:cNvSpPr/>
              <p:nvPr/>
            </p:nvSpPr>
            <p:spPr bwMode="auto">
              <a:xfrm>
                <a:off x="1713" y="2672"/>
                <a:ext cx="21" cy="22"/>
              </a:xfrm>
              <a:custGeom>
                <a:avLst/>
                <a:gdLst>
                  <a:gd name="T0" fmla="*/ 8 w 21"/>
                  <a:gd name="T1" fmla="*/ 0 h 22"/>
                  <a:gd name="T2" fmla="*/ 8 w 21"/>
                  <a:gd name="T3" fmla="*/ 7 h 22"/>
                  <a:gd name="T4" fmla="*/ 0 w 21"/>
                  <a:gd name="T5" fmla="*/ 7 h 22"/>
                  <a:gd name="T6" fmla="*/ 0 w 21"/>
                  <a:gd name="T7" fmla="*/ 13 h 22"/>
                  <a:gd name="T8" fmla="*/ 8 w 21"/>
                  <a:gd name="T9" fmla="*/ 13 h 22"/>
                  <a:gd name="T10" fmla="*/ 8 w 21"/>
                  <a:gd name="T11" fmla="*/ 22 h 22"/>
                  <a:gd name="T12" fmla="*/ 13 w 21"/>
                  <a:gd name="T13" fmla="*/ 22 h 22"/>
                  <a:gd name="T14" fmla="*/ 13 w 21"/>
                  <a:gd name="T15" fmla="*/ 13 h 22"/>
                  <a:gd name="T16" fmla="*/ 21 w 21"/>
                  <a:gd name="T17" fmla="*/ 13 h 22"/>
                  <a:gd name="T18" fmla="*/ 21 w 21"/>
                  <a:gd name="T19" fmla="*/ 7 h 22"/>
                  <a:gd name="T20" fmla="*/ 13 w 21"/>
                  <a:gd name="T21" fmla="*/ 7 h 22"/>
                  <a:gd name="T22" fmla="*/ 13 w 21"/>
                  <a:gd name="T23" fmla="*/ 0 h 22"/>
                  <a:gd name="T24" fmla="*/ 8 w 21"/>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8" y="0"/>
                    </a:moveTo>
                    <a:lnTo>
                      <a:pt x="8" y="7"/>
                    </a:lnTo>
                    <a:lnTo>
                      <a:pt x="0" y="7"/>
                    </a:lnTo>
                    <a:lnTo>
                      <a:pt x="0" y="13"/>
                    </a:lnTo>
                    <a:lnTo>
                      <a:pt x="8" y="13"/>
                    </a:lnTo>
                    <a:lnTo>
                      <a:pt x="8" y="22"/>
                    </a:lnTo>
                    <a:lnTo>
                      <a:pt x="13" y="22"/>
                    </a:lnTo>
                    <a:lnTo>
                      <a:pt x="13" y="13"/>
                    </a:lnTo>
                    <a:lnTo>
                      <a:pt x="21" y="13"/>
                    </a:lnTo>
                    <a:lnTo>
                      <a:pt x="21" y="7"/>
                    </a:lnTo>
                    <a:lnTo>
                      <a:pt x="13" y="7"/>
                    </a:lnTo>
                    <a:lnTo>
                      <a:pt x="13"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8" name="Freeform 155"/>
              <p:cNvSpPr/>
              <p:nvPr/>
            </p:nvSpPr>
            <p:spPr bwMode="auto">
              <a:xfrm>
                <a:off x="1702" y="2660"/>
                <a:ext cx="43" cy="44"/>
              </a:xfrm>
              <a:custGeom>
                <a:avLst/>
                <a:gdLst>
                  <a:gd name="T0" fmla="*/ 21 w 43"/>
                  <a:gd name="T1" fmla="*/ 44 h 44"/>
                  <a:gd name="T2" fmla="*/ 0 w 43"/>
                  <a:gd name="T3" fmla="*/ 22 h 44"/>
                  <a:gd name="T4" fmla="*/ 21 w 43"/>
                  <a:gd name="T5" fmla="*/ 0 h 44"/>
                  <a:gd name="T6" fmla="*/ 43 w 43"/>
                  <a:gd name="T7" fmla="*/ 22 h 44"/>
                  <a:gd name="T8" fmla="*/ 21 w 43"/>
                  <a:gd name="T9" fmla="*/ 44 h 44"/>
                </a:gdLst>
                <a:ahLst/>
                <a:cxnLst>
                  <a:cxn ang="0">
                    <a:pos x="T0" y="T1"/>
                  </a:cxn>
                  <a:cxn ang="0">
                    <a:pos x="T2" y="T3"/>
                  </a:cxn>
                  <a:cxn ang="0">
                    <a:pos x="T4" y="T5"/>
                  </a:cxn>
                  <a:cxn ang="0">
                    <a:pos x="T6" y="T7"/>
                  </a:cxn>
                  <a:cxn ang="0">
                    <a:pos x="T8" y="T9"/>
                  </a:cxn>
                </a:cxnLst>
                <a:rect l="0" t="0" r="r" b="b"/>
                <a:pathLst>
                  <a:path w="43" h="44">
                    <a:moveTo>
                      <a:pt x="21" y="44"/>
                    </a:moveTo>
                    <a:lnTo>
                      <a:pt x="0" y="22"/>
                    </a:lnTo>
                    <a:lnTo>
                      <a:pt x="21" y="0"/>
                    </a:lnTo>
                    <a:lnTo>
                      <a:pt x="43" y="22"/>
                    </a:lnTo>
                    <a:lnTo>
                      <a:pt x="21"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9" name="Rectangle 156"/>
              <p:cNvSpPr>
                <a:spLocks noChangeArrowheads="1"/>
              </p:cNvSpPr>
              <p:nvPr/>
            </p:nvSpPr>
            <p:spPr bwMode="auto">
              <a:xfrm>
                <a:off x="1673" y="2679"/>
                <a:ext cx="18"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0" name="Freeform 157"/>
              <p:cNvSpPr/>
              <p:nvPr/>
            </p:nvSpPr>
            <p:spPr bwMode="auto">
              <a:xfrm>
                <a:off x="1670" y="2669"/>
                <a:ext cx="24" cy="26"/>
              </a:xfrm>
              <a:custGeom>
                <a:avLst/>
                <a:gdLst>
                  <a:gd name="T0" fmla="*/ 11 w 24"/>
                  <a:gd name="T1" fmla="*/ 26 h 26"/>
                  <a:gd name="T2" fmla="*/ 0 w 24"/>
                  <a:gd name="T3" fmla="*/ 13 h 26"/>
                  <a:gd name="T4" fmla="*/ 13 w 24"/>
                  <a:gd name="T5" fmla="*/ 0 h 26"/>
                  <a:gd name="T6" fmla="*/ 24 w 24"/>
                  <a:gd name="T7" fmla="*/ 13 h 26"/>
                  <a:gd name="T8" fmla="*/ 11 w 24"/>
                  <a:gd name="T9" fmla="*/ 26 h 26"/>
                </a:gdLst>
                <a:ahLst/>
                <a:cxnLst>
                  <a:cxn ang="0">
                    <a:pos x="T0" y="T1"/>
                  </a:cxn>
                  <a:cxn ang="0">
                    <a:pos x="T2" y="T3"/>
                  </a:cxn>
                  <a:cxn ang="0">
                    <a:pos x="T4" y="T5"/>
                  </a:cxn>
                  <a:cxn ang="0">
                    <a:pos x="T6" y="T7"/>
                  </a:cxn>
                  <a:cxn ang="0">
                    <a:pos x="T8" y="T9"/>
                  </a:cxn>
                </a:cxnLst>
                <a:rect l="0" t="0" r="r" b="b"/>
                <a:pathLst>
                  <a:path w="24" h="26">
                    <a:moveTo>
                      <a:pt x="11" y="26"/>
                    </a:moveTo>
                    <a:lnTo>
                      <a:pt x="0" y="13"/>
                    </a:lnTo>
                    <a:lnTo>
                      <a:pt x="13" y="0"/>
                    </a:lnTo>
                    <a:lnTo>
                      <a:pt x="24" y="13"/>
                    </a:lnTo>
                    <a:lnTo>
                      <a:pt x="1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1" name="Freeform 158"/>
              <p:cNvSpPr>
                <a:spLocks noEditPoints="1"/>
              </p:cNvSpPr>
              <p:nvPr/>
            </p:nvSpPr>
            <p:spPr bwMode="auto">
              <a:xfrm>
                <a:off x="1643" y="2650"/>
                <a:ext cx="120" cy="159"/>
              </a:xfrm>
              <a:custGeom>
                <a:avLst/>
                <a:gdLst>
                  <a:gd name="T0" fmla="*/ 74 w 82"/>
                  <a:gd name="T1" fmla="*/ 0 h 109"/>
                  <a:gd name="T2" fmla="*/ 8 w 82"/>
                  <a:gd name="T3" fmla="*/ 0 h 109"/>
                  <a:gd name="T4" fmla="*/ 0 w 82"/>
                  <a:gd name="T5" fmla="*/ 7 h 109"/>
                  <a:gd name="T6" fmla="*/ 0 w 82"/>
                  <a:gd name="T7" fmla="*/ 101 h 109"/>
                  <a:gd name="T8" fmla="*/ 8 w 82"/>
                  <a:gd name="T9" fmla="*/ 109 h 109"/>
                  <a:gd name="T10" fmla="*/ 74 w 82"/>
                  <a:gd name="T11" fmla="*/ 109 h 109"/>
                  <a:gd name="T12" fmla="*/ 82 w 82"/>
                  <a:gd name="T13" fmla="*/ 101 h 109"/>
                  <a:gd name="T14" fmla="*/ 82 w 82"/>
                  <a:gd name="T15" fmla="*/ 7 h 109"/>
                  <a:gd name="T16" fmla="*/ 74 w 82"/>
                  <a:gd name="T17" fmla="*/ 0 h 109"/>
                  <a:gd name="T18" fmla="*/ 73 w 82"/>
                  <a:gd name="T19" fmla="*/ 34 h 109"/>
                  <a:gd name="T20" fmla="*/ 9 w 82"/>
                  <a:gd name="T21" fmla="*/ 34 h 109"/>
                  <a:gd name="T22" fmla="*/ 9 w 82"/>
                  <a:gd name="T23" fmla="*/ 9 h 109"/>
                  <a:gd name="T24" fmla="*/ 73 w 82"/>
                  <a:gd name="T25" fmla="*/ 9 h 109"/>
                  <a:gd name="T26" fmla="*/ 73 w 82"/>
                  <a:gd name="T27" fmla="*/ 34 h 109"/>
                  <a:gd name="T28" fmla="*/ 9 w 82"/>
                  <a:gd name="T29" fmla="*/ 40 h 109"/>
                  <a:gd name="T30" fmla="*/ 73 w 82"/>
                  <a:gd name="T31" fmla="*/ 40 h 109"/>
                  <a:gd name="T32" fmla="*/ 73 w 82"/>
                  <a:gd name="T33" fmla="*/ 99 h 109"/>
                  <a:gd name="T34" fmla="*/ 9 w 82"/>
                  <a:gd name="T35" fmla="*/ 99 h 109"/>
                  <a:gd name="T36" fmla="*/ 9 w 82"/>
                  <a:gd name="T37"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9">
                    <a:moveTo>
                      <a:pt x="74" y="0"/>
                    </a:moveTo>
                    <a:cubicBezTo>
                      <a:pt x="8" y="0"/>
                      <a:pt x="8" y="0"/>
                      <a:pt x="8" y="0"/>
                    </a:cubicBezTo>
                    <a:cubicBezTo>
                      <a:pt x="4" y="0"/>
                      <a:pt x="0" y="3"/>
                      <a:pt x="0" y="7"/>
                    </a:cubicBezTo>
                    <a:cubicBezTo>
                      <a:pt x="0" y="101"/>
                      <a:pt x="0" y="101"/>
                      <a:pt x="0" y="101"/>
                    </a:cubicBezTo>
                    <a:cubicBezTo>
                      <a:pt x="0" y="105"/>
                      <a:pt x="4" y="109"/>
                      <a:pt x="8" y="109"/>
                    </a:cubicBezTo>
                    <a:cubicBezTo>
                      <a:pt x="74" y="109"/>
                      <a:pt x="74" y="109"/>
                      <a:pt x="74" y="109"/>
                    </a:cubicBezTo>
                    <a:cubicBezTo>
                      <a:pt x="79" y="109"/>
                      <a:pt x="82" y="105"/>
                      <a:pt x="82" y="101"/>
                    </a:cubicBezTo>
                    <a:cubicBezTo>
                      <a:pt x="82" y="7"/>
                      <a:pt x="82" y="7"/>
                      <a:pt x="82" y="7"/>
                    </a:cubicBezTo>
                    <a:cubicBezTo>
                      <a:pt x="82" y="3"/>
                      <a:pt x="79" y="0"/>
                      <a:pt x="74" y="0"/>
                    </a:cubicBezTo>
                    <a:moveTo>
                      <a:pt x="73" y="34"/>
                    </a:moveTo>
                    <a:cubicBezTo>
                      <a:pt x="9" y="34"/>
                      <a:pt x="9" y="34"/>
                      <a:pt x="9" y="34"/>
                    </a:cubicBezTo>
                    <a:cubicBezTo>
                      <a:pt x="9" y="9"/>
                      <a:pt x="9" y="9"/>
                      <a:pt x="9" y="9"/>
                    </a:cubicBezTo>
                    <a:cubicBezTo>
                      <a:pt x="73" y="9"/>
                      <a:pt x="73" y="9"/>
                      <a:pt x="73" y="9"/>
                    </a:cubicBezTo>
                    <a:lnTo>
                      <a:pt x="73" y="34"/>
                    </a:lnTo>
                    <a:close/>
                    <a:moveTo>
                      <a:pt x="9" y="40"/>
                    </a:moveTo>
                    <a:cubicBezTo>
                      <a:pt x="73" y="40"/>
                      <a:pt x="73" y="40"/>
                      <a:pt x="73" y="40"/>
                    </a:cubicBezTo>
                    <a:cubicBezTo>
                      <a:pt x="73" y="99"/>
                      <a:pt x="73" y="99"/>
                      <a:pt x="73" y="99"/>
                    </a:cubicBezTo>
                    <a:cubicBezTo>
                      <a:pt x="9" y="99"/>
                      <a:pt x="9" y="99"/>
                      <a:pt x="9" y="99"/>
                    </a:cubicBezTo>
                    <a:lnTo>
                      <a:pt x="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2" name="Oval 159"/>
              <p:cNvSpPr>
                <a:spLocks noChangeArrowheads="1"/>
              </p:cNvSpPr>
              <p:nvPr/>
            </p:nvSpPr>
            <p:spPr bwMode="auto">
              <a:xfrm>
                <a:off x="1667" y="2718"/>
                <a:ext cx="17"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3" name="Oval 160"/>
              <p:cNvSpPr>
                <a:spLocks noChangeArrowheads="1"/>
              </p:cNvSpPr>
              <p:nvPr/>
            </p:nvSpPr>
            <p:spPr bwMode="auto">
              <a:xfrm>
                <a:off x="1693" y="2718"/>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4" name="Oval 161"/>
              <p:cNvSpPr>
                <a:spLocks noChangeArrowheads="1"/>
              </p:cNvSpPr>
              <p:nvPr/>
            </p:nvSpPr>
            <p:spPr bwMode="auto">
              <a:xfrm>
                <a:off x="1719" y="2718"/>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5" name="Oval 162"/>
              <p:cNvSpPr>
                <a:spLocks noChangeArrowheads="1"/>
              </p:cNvSpPr>
              <p:nvPr/>
            </p:nvSpPr>
            <p:spPr bwMode="auto">
              <a:xfrm>
                <a:off x="1667" y="2743"/>
                <a:ext cx="17"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6" name="Oval 163"/>
              <p:cNvSpPr>
                <a:spLocks noChangeArrowheads="1"/>
              </p:cNvSpPr>
              <p:nvPr/>
            </p:nvSpPr>
            <p:spPr bwMode="auto">
              <a:xfrm>
                <a:off x="1693" y="2743"/>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7" name="Oval 164"/>
              <p:cNvSpPr>
                <a:spLocks noChangeArrowheads="1"/>
              </p:cNvSpPr>
              <p:nvPr/>
            </p:nvSpPr>
            <p:spPr bwMode="auto">
              <a:xfrm>
                <a:off x="1719" y="2743"/>
                <a:ext cx="19" cy="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8" name="Oval 165"/>
              <p:cNvSpPr>
                <a:spLocks noChangeArrowheads="1"/>
              </p:cNvSpPr>
              <p:nvPr/>
            </p:nvSpPr>
            <p:spPr bwMode="auto">
              <a:xfrm>
                <a:off x="1667" y="2768"/>
                <a:ext cx="17" cy="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9" name="Oval 166"/>
              <p:cNvSpPr>
                <a:spLocks noChangeArrowheads="1"/>
              </p:cNvSpPr>
              <p:nvPr/>
            </p:nvSpPr>
            <p:spPr bwMode="auto">
              <a:xfrm>
                <a:off x="1693" y="2768"/>
                <a:ext cx="19" cy="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0" name="Oval 167"/>
              <p:cNvSpPr>
                <a:spLocks noChangeArrowheads="1"/>
              </p:cNvSpPr>
              <p:nvPr/>
            </p:nvSpPr>
            <p:spPr bwMode="auto">
              <a:xfrm>
                <a:off x="1719" y="2768"/>
                <a:ext cx="19" cy="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1" name="Freeform 168"/>
              <p:cNvSpPr>
                <a:spLocks noEditPoints="1"/>
              </p:cNvSpPr>
              <p:nvPr/>
            </p:nvSpPr>
            <p:spPr bwMode="auto">
              <a:xfrm>
                <a:off x="628" y="1693"/>
                <a:ext cx="132" cy="221"/>
              </a:xfrm>
              <a:custGeom>
                <a:avLst/>
                <a:gdLst>
                  <a:gd name="T0" fmla="*/ 36 w 91"/>
                  <a:gd name="T1" fmla="*/ 125 h 152"/>
                  <a:gd name="T2" fmla="*/ 45 w 91"/>
                  <a:gd name="T3" fmla="*/ 116 h 152"/>
                  <a:gd name="T4" fmla="*/ 55 w 91"/>
                  <a:gd name="T5" fmla="*/ 125 h 152"/>
                  <a:gd name="T6" fmla="*/ 45 w 91"/>
                  <a:gd name="T7" fmla="*/ 134 h 152"/>
                  <a:gd name="T8" fmla="*/ 36 w 91"/>
                  <a:gd name="T9" fmla="*/ 125 h 152"/>
                  <a:gd name="T10" fmla="*/ 16 w 91"/>
                  <a:gd name="T11" fmla="*/ 74 h 152"/>
                  <a:gd name="T12" fmla="*/ 16 w 91"/>
                  <a:gd name="T13" fmla="*/ 44 h 152"/>
                  <a:gd name="T14" fmla="*/ 21 w 91"/>
                  <a:gd name="T15" fmla="*/ 40 h 152"/>
                  <a:gd name="T16" fmla="*/ 70 w 91"/>
                  <a:gd name="T17" fmla="*/ 40 h 152"/>
                  <a:gd name="T18" fmla="*/ 75 w 91"/>
                  <a:gd name="T19" fmla="*/ 44 h 152"/>
                  <a:gd name="T20" fmla="*/ 75 w 91"/>
                  <a:gd name="T21" fmla="*/ 74 h 152"/>
                  <a:gd name="T22" fmla="*/ 70 w 91"/>
                  <a:gd name="T23" fmla="*/ 79 h 152"/>
                  <a:gd name="T24" fmla="*/ 21 w 91"/>
                  <a:gd name="T25" fmla="*/ 79 h 152"/>
                  <a:gd name="T26" fmla="*/ 16 w 91"/>
                  <a:gd name="T27" fmla="*/ 74 h 152"/>
                  <a:gd name="T28" fmla="*/ 21 w 91"/>
                  <a:gd name="T29" fmla="*/ 0 h 152"/>
                  <a:gd name="T30" fmla="*/ 13 w 91"/>
                  <a:gd name="T31" fmla="*/ 9 h 152"/>
                  <a:gd name="T32" fmla="*/ 13 w 91"/>
                  <a:gd name="T33" fmla="*/ 22 h 152"/>
                  <a:gd name="T34" fmla="*/ 0 w 91"/>
                  <a:gd name="T35" fmla="*/ 43 h 152"/>
                  <a:gd name="T36" fmla="*/ 0 w 91"/>
                  <a:gd name="T37" fmla="*/ 88 h 152"/>
                  <a:gd name="T38" fmla="*/ 5 w 91"/>
                  <a:gd name="T39" fmla="*/ 132 h 152"/>
                  <a:gd name="T40" fmla="*/ 34 w 91"/>
                  <a:gd name="T41" fmla="*/ 152 h 152"/>
                  <a:gd name="T42" fmla="*/ 57 w 91"/>
                  <a:gd name="T43" fmla="*/ 152 h 152"/>
                  <a:gd name="T44" fmla="*/ 86 w 91"/>
                  <a:gd name="T45" fmla="*/ 131 h 152"/>
                  <a:gd name="T46" fmla="*/ 91 w 91"/>
                  <a:gd name="T47" fmla="*/ 86 h 152"/>
                  <a:gd name="T48" fmla="*/ 91 w 91"/>
                  <a:gd name="T49" fmla="*/ 43 h 152"/>
                  <a:gd name="T50" fmla="*/ 67 w 91"/>
                  <a:gd name="T51" fmla="*/ 19 h 152"/>
                  <a:gd name="T52" fmla="*/ 30 w 91"/>
                  <a:gd name="T53" fmla="*/ 19 h 152"/>
                  <a:gd name="T54" fmla="*/ 30 w 91"/>
                  <a:gd name="T55" fmla="*/ 9 h 152"/>
                  <a:gd name="T56" fmla="*/ 21 w 91"/>
                  <a:gd name="T57" fmla="*/ 0 h 152"/>
                  <a:gd name="T58" fmla="*/ 21 w 91"/>
                  <a:gd name="T5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52">
                    <a:moveTo>
                      <a:pt x="36" y="125"/>
                    </a:moveTo>
                    <a:cubicBezTo>
                      <a:pt x="36" y="120"/>
                      <a:pt x="40" y="116"/>
                      <a:pt x="45" y="116"/>
                    </a:cubicBezTo>
                    <a:cubicBezTo>
                      <a:pt x="51" y="116"/>
                      <a:pt x="55" y="120"/>
                      <a:pt x="55" y="125"/>
                    </a:cubicBezTo>
                    <a:cubicBezTo>
                      <a:pt x="55" y="130"/>
                      <a:pt x="51" y="134"/>
                      <a:pt x="45" y="134"/>
                    </a:cubicBezTo>
                    <a:cubicBezTo>
                      <a:pt x="40" y="134"/>
                      <a:pt x="36" y="130"/>
                      <a:pt x="36" y="125"/>
                    </a:cubicBezTo>
                    <a:moveTo>
                      <a:pt x="16" y="74"/>
                    </a:moveTo>
                    <a:cubicBezTo>
                      <a:pt x="16" y="44"/>
                      <a:pt x="16" y="44"/>
                      <a:pt x="16" y="44"/>
                    </a:cubicBezTo>
                    <a:cubicBezTo>
                      <a:pt x="16" y="42"/>
                      <a:pt x="18" y="40"/>
                      <a:pt x="21" y="40"/>
                    </a:cubicBezTo>
                    <a:cubicBezTo>
                      <a:pt x="70" y="40"/>
                      <a:pt x="70" y="40"/>
                      <a:pt x="70" y="40"/>
                    </a:cubicBezTo>
                    <a:cubicBezTo>
                      <a:pt x="72" y="40"/>
                      <a:pt x="75" y="42"/>
                      <a:pt x="75" y="44"/>
                    </a:cubicBezTo>
                    <a:cubicBezTo>
                      <a:pt x="75" y="74"/>
                      <a:pt x="75" y="74"/>
                      <a:pt x="75" y="74"/>
                    </a:cubicBezTo>
                    <a:cubicBezTo>
                      <a:pt x="75" y="77"/>
                      <a:pt x="72" y="79"/>
                      <a:pt x="70" y="79"/>
                    </a:cubicBezTo>
                    <a:cubicBezTo>
                      <a:pt x="21" y="79"/>
                      <a:pt x="21" y="79"/>
                      <a:pt x="21" y="79"/>
                    </a:cubicBezTo>
                    <a:cubicBezTo>
                      <a:pt x="18" y="79"/>
                      <a:pt x="16" y="77"/>
                      <a:pt x="16" y="74"/>
                    </a:cubicBezTo>
                    <a:moveTo>
                      <a:pt x="21" y="0"/>
                    </a:moveTo>
                    <a:cubicBezTo>
                      <a:pt x="17" y="0"/>
                      <a:pt x="13" y="4"/>
                      <a:pt x="13" y="9"/>
                    </a:cubicBezTo>
                    <a:cubicBezTo>
                      <a:pt x="13" y="22"/>
                      <a:pt x="13" y="22"/>
                      <a:pt x="13" y="22"/>
                    </a:cubicBezTo>
                    <a:cubicBezTo>
                      <a:pt x="6" y="26"/>
                      <a:pt x="0" y="34"/>
                      <a:pt x="0" y="43"/>
                    </a:cubicBezTo>
                    <a:cubicBezTo>
                      <a:pt x="0" y="88"/>
                      <a:pt x="0" y="88"/>
                      <a:pt x="0" y="88"/>
                    </a:cubicBezTo>
                    <a:cubicBezTo>
                      <a:pt x="0" y="101"/>
                      <a:pt x="2" y="121"/>
                      <a:pt x="5" y="132"/>
                    </a:cubicBezTo>
                    <a:cubicBezTo>
                      <a:pt x="8" y="143"/>
                      <a:pt x="20" y="152"/>
                      <a:pt x="34" y="152"/>
                    </a:cubicBezTo>
                    <a:cubicBezTo>
                      <a:pt x="57" y="152"/>
                      <a:pt x="57" y="152"/>
                      <a:pt x="57" y="152"/>
                    </a:cubicBezTo>
                    <a:cubicBezTo>
                      <a:pt x="70" y="152"/>
                      <a:pt x="83" y="143"/>
                      <a:pt x="86" y="131"/>
                    </a:cubicBezTo>
                    <a:cubicBezTo>
                      <a:pt x="88" y="120"/>
                      <a:pt x="91" y="99"/>
                      <a:pt x="91" y="86"/>
                    </a:cubicBezTo>
                    <a:cubicBezTo>
                      <a:pt x="91" y="43"/>
                      <a:pt x="91" y="43"/>
                      <a:pt x="91" y="43"/>
                    </a:cubicBezTo>
                    <a:cubicBezTo>
                      <a:pt x="91" y="30"/>
                      <a:pt x="80" y="19"/>
                      <a:pt x="67" y="19"/>
                    </a:cubicBezTo>
                    <a:cubicBezTo>
                      <a:pt x="30" y="19"/>
                      <a:pt x="30" y="19"/>
                      <a:pt x="30" y="19"/>
                    </a:cubicBezTo>
                    <a:cubicBezTo>
                      <a:pt x="30" y="9"/>
                      <a:pt x="30" y="9"/>
                      <a:pt x="30" y="9"/>
                    </a:cubicBezTo>
                    <a:cubicBezTo>
                      <a:pt x="30" y="4"/>
                      <a:pt x="26" y="0"/>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2" name="Freeform 170"/>
              <p:cNvSpPr>
                <a:spLocks noEditPoints="1"/>
              </p:cNvSpPr>
              <p:nvPr/>
            </p:nvSpPr>
            <p:spPr bwMode="auto">
              <a:xfrm>
                <a:off x="2062" y="1042"/>
                <a:ext cx="152" cy="254"/>
              </a:xfrm>
              <a:custGeom>
                <a:avLst/>
                <a:gdLst>
                  <a:gd name="T0" fmla="*/ 41 w 104"/>
                  <a:gd name="T1" fmla="*/ 143 h 175"/>
                  <a:gd name="T2" fmla="*/ 52 w 104"/>
                  <a:gd name="T3" fmla="*/ 133 h 175"/>
                  <a:gd name="T4" fmla="*/ 63 w 104"/>
                  <a:gd name="T5" fmla="*/ 143 h 175"/>
                  <a:gd name="T6" fmla="*/ 52 w 104"/>
                  <a:gd name="T7" fmla="*/ 154 h 175"/>
                  <a:gd name="T8" fmla="*/ 41 w 104"/>
                  <a:gd name="T9" fmla="*/ 143 h 175"/>
                  <a:gd name="T10" fmla="*/ 19 w 104"/>
                  <a:gd name="T11" fmla="*/ 85 h 175"/>
                  <a:gd name="T12" fmla="*/ 19 w 104"/>
                  <a:gd name="T13" fmla="*/ 51 h 175"/>
                  <a:gd name="T14" fmla="*/ 24 w 104"/>
                  <a:gd name="T15" fmla="*/ 45 h 175"/>
                  <a:gd name="T16" fmla="*/ 80 w 104"/>
                  <a:gd name="T17" fmla="*/ 45 h 175"/>
                  <a:gd name="T18" fmla="*/ 86 w 104"/>
                  <a:gd name="T19" fmla="*/ 51 h 175"/>
                  <a:gd name="T20" fmla="*/ 86 w 104"/>
                  <a:gd name="T21" fmla="*/ 85 h 175"/>
                  <a:gd name="T22" fmla="*/ 80 w 104"/>
                  <a:gd name="T23" fmla="*/ 91 h 175"/>
                  <a:gd name="T24" fmla="*/ 24 w 104"/>
                  <a:gd name="T25" fmla="*/ 91 h 175"/>
                  <a:gd name="T26" fmla="*/ 19 w 104"/>
                  <a:gd name="T27" fmla="*/ 85 h 175"/>
                  <a:gd name="T28" fmla="*/ 25 w 104"/>
                  <a:gd name="T29" fmla="*/ 0 h 175"/>
                  <a:gd name="T30" fmla="*/ 15 w 104"/>
                  <a:gd name="T31" fmla="*/ 10 h 175"/>
                  <a:gd name="T32" fmla="*/ 15 w 104"/>
                  <a:gd name="T33" fmla="*/ 25 h 175"/>
                  <a:gd name="T34" fmla="*/ 0 w 104"/>
                  <a:gd name="T35" fmla="*/ 49 h 175"/>
                  <a:gd name="T36" fmla="*/ 0 w 104"/>
                  <a:gd name="T37" fmla="*/ 100 h 175"/>
                  <a:gd name="T38" fmla="*/ 6 w 104"/>
                  <a:gd name="T39" fmla="*/ 151 h 175"/>
                  <a:gd name="T40" fmla="*/ 38 w 104"/>
                  <a:gd name="T41" fmla="*/ 175 h 175"/>
                  <a:gd name="T42" fmla="*/ 66 w 104"/>
                  <a:gd name="T43" fmla="*/ 175 h 175"/>
                  <a:gd name="T44" fmla="*/ 98 w 104"/>
                  <a:gd name="T45" fmla="*/ 151 h 175"/>
                  <a:gd name="T46" fmla="*/ 104 w 104"/>
                  <a:gd name="T47" fmla="*/ 99 h 175"/>
                  <a:gd name="T48" fmla="*/ 104 w 104"/>
                  <a:gd name="T49" fmla="*/ 49 h 175"/>
                  <a:gd name="T50" fmla="*/ 77 w 104"/>
                  <a:gd name="T51" fmla="*/ 22 h 175"/>
                  <a:gd name="T52" fmla="*/ 34 w 104"/>
                  <a:gd name="T53" fmla="*/ 22 h 175"/>
                  <a:gd name="T54" fmla="*/ 34 w 104"/>
                  <a:gd name="T55" fmla="*/ 10 h 175"/>
                  <a:gd name="T56" fmla="*/ 25 w 104"/>
                  <a:gd name="T57" fmla="*/ 0 h 175"/>
                  <a:gd name="T58" fmla="*/ 25 w 104"/>
                  <a:gd name="T5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75">
                    <a:moveTo>
                      <a:pt x="41" y="143"/>
                    </a:moveTo>
                    <a:cubicBezTo>
                      <a:pt x="41" y="137"/>
                      <a:pt x="46" y="133"/>
                      <a:pt x="52" y="133"/>
                    </a:cubicBezTo>
                    <a:cubicBezTo>
                      <a:pt x="58" y="133"/>
                      <a:pt x="63" y="137"/>
                      <a:pt x="63" y="143"/>
                    </a:cubicBezTo>
                    <a:cubicBezTo>
                      <a:pt x="63" y="149"/>
                      <a:pt x="58" y="154"/>
                      <a:pt x="52" y="154"/>
                    </a:cubicBezTo>
                    <a:cubicBezTo>
                      <a:pt x="46" y="154"/>
                      <a:pt x="41" y="149"/>
                      <a:pt x="41" y="143"/>
                    </a:cubicBezTo>
                    <a:moveTo>
                      <a:pt x="19" y="85"/>
                    </a:moveTo>
                    <a:cubicBezTo>
                      <a:pt x="19" y="51"/>
                      <a:pt x="19" y="51"/>
                      <a:pt x="19" y="51"/>
                    </a:cubicBezTo>
                    <a:cubicBezTo>
                      <a:pt x="19" y="48"/>
                      <a:pt x="21" y="45"/>
                      <a:pt x="24" y="45"/>
                    </a:cubicBezTo>
                    <a:cubicBezTo>
                      <a:pt x="80" y="45"/>
                      <a:pt x="80" y="45"/>
                      <a:pt x="80" y="45"/>
                    </a:cubicBezTo>
                    <a:cubicBezTo>
                      <a:pt x="83" y="45"/>
                      <a:pt x="86" y="48"/>
                      <a:pt x="86" y="51"/>
                    </a:cubicBezTo>
                    <a:cubicBezTo>
                      <a:pt x="86" y="85"/>
                      <a:pt x="86" y="85"/>
                      <a:pt x="86" y="85"/>
                    </a:cubicBezTo>
                    <a:cubicBezTo>
                      <a:pt x="86" y="88"/>
                      <a:pt x="83" y="91"/>
                      <a:pt x="80" y="91"/>
                    </a:cubicBezTo>
                    <a:cubicBezTo>
                      <a:pt x="24" y="91"/>
                      <a:pt x="24" y="91"/>
                      <a:pt x="24" y="91"/>
                    </a:cubicBezTo>
                    <a:cubicBezTo>
                      <a:pt x="21" y="91"/>
                      <a:pt x="19" y="88"/>
                      <a:pt x="19" y="85"/>
                    </a:cubicBezTo>
                    <a:moveTo>
                      <a:pt x="25" y="0"/>
                    </a:moveTo>
                    <a:cubicBezTo>
                      <a:pt x="19" y="0"/>
                      <a:pt x="15" y="5"/>
                      <a:pt x="15" y="10"/>
                    </a:cubicBezTo>
                    <a:cubicBezTo>
                      <a:pt x="15" y="25"/>
                      <a:pt x="15" y="25"/>
                      <a:pt x="15" y="25"/>
                    </a:cubicBezTo>
                    <a:cubicBezTo>
                      <a:pt x="6" y="30"/>
                      <a:pt x="0" y="39"/>
                      <a:pt x="0" y="49"/>
                    </a:cubicBezTo>
                    <a:cubicBezTo>
                      <a:pt x="0" y="100"/>
                      <a:pt x="0" y="100"/>
                      <a:pt x="0" y="100"/>
                    </a:cubicBezTo>
                    <a:cubicBezTo>
                      <a:pt x="0" y="115"/>
                      <a:pt x="3" y="138"/>
                      <a:pt x="6" y="151"/>
                    </a:cubicBezTo>
                    <a:cubicBezTo>
                      <a:pt x="9" y="164"/>
                      <a:pt x="23" y="175"/>
                      <a:pt x="38" y="175"/>
                    </a:cubicBezTo>
                    <a:cubicBezTo>
                      <a:pt x="66" y="175"/>
                      <a:pt x="66" y="175"/>
                      <a:pt x="66" y="175"/>
                    </a:cubicBezTo>
                    <a:cubicBezTo>
                      <a:pt x="81" y="175"/>
                      <a:pt x="95" y="164"/>
                      <a:pt x="98" y="151"/>
                    </a:cubicBezTo>
                    <a:cubicBezTo>
                      <a:pt x="101" y="137"/>
                      <a:pt x="104" y="114"/>
                      <a:pt x="104" y="99"/>
                    </a:cubicBezTo>
                    <a:cubicBezTo>
                      <a:pt x="104" y="49"/>
                      <a:pt x="104" y="49"/>
                      <a:pt x="104" y="49"/>
                    </a:cubicBezTo>
                    <a:cubicBezTo>
                      <a:pt x="104" y="34"/>
                      <a:pt x="92" y="22"/>
                      <a:pt x="77" y="22"/>
                    </a:cubicBezTo>
                    <a:cubicBezTo>
                      <a:pt x="34" y="22"/>
                      <a:pt x="34" y="22"/>
                      <a:pt x="34" y="22"/>
                    </a:cubicBezTo>
                    <a:cubicBezTo>
                      <a:pt x="34" y="10"/>
                      <a:pt x="34" y="10"/>
                      <a:pt x="34" y="10"/>
                    </a:cubicBezTo>
                    <a:cubicBezTo>
                      <a:pt x="34" y="5"/>
                      <a:pt x="30" y="0"/>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3" name="Freeform 172"/>
              <p:cNvSpPr/>
              <p:nvPr/>
            </p:nvSpPr>
            <p:spPr bwMode="auto">
              <a:xfrm>
                <a:off x="999" y="2199"/>
                <a:ext cx="96" cy="207"/>
              </a:xfrm>
              <a:custGeom>
                <a:avLst/>
                <a:gdLst>
                  <a:gd name="T0" fmla="*/ 66 w 66"/>
                  <a:gd name="T1" fmla="*/ 0 h 142"/>
                  <a:gd name="T2" fmla="*/ 0 w 66"/>
                  <a:gd name="T3" fmla="*/ 71 h 142"/>
                  <a:gd name="T4" fmla="*/ 66 w 66"/>
                  <a:gd name="T5" fmla="*/ 142 h 142"/>
                  <a:gd name="T6" fmla="*/ 66 w 66"/>
                  <a:gd name="T7" fmla="*/ 0 h 142"/>
                </a:gdLst>
                <a:ahLst/>
                <a:cxnLst>
                  <a:cxn ang="0">
                    <a:pos x="T0" y="T1"/>
                  </a:cxn>
                  <a:cxn ang="0">
                    <a:pos x="T2" y="T3"/>
                  </a:cxn>
                  <a:cxn ang="0">
                    <a:pos x="T4" y="T5"/>
                  </a:cxn>
                  <a:cxn ang="0">
                    <a:pos x="T6" y="T7"/>
                  </a:cxn>
                </a:cxnLst>
                <a:rect l="0" t="0" r="r" b="b"/>
                <a:pathLst>
                  <a:path w="66" h="142">
                    <a:moveTo>
                      <a:pt x="66" y="0"/>
                    </a:moveTo>
                    <a:cubicBezTo>
                      <a:pt x="29" y="3"/>
                      <a:pt x="0" y="34"/>
                      <a:pt x="0" y="71"/>
                    </a:cubicBezTo>
                    <a:cubicBezTo>
                      <a:pt x="0" y="109"/>
                      <a:pt x="29" y="139"/>
                      <a:pt x="66" y="142"/>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4" name="Freeform 173"/>
              <p:cNvSpPr/>
              <p:nvPr/>
            </p:nvSpPr>
            <p:spPr bwMode="auto">
              <a:xfrm>
                <a:off x="1104" y="2199"/>
                <a:ext cx="102" cy="102"/>
              </a:xfrm>
              <a:custGeom>
                <a:avLst/>
                <a:gdLst>
                  <a:gd name="T0" fmla="*/ 70 w 70"/>
                  <a:gd name="T1" fmla="*/ 70 h 70"/>
                  <a:gd name="T2" fmla="*/ 0 w 70"/>
                  <a:gd name="T3" fmla="*/ 0 h 70"/>
                  <a:gd name="T4" fmla="*/ 0 w 70"/>
                  <a:gd name="T5" fmla="*/ 70 h 70"/>
                  <a:gd name="T6" fmla="*/ 70 w 70"/>
                  <a:gd name="T7" fmla="*/ 70 h 70"/>
                </a:gdLst>
                <a:ahLst/>
                <a:cxnLst>
                  <a:cxn ang="0">
                    <a:pos x="T0" y="T1"/>
                  </a:cxn>
                  <a:cxn ang="0">
                    <a:pos x="T2" y="T3"/>
                  </a:cxn>
                  <a:cxn ang="0">
                    <a:pos x="T4" y="T5"/>
                  </a:cxn>
                  <a:cxn ang="0">
                    <a:pos x="T6" y="T7"/>
                  </a:cxn>
                </a:cxnLst>
                <a:rect l="0" t="0" r="r" b="b"/>
                <a:pathLst>
                  <a:path w="70" h="70">
                    <a:moveTo>
                      <a:pt x="70" y="70"/>
                    </a:moveTo>
                    <a:cubicBezTo>
                      <a:pt x="70" y="31"/>
                      <a:pt x="39" y="1"/>
                      <a:pt x="0" y="0"/>
                    </a:cubicBezTo>
                    <a:cubicBezTo>
                      <a:pt x="0" y="70"/>
                      <a:pt x="0" y="70"/>
                      <a:pt x="0" y="70"/>
                    </a:cubicBezTo>
                    <a:lnTo>
                      <a:pt x="7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5" name="Freeform 174"/>
              <p:cNvSpPr/>
              <p:nvPr/>
            </p:nvSpPr>
            <p:spPr bwMode="auto">
              <a:xfrm>
                <a:off x="1104" y="2310"/>
                <a:ext cx="102" cy="97"/>
              </a:xfrm>
              <a:custGeom>
                <a:avLst/>
                <a:gdLst>
                  <a:gd name="T0" fmla="*/ 0 w 70"/>
                  <a:gd name="T1" fmla="*/ 0 h 67"/>
                  <a:gd name="T2" fmla="*/ 0 w 70"/>
                  <a:gd name="T3" fmla="*/ 67 h 67"/>
                  <a:gd name="T4" fmla="*/ 70 w 70"/>
                  <a:gd name="T5" fmla="*/ 0 h 67"/>
                  <a:gd name="T6" fmla="*/ 0 w 70"/>
                  <a:gd name="T7" fmla="*/ 0 h 67"/>
                </a:gdLst>
                <a:ahLst/>
                <a:cxnLst>
                  <a:cxn ang="0">
                    <a:pos x="T0" y="T1"/>
                  </a:cxn>
                  <a:cxn ang="0">
                    <a:pos x="T2" y="T3"/>
                  </a:cxn>
                  <a:cxn ang="0">
                    <a:pos x="T4" y="T5"/>
                  </a:cxn>
                  <a:cxn ang="0">
                    <a:pos x="T6" y="T7"/>
                  </a:cxn>
                </a:cxnLst>
                <a:rect l="0" t="0" r="r" b="b"/>
                <a:pathLst>
                  <a:path w="70" h="67">
                    <a:moveTo>
                      <a:pt x="0" y="0"/>
                    </a:moveTo>
                    <a:cubicBezTo>
                      <a:pt x="0" y="67"/>
                      <a:pt x="0" y="67"/>
                      <a:pt x="0" y="67"/>
                    </a:cubicBezTo>
                    <a:cubicBezTo>
                      <a:pt x="38" y="66"/>
                      <a:pt x="68" y="37"/>
                      <a:pt x="70"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6" name="Freeform 175"/>
              <p:cNvSpPr/>
              <p:nvPr/>
            </p:nvSpPr>
            <p:spPr bwMode="auto">
              <a:xfrm>
                <a:off x="948" y="1578"/>
                <a:ext cx="66" cy="144"/>
              </a:xfrm>
              <a:custGeom>
                <a:avLst/>
                <a:gdLst>
                  <a:gd name="T0" fmla="*/ 45 w 45"/>
                  <a:gd name="T1" fmla="*/ 0 h 99"/>
                  <a:gd name="T2" fmla="*/ 0 w 45"/>
                  <a:gd name="T3" fmla="*/ 50 h 99"/>
                  <a:gd name="T4" fmla="*/ 45 w 45"/>
                  <a:gd name="T5" fmla="*/ 99 h 99"/>
                  <a:gd name="T6" fmla="*/ 45 w 45"/>
                  <a:gd name="T7" fmla="*/ 0 h 99"/>
                </a:gdLst>
                <a:ahLst/>
                <a:cxnLst>
                  <a:cxn ang="0">
                    <a:pos x="T0" y="T1"/>
                  </a:cxn>
                  <a:cxn ang="0">
                    <a:pos x="T2" y="T3"/>
                  </a:cxn>
                  <a:cxn ang="0">
                    <a:pos x="T4" y="T5"/>
                  </a:cxn>
                  <a:cxn ang="0">
                    <a:pos x="T6" y="T7"/>
                  </a:cxn>
                </a:cxnLst>
                <a:rect l="0" t="0" r="r" b="b"/>
                <a:pathLst>
                  <a:path w="45" h="99">
                    <a:moveTo>
                      <a:pt x="45" y="0"/>
                    </a:moveTo>
                    <a:cubicBezTo>
                      <a:pt x="20" y="2"/>
                      <a:pt x="0" y="24"/>
                      <a:pt x="0" y="50"/>
                    </a:cubicBezTo>
                    <a:cubicBezTo>
                      <a:pt x="0" y="75"/>
                      <a:pt x="20" y="97"/>
                      <a:pt x="45" y="99"/>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7" name="Freeform 176"/>
              <p:cNvSpPr/>
              <p:nvPr/>
            </p:nvSpPr>
            <p:spPr bwMode="auto">
              <a:xfrm>
                <a:off x="1021" y="1578"/>
                <a:ext cx="70" cy="70"/>
              </a:xfrm>
              <a:custGeom>
                <a:avLst/>
                <a:gdLst>
                  <a:gd name="T0" fmla="*/ 48 w 48"/>
                  <a:gd name="T1" fmla="*/ 48 h 48"/>
                  <a:gd name="T2" fmla="*/ 0 w 48"/>
                  <a:gd name="T3" fmla="*/ 0 h 48"/>
                  <a:gd name="T4" fmla="*/ 0 w 48"/>
                  <a:gd name="T5" fmla="*/ 48 h 48"/>
                  <a:gd name="T6" fmla="*/ 48 w 48"/>
                  <a:gd name="T7" fmla="*/ 48 h 48"/>
                </a:gdLst>
                <a:ahLst/>
                <a:cxnLst>
                  <a:cxn ang="0">
                    <a:pos x="T0" y="T1"/>
                  </a:cxn>
                  <a:cxn ang="0">
                    <a:pos x="T2" y="T3"/>
                  </a:cxn>
                  <a:cxn ang="0">
                    <a:pos x="T4" y="T5"/>
                  </a:cxn>
                  <a:cxn ang="0">
                    <a:pos x="T6" y="T7"/>
                  </a:cxn>
                </a:cxnLst>
                <a:rect l="0" t="0" r="r" b="b"/>
                <a:pathLst>
                  <a:path w="48" h="48">
                    <a:moveTo>
                      <a:pt x="48" y="48"/>
                    </a:moveTo>
                    <a:cubicBezTo>
                      <a:pt x="48" y="22"/>
                      <a:pt x="26" y="1"/>
                      <a:pt x="0" y="0"/>
                    </a:cubicBezTo>
                    <a:cubicBezTo>
                      <a:pt x="0" y="48"/>
                      <a:pt x="0" y="48"/>
                      <a:pt x="0" y="48"/>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8" name="Freeform 177"/>
              <p:cNvSpPr/>
              <p:nvPr/>
            </p:nvSpPr>
            <p:spPr bwMode="auto">
              <a:xfrm>
                <a:off x="1021" y="1655"/>
                <a:ext cx="70" cy="67"/>
              </a:xfrm>
              <a:custGeom>
                <a:avLst/>
                <a:gdLst>
                  <a:gd name="T0" fmla="*/ 0 w 48"/>
                  <a:gd name="T1" fmla="*/ 0 h 46"/>
                  <a:gd name="T2" fmla="*/ 0 w 48"/>
                  <a:gd name="T3" fmla="*/ 46 h 46"/>
                  <a:gd name="T4" fmla="*/ 48 w 48"/>
                  <a:gd name="T5" fmla="*/ 0 h 46"/>
                  <a:gd name="T6" fmla="*/ 0 w 48"/>
                  <a:gd name="T7" fmla="*/ 0 h 46"/>
                </a:gdLst>
                <a:ahLst/>
                <a:cxnLst>
                  <a:cxn ang="0">
                    <a:pos x="T0" y="T1"/>
                  </a:cxn>
                  <a:cxn ang="0">
                    <a:pos x="T2" y="T3"/>
                  </a:cxn>
                  <a:cxn ang="0">
                    <a:pos x="T4" y="T5"/>
                  </a:cxn>
                  <a:cxn ang="0">
                    <a:pos x="T6" y="T7"/>
                  </a:cxn>
                </a:cxnLst>
                <a:rect l="0" t="0" r="r" b="b"/>
                <a:pathLst>
                  <a:path w="48" h="46">
                    <a:moveTo>
                      <a:pt x="0" y="0"/>
                    </a:moveTo>
                    <a:cubicBezTo>
                      <a:pt x="0" y="46"/>
                      <a:pt x="0" y="46"/>
                      <a:pt x="0" y="46"/>
                    </a:cubicBezTo>
                    <a:cubicBezTo>
                      <a:pt x="26" y="45"/>
                      <a:pt x="47" y="25"/>
                      <a:pt x="4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9" name="Freeform 178"/>
              <p:cNvSpPr/>
              <p:nvPr/>
            </p:nvSpPr>
            <p:spPr bwMode="auto">
              <a:xfrm>
                <a:off x="1480" y="1740"/>
                <a:ext cx="206"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0" name="Freeform 179"/>
              <p:cNvSpPr/>
              <p:nvPr/>
            </p:nvSpPr>
            <p:spPr bwMode="auto">
              <a:xfrm>
                <a:off x="1536" y="1711"/>
                <a:ext cx="94"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1" name="Freeform 180"/>
              <p:cNvSpPr/>
              <p:nvPr/>
            </p:nvSpPr>
            <p:spPr bwMode="auto">
              <a:xfrm>
                <a:off x="2390" y="1154"/>
                <a:ext cx="165" cy="112"/>
              </a:xfrm>
              <a:custGeom>
                <a:avLst/>
                <a:gdLst>
                  <a:gd name="T0" fmla="*/ 106 w 114"/>
                  <a:gd name="T1" fmla="*/ 0 h 77"/>
                  <a:gd name="T2" fmla="*/ 102 w 114"/>
                  <a:gd name="T3" fmla="*/ 0 h 77"/>
                  <a:gd name="T4" fmla="*/ 99 w 114"/>
                  <a:gd name="T5" fmla="*/ 0 h 77"/>
                  <a:gd name="T6" fmla="*/ 16 w 114"/>
                  <a:gd name="T7" fmla="*/ 0 h 77"/>
                  <a:gd name="T8" fmla="*/ 13 w 114"/>
                  <a:gd name="T9" fmla="*/ 0 h 77"/>
                  <a:gd name="T10" fmla="*/ 8 w 114"/>
                  <a:gd name="T11" fmla="*/ 0 h 77"/>
                  <a:gd name="T12" fmla="*/ 0 w 114"/>
                  <a:gd name="T13" fmla="*/ 7 h 77"/>
                  <a:gd name="T14" fmla="*/ 0 w 114"/>
                  <a:gd name="T15" fmla="*/ 70 h 77"/>
                  <a:gd name="T16" fmla="*/ 8 w 114"/>
                  <a:gd name="T17" fmla="*/ 77 h 77"/>
                  <a:gd name="T18" fmla="*/ 13 w 114"/>
                  <a:gd name="T19" fmla="*/ 77 h 77"/>
                  <a:gd name="T20" fmla="*/ 16 w 114"/>
                  <a:gd name="T21" fmla="*/ 77 h 77"/>
                  <a:gd name="T22" fmla="*/ 99 w 114"/>
                  <a:gd name="T23" fmla="*/ 77 h 77"/>
                  <a:gd name="T24" fmla="*/ 102 w 114"/>
                  <a:gd name="T25" fmla="*/ 77 h 77"/>
                  <a:gd name="T26" fmla="*/ 106 w 114"/>
                  <a:gd name="T27" fmla="*/ 77 h 77"/>
                  <a:gd name="T28" fmla="*/ 114 w 114"/>
                  <a:gd name="T29" fmla="*/ 70 h 77"/>
                  <a:gd name="T30" fmla="*/ 114 w 114"/>
                  <a:gd name="T31" fmla="*/ 7 h 77"/>
                  <a:gd name="T32" fmla="*/ 106 w 114"/>
                  <a:gd name="T3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77">
                    <a:moveTo>
                      <a:pt x="106" y="0"/>
                    </a:moveTo>
                    <a:cubicBezTo>
                      <a:pt x="102" y="0"/>
                      <a:pt x="102" y="0"/>
                      <a:pt x="102" y="0"/>
                    </a:cubicBezTo>
                    <a:cubicBezTo>
                      <a:pt x="99" y="0"/>
                      <a:pt x="99" y="0"/>
                      <a:pt x="99" y="0"/>
                    </a:cubicBezTo>
                    <a:cubicBezTo>
                      <a:pt x="16" y="0"/>
                      <a:pt x="16" y="0"/>
                      <a:pt x="16" y="0"/>
                    </a:cubicBezTo>
                    <a:cubicBezTo>
                      <a:pt x="13" y="0"/>
                      <a:pt x="13" y="0"/>
                      <a:pt x="13" y="0"/>
                    </a:cubicBezTo>
                    <a:cubicBezTo>
                      <a:pt x="8" y="0"/>
                      <a:pt x="8" y="0"/>
                      <a:pt x="8" y="0"/>
                    </a:cubicBezTo>
                    <a:cubicBezTo>
                      <a:pt x="4" y="0"/>
                      <a:pt x="0" y="3"/>
                      <a:pt x="0" y="7"/>
                    </a:cubicBezTo>
                    <a:cubicBezTo>
                      <a:pt x="0" y="70"/>
                      <a:pt x="0" y="70"/>
                      <a:pt x="0" y="70"/>
                    </a:cubicBezTo>
                    <a:cubicBezTo>
                      <a:pt x="0" y="74"/>
                      <a:pt x="4" y="77"/>
                      <a:pt x="8" y="77"/>
                    </a:cubicBezTo>
                    <a:cubicBezTo>
                      <a:pt x="13" y="77"/>
                      <a:pt x="13" y="77"/>
                      <a:pt x="13" y="77"/>
                    </a:cubicBezTo>
                    <a:cubicBezTo>
                      <a:pt x="16" y="77"/>
                      <a:pt x="16" y="77"/>
                      <a:pt x="16" y="77"/>
                    </a:cubicBezTo>
                    <a:cubicBezTo>
                      <a:pt x="99" y="77"/>
                      <a:pt x="99" y="77"/>
                      <a:pt x="99" y="77"/>
                    </a:cubicBezTo>
                    <a:cubicBezTo>
                      <a:pt x="102" y="77"/>
                      <a:pt x="102" y="77"/>
                      <a:pt x="102" y="77"/>
                    </a:cubicBezTo>
                    <a:cubicBezTo>
                      <a:pt x="106" y="77"/>
                      <a:pt x="106" y="77"/>
                      <a:pt x="106" y="77"/>
                    </a:cubicBezTo>
                    <a:cubicBezTo>
                      <a:pt x="111" y="77"/>
                      <a:pt x="114" y="74"/>
                      <a:pt x="114" y="70"/>
                    </a:cubicBezTo>
                    <a:cubicBezTo>
                      <a:pt x="114" y="7"/>
                      <a:pt x="114" y="7"/>
                      <a:pt x="114" y="7"/>
                    </a:cubicBezTo>
                    <a:cubicBezTo>
                      <a:pt x="114" y="3"/>
                      <a:pt x="111"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2" name="Freeform 181"/>
              <p:cNvSpPr/>
              <p:nvPr/>
            </p:nvSpPr>
            <p:spPr bwMode="auto">
              <a:xfrm>
                <a:off x="2435" y="1130"/>
                <a:ext cx="75" cy="25"/>
              </a:xfrm>
              <a:custGeom>
                <a:avLst/>
                <a:gdLst>
                  <a:gd name="T0" fmla="*/ 8 w 52"/>
                  <a:gd name="T1" fmla="*/ 8 h 17"/>
                  <a:gd name="T2" fmla="*/ 44 w 52"/>
                  <a:gd name="T3" fmla="*/ 8 h 17"/>
                  <a:gd name="T4" fmla="*/ 44 w 52"/>
                  <a:gd name="T5" fmla="*/ 17 h 17"/>
                  <a:gd name="T6" fmla="*/ 52 w 52"/>
                  <a:gd name="T7" fmla="*/ 17 h 17"/>
                  <a:gd name="T8" fmla="*/ 52 w 52"/>
                  <a:gd name="T9" fmla="*/ 7 h 17"/>
                  <a:gd name="T10" fmla="*/ 45 w 52"/>
                  <a:gd name="T11" fmla="*/ 0 h 17"/>
                  <a:gd name="T12" fmla="*/ 7 w 52"/>
                  <a:gd name="T13" fmla="*/ 0 h 17"/>
                  <a:gd name="T14" fmla="*/ 0 w 52"/>
                  <a:gd name="T15" fmla="*/ 7 h 17"/>
                  <a:gd name="T16" fmla="*/ 0 w 52"/>
                  <a:gd name="T17" fmla="*/ 17 h 17"/>
                  <a:gd name="T18" fmla="*/ 8 w 52"/>
                  <a:gd name="T19" fmla="*/ 17 h 17"/>
                  <a:gd name="T20" fmla="*/ 8 w 5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7">
                    <a:moveTo>
                      <a:pt x="8" y="8"/>
                    </a:moveTo>
                    <a:cubicBezTo>
                      <a:pt x="44" y="8"/>
                      <a:pt x="44" y="8"/>
                      <a:pt x="44" y="8"/>
                    </a:cubicBezTo>
                    <a:cubicBezTo>
                      <a:pt x="44" y="17"/>
                      <a:pt x="44" y="17"/>
                      <a:pt x="44" y="17"/>
                    </a:cubicBezTo>
                    <a:cubicBezTo>
                      <a:pt x="52" y="17"/>
                      <a:pt x="52" y="17"/>
                      <a:pt x="52" y="17"/>
                    </a:cubicBezTo>
                    <a:cubicBezTo>
                      <a:pt x="52" y="7"/>
                      <a:pt x="52" y="7"/>
                      <a:pt x="52" y="7"/>
                    </a:cubicBezTo>
                    <a:cubicBezTo>
                      <a:pt x="52" y="3"/>
                      <a:pt x="49" y="0"/>
                      <a:pt x="45" y="0"/>
                    </a:cubicBezTo>
                    <a:cubicBezTo>
                      <a:pt x="7" y="0"/>
                      <a:pt x="7" y="0"/>
                      <a:pt x="7" y="0"/>
                    </a:cubicBezTo>
                    <a:cubicBezTo>
                      <a:pt x="3" y="0"/>
                      <a:pt x="0" y="3"/>
                      <a:pt x="0" y="7"/>
                    </a:cubicBezTo>
                    <a:cubicBezTo>
                      <a:pt x="0" y="17"/>
                      <a:pt x="0" y="17"/>
                      <a:pt x="0" y="17"/>
                    </a:cubicBezTo>
                    <a:cubicBezTo>
                      <a:pt x="8" y="17"/>
                      <a:pt x="8" y="17"/>
                      <a:pt x="8" y="17"/>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3" name="Freeform 182"/>
              <p:cNvSpPr/>
              <p:nvPr/>
            </p:nvSpPr>
            <p:spPr bwMode="auto">
              <a:xfrm>
                <a:off x="1425" y="2689"/>
                <a:ext cx="185" cy="125"/>
              </a:xfrm>
              <a:custGeom>
                <a:avLst/>
                <a:gdLst>
                  <a:gd name="T0" fmla="*/ 118 w 127"/>
                  <a:gd name="T1" fmla="*/ 0 h 86"/>
                  <a:gd name="T2" fmla="*/ 113 w 127"/>
                  <a:gd name="T3" fmla="*/ 0 h 86"/>
                  <a:gd name="T4" fmla="*/ 110 w 127"/>
                  <a:gd name="T5" fmla="*/ 0 h 86"/>
                  <a:gd name="T6" fmla="*/ 17 w 127"/>
                  <a:gd name="T7" fmla="*/ 0 h 86"/>
                  <a:gd name="T8" fmla="*/ 14 w 127"/>
                  <a:gd name="T9" fmla="*/ 0 h 86"/>
                  <a:gd name="T10" fmla="*/ 9 w 127"/>
                  <a:gd name="T11" fmla="*/ 0 h 86"/>
                  <a:gd name="T12" fmla="*/ 0 w 127"/>
                  <a:gd name="T13" fmla="*/ 8 h 86"/>
                  <a:gd name="T14" fmla="*/ 0 w 127"/>
                  <a:gd name="T15" fmla="*/ 77 h 86"/>
                  <a:gd name="T16" fmla="*/ 9 w 127"/>
                  <a:gd name="T17" fmla="*/ 86 h 86"/>
                  <a:gd name="T18" fmla="*/ 14 w 127"/>
                  <a:gd name="T19" fmla="*/ 86 h 86"/>
                  <a:gd name="T20" fmla="*/ 17 w 127"/>
                  <a:gd name="T21" fmla="*/ 86 h 86"/>
                  <a:gd name="T22" fmla="*/ 110 w 127"/>
                  <a:gd name="T23" fmla="*/ 86 h 86"/>
                  <a:gd name="T24" fmla="*/ 113 w 127"/>
                  <a:gd name="T25" fmla="*/ 86 h 86"/>
                  <a:gd name="T26" fmla="*/ 118 w 127"/>
                  <a:gd name="T27" fmla="*/ 86 h 86"/>
                  <a:gd name="T28" fmla="*/ 127 w 127"/>
                  <a:gd name="T29" fmla="*/ 77 h 86"/>
                  <a:gd name="T30" fmla="*/ 127 w 127"/>
                  <a:gd name="T31" fmla="*/ 8 h 86"/>
                  <a:gd name="T32" fmla="*/ 118 w 127"/>
                  <a:gd name="T3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86">
                    <a:moveTo>
                      <a:pt x="118" y="0"/>
                    </a:moveTo>
                    <a:cubicBezTo>
                      <a:pt x="113" y="0"/>
                      <a:pt x="113" y="0"/>
                      <a:pt x="113" y="0"/>
                    </a:cubicBezTo>
                    <a:cubicBezTo>
                      <a:pt x="110" y="0"/>
                      <a:pt x="110" y="0"/>
                      <a:pt x="110" y="0"/>
                    </a:cubicBezTo>
                    <a:cubicBezTo>
                      <a:pt x="17" y="0"/>
                      <a:pt x="17" y="0"/>
                      <a:pt x="17" y="0"/>
                    </a:cubicBezTo>
                    <a:cubicBezTo>
                      <a:pt x="14" y="0"/>
                      <a:pt x="14" y="0"/>
                      <a:pt x="14" y="0"/>
                    </a:cubicBezTo>
                    <a:cubicBezTo>
                      <a:pt x="9" y="0"/>
                      <a:pt x="9" y="0"/>
                      <a:pt x="9" y="0"/>
                    </a:cubicBezTo>
                    <a:cubicBezTo>
                      <a:pt x="4" y="0"/>
                      <a:pt x="0" y="3"/>
                      <a:pt x="0" y="8"/>
                    </a:cubicBezTo>
                    <a:cubicBezTo>
                      <a:pt x="0" y="77"/>
                      <a:pt x="0" y="77"/>
                      <a:pt x="0" y="77"/>
                    </a:cubicBezTo>
                    <a:cubicBezTo>
                      <a:pt x="0" y="82"/>
                      <a:pt x="4" y="86"/>
                      <a:pt x="9" y="86"/>
                    </a:cubicBezTo>
                    <a:cubicBezTo>
                      <a:pt x="14" y="86"/>
                      <a:pt x="14" y="86"/>
                      <a:pt x="14" y="86"/>
                    </a:cubicBezTo>
                    <a:cubicBezTo>
                      <a:pt x="17" y="86"/>
                      <a:pt x="17" y="86"/>
                      <a:pt x="17" y="86"/>
                    </a:cubicBezTo>
                    <a:cubicBezTo>
                      <a:pt x="110" y="86"/>
                      <a:pt x="110" y="86"/>
                      <a:pt x="110" y="86"/>
                    </a:cubicBezTo>
                    <a:cubicBezTo>
                      <a:pt x="113" y="86"/>
                      <a:pt x="113" y="86"/>
                      <a:pt x="113" y="86"/>
                    </a:cubicBezTo>
                    <a:cubicBezTo>
                      <a:pt x="118" y="86"/>
                      <a:pt x="118" y="86"/>
                      <a:pt x="118" y="86"/>
                    </a:cubicBezTo>
                    <a:cubicBezTo>
                      <a:pt x="123" y="86"/>
                      <a:pt x="127" y="82"/>
                      <a:pt x="127" y="77"/>
                    </a:cubicBezTo>
                    <a:cubicBezTo>
                      <a:pt x="127" y="8"/>
                      <a:pt x="127" y="8"/>
                      <a:pt x="127" y="8"/>
                    </a:cubicBezTo>
                    <a:cubicBezTo>
                      <a:pt x="127" y="3"/>
                      <a:pt x="123" y="0"/>
                      <a:pt x="1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4" name="Freeform 183"/>
              <p:cNvSpPr/>
              <p:nvPr/>
            </p:nvSpPr>
            <p:spPr bwMode="auto">
              <a:xfrm>
                <a:off x="1476" y="2663"/>
                <a:ext cx="84" cy="28"/>
              </a:xfrm>
              <a:custGeom>
                <a:avLst/>
                <a:gdLst>
                  <a:gd name="T0" fmla="*/ 9 w 58"/>
                  <a:gd name="T1" fmla="*/ 9 h 19"/>
                  <a:gd name="T2" fmla="*/ 48 w 58"/>
                  <a:gd name="T3" fmla="*/ 9 h 19"/>
                  <a:gd name="T4" fmla="*/ 48 w 58"/>
                  <a:gd name="T5" fmla="*/ 19 h 19"/>
                  <a:gd name="T6" fmla="*/ 58 w 58"/>
                  <a:gd name="T7" fmla="*/ 19 h 19"/>
                  <a:gd name="T8" fmla="*/ 58 w 58"/>
                  <a:gd name="T9" fmla="*/ 8 h 19"/>
                  <a:gd name="T10" fmla="*/ 50 w 58"/>
                  <a:gd name="T11" fmla="*/ 0 h 19"/>
                  <a:gd name="T12" fmla="*/ 8 w 58"/>
                  <a:gd name="T13" fmla="*/ 0 h 19"/>
                  <a:gd name="T14" fmla="*/ 0 w 58"/>
                  <a:gd name="T15" fmla="*/ 8 h 19"/>
                  <a:gd name="T16" fmla="*/ 0 w 58"/>
                  <a:gd name="T17" fmla="*/ 19 h 19"/>
                  <a:gd name="T18" fmla="*/ 9 w 58"/>
                  <a:gd name="T19" fmla="*/ 19 h 19"/>
                  <a:gd name="T20" fmla="*/ 9 w 5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9">
                    <a:moveTo>
                      <a:pt x="9" y="9"/>
                    </a:moveTo>
                    <a:cubicBezTo>
                      <a:pt x="48" y="9"/>
                      <a:pt x="48" y="9"/>
                      <a:pt x="48" y="9"/>
                    </a:cubicBezTo>
                    <a:cubicBezTo>
                      <a:pt x="48" y="19"/>
                      <a:pt x="48" y="19"/>
                      <a:pt x="48" y="19"/>
                    </a:cubicBezTo>
                    <a:cubicBezTo>
                      <a:pt x="58" y="19"/>
                      <a:pt x="58" y="19"/>
                      <a:pt x="58" y="19"/>
                    </a:cubicBezTo>
                    <a:cubicBezTo>
                      <a:pt x="58" y="8"/>
                      <a:pt x="58" y="8"/>
                      <a:pt x="58" y="8"/>
                    </a:cubicBezTo>
                    <a:cubicBezTo>
                      <a:pt x="58" y="3"/>
                      <a:pt x="54" y="0"/>
                      <a:pt x="50" y="0"/>
                    </a:cubicBezTo>
                    <a:cubicBezTo>
                      <a:pt x="8" y="0"/>
                      <a:pt x="8" y="0"/>
                      <a:pt x="8" y="0"/>
                    </a:cubicBezTo>
                    <a:cubicBezTo>
                      <a:pt x="3" y="0"/>
                      <a:pt x="0" y="3"/>
                      <a:pt x="0" y="8"/>
                    </a:cubicBezTo>
                    <a:cubicBezTo>
                      <a:pt x="0" y="19"/>
                      <a:pt x="0" y="19"/>
                      <a:pt x="0" y="19"/>
                    </a:cubicBezTo>
                    <a:cubicBezTo>
                      <a:pt x="9" y="19"/>
                      <a:pt x="9" y="19"/>
                      <a:pt x="9" y="19"/>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5" name="Freeform 184"/>
              <p:cNvSpPr/>
              <p:nvPr/>
            </p:nvSpPr>
            <p:spPr bwMode="auto">
              <a:xfrm>
                <a:off x="1843" y="2118"/>
                <a:ext cx="205"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6" name="Freeform 185"/>
              <p:cNvSpPr/>
              <p:nvPr/>
            </p:nvSpPr>
            <p:spPr bwMode="auto">
              <a:xfrm>
                <a:off x="1898" y="2089"/>
                <a:ext cx="95"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7" name="Freeform 186"/>
              <p:cNvSpPr/>
              <p:nvPr/>
            </p:nvSpPr>
            <p:spPr bwMode="auto">
              <a:xfrm>
                <a:off x="1140" y="3086"/>
                <a:ext cx="196" cy="136"/>
              </a:xfrm>
              <a:custGeom>
                <a:avLst/>
                <a:gdLst>
                  <a:gd name="T0" fmla="*/ 126 w 135"/>
                  <a:gd name="T1" fmla="*/ 0 h 93"/>
                  <a:gd name="T2" fmla="*/ 121 w 135"/>
                  <a:gd name="T3" fmla="*/ 0 h 93"/>
                  <a:gd name="T4" fmla="*/ 117 w 135"/>
                  <a:gd name="T5" fmla="*/ 0 h 93"/>
                  <a:gd name="T6" fmla="*/ 18 w 135"/>
                  <a:gd name="T7" fmla="*/ 0 h 93"/>
                  <a:gd name="T8" fmla="*/ 15 w 135"/>
                  <a:gd name="T9" fmla="*/ 0 h 93"/>
                  <a:gd name="T10" fmla="*/ 9 w 135"/>
                  <a:gd name="T11" fmla="*/ 0 h 93"/>
                  <a:gd name="T12" fmla="*/ 0 w 135"/>
                  <a:gd name="T13" fmla="*/ 9 h 93"/>
                  <a:gd name="T14" fmla="*/ 0 w 135"/>
                  <a:gd name="T15" fmla="*/ 83 h 93"/>
                  <a:gd name="T16" fmla="*/ 9 w 135"/>
                  <a:gd name="T17" fmla="*/ 93 h 93"/>
                  <a:gd name="T18" fmla="*/ 15 w 135"/>
                  <a:gd name="T19" fmla="*/ 93 h 93"/>
                  <a:gd name="T20" fmla="*/ 18 w 135"/>
                  <a:gd name="T21" fmla="*/ 93 h 93"/>
                  <a:gd name="T22" fmla="*/ 117 w 135"/>
                  <a:gd name="T23" fmla="*/ 93 h 93"/>
                  <a:gd name="T24" fmla="*/ 121 w 135"/>
                  <a:gd name="T25" fmla="*/ 93 h 93"/>
                  <a:gd name="T26" fmla="*/ 126 w 135"/>
                  <a:gd name="T27" fmla="*/ 93 h 93"/>
                  <a:gd name="T28" fmla="*/ 135 w 135"/>
                  <a:gd name="T29" fmla="*/ 83 h 93"/>
                  <a:gd name="T30" fmla="*/ 135 w 135"/>
                  <a:gd name="T31" fmla="*/ 9 h 93"/>
                  <a:gd name="T32" fmla="*/ 126 w 135"/>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93">
                    <a:moveTo>
                      <a:pt x="126" y="0"/>
                    </a:moveTo>
                    <a:cubicBezTo>
                      <a:pt x="121" y="0"/>
                      <a:pt x="121" y="0"/>
                      <a:pt x="121" y="0"/>
                    </a:cubicBezTo>
                    <a:cubicBezTo>
                      <a:pt x="117" y="0"/>
                      <a:pt x="117" y="0"/>
                      <a:pt x="117" y="0"/>
                    </a:cubicBezTo>
                    <a:cubicBezTo>
                      <a:pt x="18" y="0"/>
                      <a:pt x="18" y="0"/>
                      <a:pt x="18" y="0"/>
                    </a:cubicBezTo>
                    <a:cubicBezTo>
                      <a:pt x="15" y="0"/>
                      <a:pt x="15" y="0"/>
                      <a:pt x="15" y="0"/>
                    </a:cubicBezTo>
                    <a:cubicBezTo>
                      <a:pt x="9" y="0"/>
                      <a:pt x="9" y="0"/>
                      <a:pt x="9" y="0"/>
                    </a:cubicBezTo>
                    <a:cubicBezTo>
                      <a:pt x="4" y="0"/>
                      <a:pt x="0" y="4"/>
                      <a:pt x="0" y="9"/>
                    </a:cubicBezTo>
                    <a:cubicBezTo>
                      <a:pt x="0" y="83"/>
                      <a:pt x="0" y="83"/>
                      <a:pt x="0" y="83"/>
                    </a:cubicBezTo>
                    <a:cubicBezTo>
                      <a:pt x="0" y="88"/>
                      <a:pt x="4" y="93"/>
                      <a:pt x="9" y="93"/>
                    </a:cubicBezTo>
                    <a:cubicBezTo>
                      <a:pt x="15" y="93"/>
                      <a:pt x="15" y="93"/>
                      <a:pt x="15" y="93"/>
                    </a:cubicBezTo>
                    <a:cubicBezTo>
                      <a:pt x="18" y="93"/>
                      <a:pt x="18" y="93"/>
                      <a:pt x="18" y="93"/>
                    </a:cubicBezTo>
                    <a:cubicBezTo>
                      <a:pt x="117" y="93"/>
                      <a:pt x="117" y="93"/>
                      <a:pt x="117" y="93"/>
                    </a:cubicBezTo>
                    <a:cubicBezTo>
                      <a:pt x="121" y="93"/>
                      <a:pt x="121" y="93"/>
                      <a:pt x="121" y="93"/>
                    </a:cubicBezTo>
                    <a:cubicBezTo>
                      <a:pt x="126" y="93"/>
                      <a:pt x="126" y="93"/>
                      <a:pt x="126" y="93"/>
                    </a:cubicBezTo>
                    <a:cubicBezTo>
                      <a:pt x="131" y="93"/>
                      <a:pt x="135" y="88"/>
                      <a:pt x="135" y="83"/>
                    </a:cubicBezTo>
                    <a:cubicBezTo>
                      <a:pt x="135" y="9"/>
                      <a:pt x="135" y="9"/>
                      <a:pt x="135" y="9"/>
                    </a:cubicBezTo>
                    <a:cubicBezTo>
                      <a:pt x="135" y="4"/>
                      <a:pt x="131"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8" name="Freeform 187"/>
              <p:cNvSpPr/>
              <p:nvPr/>
            </p:nvSpPr>
            <p:spPr bwMode="auto">
              <a:xfrm>
                <a:off x="1194" y="3059"/>
                <a:ext cx="90" cy="29"/>
              </a:xfrm>
              <a:custGeom>
                <a:avLst/>
                <a:gdLst>
                  <a:gd name="T0" fmla="*/ 10 w 62"/>
                  <a:gd name="T1" fmla="*/ 10 h 20"/>
                  <a:gd name="T2" fmla="*/ 52 w 62"/>
                  <a:gd name="T3" fmla="*/ 10 h 20"/>
                  <a:gd name="T4" fmla="*/ 52 w 62"/>
                  <a:gd name="T5" fmla="*/ 20 h 20"/>
                  <a:gd name="T6" fmla="*/ 62 w 62"/>
                  <a:gd name="T7" fmla="*/ 20 h 20"/>
                  <a:gd name="T8" fmla="*/ 62 w 62"/>
                  <a:gd name="T9" fmla="*/ 8 h 20"/>
                  <a:gd name="T10" fmla="*/ 53 w 62"/>
                  <a:gd name="T11" fmla="*/ 0 h 20"/>
                  <a:gd name="T12" fmla="*/ 8 w 62"/>
                  <a:gd name="T13" fmla="*/ 0 h 20"/>
                  <a:gd name="T14" fmla="*/ 0 w 62"/>
                  <a:gd name="T15" fmla="*/ 8 h 20"/>
                  <a:gd name="T16" fmla="*/ 0 w 62"/>
                  <a:gd name="T17" fmla="*/ 20 h 20"/>
                  <a:gd name="T18" fmla="*/ 10 w 62"/>
                  <a:gd name="T19" fmla="*/ 20 h 20"/>
                  <a:gd name="T20" fmla="*/ 10 w 62"/>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20">
                    <a:moveTo>
                      <a:pt x="10" y="10"/>
                    </a:moveTo>
                    <a:cubicBezTo>
                      <a:pt x="52" y="10"/>
                      <a:pt x="52" y="10"/>
                      <a:pt x="52" y="10"/>
                    </a:cubicBezTo>
                    <a:cubicBezTo>
                      <a:pt x="52" y="20"/>
                      <a:pt x="52" y="20"/>
                      <a:pt x="52" y="20"/>
                    </a:cubicBezTo>
                    <a:cubicBezTo>
                      <a:pt x="62" y="20"/>
                      <a:pt x="62" y="20"/>
                      <a:pt x="62" y="20"/>
                    </a:cubicBezTo>
                    <a:cubicBezTo>
                      <a:pt x="62" y="8"/>
                      <a:pt x="62" y="8"/>
                      <a:pt x="62" y="8"/>
                    </a:cubicBezTo>
                    <a:cubicBezTo>
                      <a:pt x="62" y="4"/>
                      <a:pt x="58" y="0"/>
                      <a:pt x="53" y="0"/>
                    </a:cubicBezTo>
                    <a:cubicBezTo>
                      <a:pt x="8" y="0"/>
                      <a:pt x="8" y="0"/>
                      <a:pt x="8" y="0"/>
                    </a:cubicBezTo>
                    <a:cubicBezTo>
                      <a:pt x="3" y="0"/>
                      <a:pt x="0" y="4"/>
                      <a:pt x="0" y="8"/>
                    </a:cubicBezTo>
                    <a:cubicBezTo>
                      <a:pt x="0" y="20"/>
                      <a:pt x="0" y="20"/>
                      <a:pt x="0" y="20"/>
                    </a:cubicBezTo>
                    <a:cubicBezTo>
                      <a:pt x="10" y="20"/>
                      <a:pt x="10" y="20"/>
                      <a:pt x="10" y="20"/>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9" name="Freeform 188"/>
              <p:cNvSpPr>
                <a:spLocks noEditPoints="1"/>
              </p:cNvSpPr>
              <p:nvPr/>
            </p:nvSpPr>
            <p:spPr bwMode="auto">
              <a:xfrm>
                <a:off x="2481" y="1740"/>
                <a:ext cx="93" cy="139"/>
              </a:xfrm>
              <a:custGeom>
                <a:avLst/>
                <a:gdLst>
                  <a:gd name="T0" fmla="*/ 56 w 64"/>
                  <a:gd name="T1" fmla="*/ 0 h 96"/>
                  <a:gd name="T2" fmla="*/ 7 w 64"/>
                  <a:gd name="T3" fmla="*/ 0 h 96"/>
                  <a:gd name="T4" fmla="*/ 0 w 64"/>
                  <a:gd name="T5" fmla="*/ 8 h 96"/>
                  <a:gd name="T6" fmla="*/ 0 w 64"/>
                  <a:gd name="T7" fmla="*/ 88 h 96"/>
                  <a:gd name="T8" fmla="*/ 7 w 64"/>
                  <a:gd name="T9" fmla="*/ 96 h 96"/>
                  <a:gd name="T10" fmla="*/ 56 w 64"/>
                  <a:gd name="T11" fmla="*/ 96 h 96"/>
                  <a:gd name="T12" fmla="*/ 64 w 64"/>
                  <a:gd name="T13" fmla="*/ 88 h 96"/>
                  <a:gd name="T14" fmla="*/ 64 w 64"/>
                  <a:gd name="T15" fmla="*/ 8 h 96"/>
                  <a:gd name="T16" fmla="*/ 56 w 64"/>
                  <a:gd name="T17" fmla="*/ 0 h 96"/>
                  <a:gd name="T18" fmla="*/ 15 w 64"/>
                  <a:gd name="T19" fmla="*/ 85 h 96"/>
                  <a:gd name="T20" fmla="*/ 8 w 64"/>
                  <a:gd name="T21" fmla="*/ 78 h 96"/>
                  <a:gd name="T22" fmla="*/ 15 w 64"/>
                  <a:gd name="T23" fmla="*/ 71 h 96"/>
                  <a:gd name="T24" fmla="*/ 21 w 64"/>
                  <a:gd name="T25" fmla="*/ 78 h 96"/>
                  <a:gd name="T26" fmla="*/ 15 w 64"/>
                  <a:gd name="T27" fmla="*/ 85 h 96"/>
                  <a:gd name="T28" fmla="*/ 49 w 64"/>
                  <a:gd name="T29" fmla="*/ 85 h 96"/>
                  <a:gd name="T30" fmla="*/ 42 w 64"/>
                  <a:gd name="T31" fmla="*/ 78 h 96"/>
                  <a:gd name="T32" fmla="*/ 49 w 64"/>
                  <a:gd name="T33" fmla="*/ 71 h 96"/>
                  <a:gd name="T34" fmla="*/ 56 w 64"/>
                  <a:gd name="T35" fmla="*/ 78 h 96"/>
                  <a:gd name="T36" fmla="*/ 49 w 64"/>
                  <a:gd name="T3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96">
                    <a:moveTo>
                      <a:pt x="56" y="0"/>
                    </a:moveTo>
                    <a:cubicBezTo>
                      <a:pt x="7" y="0"/>
                      <a:pt x="7" y="0"/>
                      <a:pt x="7" y="0"/>
                    </a:cubicBezTo>
                    <a:cubicBezTo>
                      <a:pt x="3" y="0"/>
                      <a:pt x="0" y="4"/>
                      <a:pt x="0" y="8"/>
                    </a:cubicBezTo>
                    <a:cubicBezTo>
                      <a:pt x="0" y="88"/>
                      <a:pt x="0" y="88"/>
                      <a:pt x="0" y="88"/>
                    </a:cubicBezTo>
                    <a:cubicBezTo>
                      <a:pt x="0" y="92"/>
                      <a:pt x="3" y="96"/>
                      <a:pt x="7" y="96"/>
                    </a:cubicBezTo>
                    <a:cubicBezTo>
                      <a:pt x="56" y="96"/>
                      <a:pt x="56" y="96"/>
                      <a:pt x="56" y="96"/>
                    </a:cubicBezTo>
                    <a:cubicBezTo>
                      <a:pt x="60" y="96"/>
                      <a:pt x="64" y="92"/>
                      <a:pt x="64" y="88"/>
                    </a:cubicBezTo>
                    <a:cubicBezTo>
                      <a:pt x="64" y="8"/>
                      <a:pt x="64" y="8"/>
                      <a:pt x="64" y="8"/>
                    </a:cubicBezTo>
                    <a:cubicBezTo>
                      <a:pt x="64" y="4"/>
                      <a:pt x="60" y="0"/>
                      <a:pt x="56" y="0"/>
                    </a:cubicBezTo>
                    <a:close/>
                    <a:moveTo>
                      <a:pt x="15" y="85"/>
                    </a:moveTo>
                    <a:cubicBezTo>
                      <a:pt x="11" y="85"/>
                      <a:pt x="8" y="82"/>
                      <a:pt x="8" y="78"/>
                    </a:cubicBezTo>
                    <a:cubicBezTo>
                      <a:pt x="8" y="74"/>
                      <a:pt x="11" y="71"/>
                      <a:pt x="15" y="71"/>
                    </a:cubicBezTo>
                    <a:cubicBezTo>
                      <a:pt x="18" y="71"/>
                      <a:pt x="21" y="74"/>
                      <a:pt x="21" y="78"/>
                    </a:cubicBezTo>
                    <a:cubicBezTo>
                      <a:pt x="21" y="82"/>
                      <a:pt x="18" y="85"/>
                      <a:pt x="15" y="85"/>
                    </a:cubicBezTo>
                    <a:close/>
                    <a:moveTo>
                      <a:pt x="49" y="85"/>
                    </a:moveTo>
                    <a:cubicBezTo>
                      <a:pt x="45" y="85"/>
                      <a:pt x="42" y="82"/>
                      <a:pt x="42" y="78"/>
                    </a:cubicBezTo>
                    <a:cubicBezTo>
                      <a:pt x="42" y="74"/>
                      <a:pt x="45" y="71"/>
                      <a:pt x="49" y="71"/>
                    </a:cubicBezTo>
                    <a:cubicBezTo>
                      <a:pt x="53" y="71"/>
                      <a:pt x="56" y="74"/>
                      <a:pt x="56" y="78"/>
                    </a:cubicBezTo>
                    <a:cubicBezTo>
                      <a:pt x="56" y="82"/>
                      <a:pt x="53" y="85"/>
                      <a:pt x="4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0" name="Freeform 189"/>
              <p:cNvSpPr>
                <a:spLocks noEditPoints="1"/>
              </p:cNvSpPr>
              <p:nvPr/>
            </p:nvSpPr>
            <p:spPr bwMode="auto">
              <a:xfrm>
                <a:off x="2379" y="1760"/>
                <a:ext cx="79" cy="116"/>
              </a:xfrm>
              <a:custGeom>
                <a:avLst/>
                <a:gdLst>
                  <a:gd name="T0" fmla="*/ 6 w 54"/>
                  <a:gd name="T1" fmla="*/ 80 h 80"/>
                  <a:gd name="T2" fmla="*/ 47 w 54"/>
                  <a:gd name="T3" fmla="*/ 80 h 80"/>
                  <a:gd name="T4" fmla="*/ 54 w 54"/>
                  <a:gd name="T5" fmla="*/ 74 h 80"/>
                  <a:gd name="T6" fmla="*/ 54 w 54"/>
                  <a:gd name="T7" fmla="*/ 7 h 80"/>
                  <a:gd name="T8" fmla="*/ 47 w 54"/>
                  <a:gd name="T9" fmla="*/ 0 h 80"/>
                  <a:gd name="T10" fmla="*/ 6 w 54"/>
                  <a:gd name="T11" fmla="*/ 0 h 80"/>
                  <a:gd name="T12" fmla="*/ 0 w 54"/>
                  <a:gd name="T13" fmla="*/ 7 h 80"/>
                  <a:gd name="T14" fmla="*/ 0 w 54"/>
                  <a:gd name="T15" fmla="*/ 74 h 80"/>
                  <a:gd name="T16" fmla="*/ 6 w 54"/>
                  <a:gd name="T17" fmla="*/ 80 h 80"/>
                  <a:gd name="T18" fmla="*/ 41 w 54"/>
                  <a:gd name="T19" fmla="*/ 10 h 80"/>
                  <a:gd name="T20" fmla="*/ 47 w 54"/>
                  <a:gd name="T21" fmla="*/ 15 h 80"/>
                  <a:gd name="T22" fmla="*/ 41 w 54"/>
                  <a:gd name="T23" fmla="*/ 21 h 80"/>
                  <a:gd name="T24" fmla="*/ 36 w 54"/>
                  <a:gd name="T25" fmla="*/ 15 h 80"/>
                  <a:gd name="T26" fmla="*/ 41 w 54"/>
                  <a:gd name="T27" fmla="*/ 10 h 80"/>
                  <a:gd name="T28" fmla="*/ 13 w 54"/>
                  <a:gd name="T29" fmla="*/ 10 h 80"/>
                  <a:gd name="T30" fmla="*/ 18 w 54"/>
                  <a:gd name="T31" fmla="*/ 15 h 80"/>
                  <a:gd name="T32" fmla="*/ 13 w 54"/>
                  <a:gd name="T33" fmla="*/ 21 h 80"/>
                  <a:gd name="T34" fmla="*/ 7 w 54"/>
                  <a:gd name="T35" fmla="*/ 15 h 80"/>
                  <a:gd name="T36" fmla="*/ 13 w 54"/>
                  <a:gd name="T37"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80">
                    <a:moveTo>
                      <a:pt x="6" y="80"/>
                    </a:moveTo>
                    <a:cubicBezTo>
                      <a:pt x="47" y="80"/>
                      <a:pt x="47" y="80"/>
                      <a:pt x="47" y="80"/>
                    </a:cubicBezTo>
                    <a:cubicBezTo>
                      <a:pt x="51" y="80"/>
                      <a:pt x="54" y="77"/>
                      <a:pt x="54" y="74"/>
                    </a:cubicBezTo>
                    <a:cubicBezTo>
                      <a:pt x="54" y="7"/>
                      <a:pt x="54" y="7"/>
                      <a:pt x="54" y="7"/>
                    </a:cubicBezTo>
                    <a:cubicBezTo>
                      <a:pt x="54" y="3"/>
                      <a:pt x="51" y="0"/>
                      <a:pt x="47" y="0"/>
                    </a:cubicBezTo>
                    <a:cubicBezTo>
                      <a:pt x="6" y="0"/>
                      <a:pt x="6" y="0"/>
                      <a:pt x="6" y="0"/>
                    </a:cubicBezTo>
                    <a:cubicBezTo>
                      <a:pt x="3" y="0"/>
                      <a:pt x="0" y="3"/>
                      <a:pt x="0" y="7"/>
                    </a:cubicBezTo>
                    <a:cubicBezTo>
                      <a:pt x="0" y="74"/>
                      <a:pt x="0" y="74"/>
                      <a:pt x="0" y="74"/>
                    </a:cubicBezTo>
                    <a:cubicBezTo>
                      <a:pt x="0" y="77"/>
                      <a:pt x="3" y="80"/>
                      <a:pt x="6" y="80"/>
                    </a:cubicBezTo>
                    <a:close/>
                    <a:moveTo>
                      <a:pt x="41" y="10"/>
                    </a:moveTo>
                    <a:cubicBezTo>
                      <a:pt x="44" y="10"/>
                      <a:pt x="47" y="12"/>
                      <a:pt x="47" y="15"/>
                    </a:cubicBezTo>
                    <a:cubicBezTo>
                      <a:pt x="47" y="19"/>
                      <a:pt x="44" y="21"/>
                      <a:pt x="41" y="21"/>
                    </a:cubicBezTo>
                    <a:cubicBezTo>
                      <a:pt x="38" y="21"/>
                      <a:pt x="36" y="19"/>
                      <a:pt x="36" y="15"/>
                    </a:cubicBezTo>
                    <a:cubicBezTo>
                      <a:pt x="36" y="12"/>
                      <a:pt x="38" y="10"/>
                      <a:pt x="41" y="10"/>
                    </a:cubicBezTo>
                    <a:close/>
                    <a:moveTo>
                      <a:pt x="13" y="10"/>
                    </a:moveTo>
                    <a:cubicBezTo>
                      <a:pt x="16" y="10"/>
                      <a:pt x="18" y="12"/>
                      <a:pt x="18" y="15"/>
                    </a:cubicBezTo>
                    <a:cubicBezTo>
                      <a:pt x="18" y="19"/>
                      <a:pt x="16" y="21"/>
                      <a:pt x="13" y="21"/>
                    </a:cubicBezTo>
                    <a:cubicBezTo>
                      <a:pt x="9" y="21"/>
                      <a:pt x="7" y="19"/>
                      <a:pt x="7" y="15"/>
                    </a:cubicBezTo>
                    <a:cubicBezTo>
                      <a:pt x="7" y="12"/>
                      <a:pt x="9" y="10"/>
                      <a:pt x="1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1" name="Freeform 190"/>
              <p:cNvSpPr>
                <a:spLocks noEditPoints="1"/>
              </p:cNvSpPr>
              <p:nvPr/>
            </p:nvSpPr>
            <p:spPr bwMode="auto">
              <a:xfrm>
                <a:off x="2471" y="1574"/>
                <a:ext cx="108" cy="131"/>
              </a:xfrm>
              <a:custGeom>
                <a:avLst/>
                <a:gdLst>
                  <a:gd name="T0" fmla="*/ 44 w 74"/>
                  <a:gd name="T1" fmla="*/ 1 h 90"/>
                  <a:gd name="T2" fmla="*/ 5 w 74"/>
                  <a:gd name="T3" fmla="*/ 14 h 90"/>
                  <a:gd name="T4" fmla="*/ 1 w 74"/>
                  <a:gd name="T5" fmla="*/ 22 h 90"/>
                  <a:gd name="T6" fmla="*/ 22 w 74"/>
                  <a:gd name="T7" fmla="*/ 85 h 90"/>
                  <a:gd name="T8" fmla="*/ 30 w 74"/>
                  <a:gd name="T9" fmla="*/ 89 h 90"/>
                  <a:gd name="T10" fmla="*/ 69 w 74"/>
                  <a:gd name="T11" fmla="*/ 76 h 90"/>
                  <a:gd name="T12" fmla="*/ 73 w 74"/>
                  <a:gd name="T13" fmla="*/ 68 h 90"/>
                  <a:gd name="T14" fmla="*/ 52 w 74"/>
                  <a:gd name="T15" fmla="*/ 5 h 90"/>
                  <a:gd name="T16" fmla="*/ 44 w 74"/>
                  <a:gd name="T17" fmla="*/ 1 h 90"/>
                  <a:gd name="T18" fmla="*/ 33 w 74"/>
                  <a:gd name="T19" fmla="*/ 78 h 90"/>
                  <a:gd name="T20" fmla="*/ 26 w 74"/>
                  <a:gd name="T21" fmla="*/ 75 h 90"/>
                  <a:gd name="T22" fmla="*/ 30 w 74"/>
                  <a:gd name="T23" fmla="*/ 67 h 90"/>
                  <a:gd name="T24" fmla="*/ 37 w 74"/>
                  <a:gd name="T25" fmla="*/ 71 h 90"/>
                  <a:gd name="T26" fmla="*/ 33 w 74"/>
                  <a:gd name="T27" fmla="*/ 78 h 90"/>
                  <a:gd name="T28" fmla="*/ 60 w 74"/>
                  <a:gd name="T29" fmla="*/ 69 h 90"/>
                  <a:gd name="T30" fmla="*/ 53 w 74"/>
                  <a:gd name="T31" fmla="*/ 66 h 90"/>
                  <a:gd name="T32" fmla="*/ 56 w 74"/>
                  <a:gd name="T33" fmla="*/ 58 h 90"/>
                  <a:gd name="T34" fmla="*/ 63 w 74"/>
                  <a:gd name="T35" fmla="*/ 62 h 90"/>
                  <a:gd name="T36" fmla="*/ 60 w 74"/>
                  <a:gd name="T3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90">
                    <a:moveTo>
                      <a:pt x="44" y="1"/>
                    </a:moveTo>
                    <a:cubicBezTo>
                      <a:pt x="5" y="14"/>
                      <a:pt x="5" y="14"/>
                      <a:pt x="5" y="14"/>
                    </a:cubicBezTo>
                    <a:cubicBezTo>
                      <a:pt x="2" y="15"/>
                      <a:pt x="0" y="19"/>
                      <a:pt x="1" y="22"/>
                    </a:cubicBezTo>
                    <a:cubicBezTo>
                      <a:pt x="22" y="85"/>
                      <a:pt x="22" y="85"/>
                      <a:pt x="22" y="85"/>
                    </a:cubicBezTo>
                    <a:cubicBezTo>
                      <a:pt x="24" y="88"/>
                      <a:pt x="27" y="90"/>
                      <a:pt x="30" y="89"/>
                    </a:cubicBezTo>
                    <a:cubicBezTo>
                      <a:pt x="69" y="76"/>
                      <a:pt x="69" y="76"/>
                      <a:pt x="69" y="76"/>
                    </a:cubicBezTo>
                    <a:cubicBezTo>
                      <a:pt x="72" y="75"/>
                      <a:pt x="74" y="71"/>
                      <a:pt x="73" y="68"/>
                    </a:cubicBezTo>
                    <a:cubicBezTo>
                      <a:pt x="52" y="5"/>
                      <a:pt x="52" y="5"/>
                      <a:pt x="52" y="5"/>
                    </a:cubicBezTo>
                    <a:cubicBezTo>
                      <a:pt x="50" y="2"/>
                      <a:pt x="47" y="0"/>
                      <a:pt x="44" y="1"/>
                    </a:cubicBezTo>
                    <a:close/>
                    <a:moveTo>
                      <a:pt x="33" y="78"/>
                    </a:moveTo>
                    <a:cubicBezTo>
                      <a:pt x="30" y="79"/>
                      <a:pt x="27" y="77"/>
                      <a:pt x="26" y="75"/>
                    </a:cubicBezTo>
                    <a:cubicBezTo>
                      <a:pt x="25" y="72"/>
                      <a:pt x="27" y="68"/>
                      <a:pt x="30" y="67"/>
                    </a:cubicBezTo>
                    <a:cubicBezTo>
                      <a:pt x="33" y="66"/>
                      <a:pt x="36" y="68"/>
                      <a:pt x="37" y="71"/>
                    </a:cubicBezTo>
                    <a:cubicBezTo>
                      <a:pt x="38" y="74"/>
                      <a:pt x="36" y="77"/>
                      <a:pt x="33" y="78"/>
                    </a:cubicBezTo>
                    <a:close/>
                    <a:moveTo>
                      <a:pt x="60" y="69"/>
                    </a:moveTo>
                    <a:cubicBezTo>
                      <a:pt x="57" y="70"/>
                      <a:pt x="54" y="68"/>
                      <a:pt x="53" y="66"/>
                    </a:cubicBezTo>
                    <a:cubicBezTo>
                      <a:pt x="52" y="63"/>
                      <a:pt x="53" y="59"/>
                      <a:pt x="56" y="58"/>
                    </a:cubicBezTo>
                    <a:cubicBezTo>
                      <a:pt x="59" y="57"/>
                      <a:pt x="63" y="59"/>
                      <a:pt x="63" y="62"/>
                    </a:cubicBezTo>
                    <a:cubicBezTo>
                      <a:pt x="64" y="65"/>
                      <a:pt x="63" y="68"/>
                      <a:pt x="60"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2" name="Freeform 191"/>
              <p:cNvSpPr>
                <a:spLocks noEditPoints="1"/>
              </p:cNvSpPr>
              <p:nvPr/>
            </p:nvSpPr>
            <p:spPr bwMode="auto">
              <a:xfrm>
                <a:off x="1802" y="860"/>
                <a:ext cx="84" cy="89"/>
              </a:xfrm>
              <a:custGeom>
                <a:avLst/>
                <a:gdLst>
                  <a:gd name="T0" fmla="*/ 23 w 58"/>
                  <a:gd name="T1" fmla="*/ 2 h 61"/>
                  <a:gd name="T2" fmla="*/ 2 w 58"/>
                  <a:gd name="T3" fmla="*/ 18 h 61"/>
                  <a:gd name="T4" fmla="*/ 2 w 58"/>
                  <a:gd name="T5" fmla="*/ 24 h 61"/>
                  <a:gd name="T6" fmla="*/ 29 w 58"/>
                  <a:gd name="T7" fmla="*/ 59 h 61"/>
                  <a:gd name="T8" fmla="*/ 35 w 58"/>
                  <a:gd name="T9" fmla="*/ 60 h 61"/>
                  <a:gd name="T10" fmla="*/ 56 w 58"/>
                  <a:gd name="T11" fmla="*/ 43 h 61"/>
                  <a:gd name="T12" fmla="*/ 57 w 58"/>
                  <a:gd name="T13" fmla="*/ 37 h 61"/>
                  <a:gd name="T14" fmla="*/ 29 w 58"/>
                  <a:gd name="T15" fmla="*/ 3 h 61"/>
                  <a:gd name="T16" fmla="*/ 23 w 58"/>
                  <a:gd name="T17" fmla="*/ 2 h 61"/>
                  <a:gd name="T18" fmla="*/ 34 w 58"/>
                  <a:gd name="T19" fmla="*/ 52 h 61"/>
                  <a:gd name="T20" fmla="*/ 29 w 58"/>
                  <a:gd name="T21" fmla="*/ 52 h 61"/>
                  <a:gd name="T22" fmla="*/ 29 w 58"/>
                  <a:gd name="T23" fmla="*/ 47 h 61"/>
                  <a:gd name="T24" fmla="*/ 35 w 58"/>
                  <a:gd name="T25" fmla="*/ 47 h 61"/>
                  <a:gd name="T26" fmla="*/ 34 w 58"/>
                  <a:gd name="T27" fmla="*/ 52 h 61"/>
                  <a:gd name="T28" fmla="*/ 49 w 58"/>
                  <a:gd name="T29" fmla="*/ 41 h 61"/>
                  <a:gd name="T30" fmla="*/ 44 w 58"/>
                  <a:gd name="T31" fmla="*/ 40 h 61"/>
                  <a:gd name="T32" fmla="*/ 44 w 58"/>
                  <a:gd name="T33" fmla="*/ 35 h 61"/>
                  <a:gd name="T34" fmla="*/ 49 w 58"/>
                  <a:gd name="T35" fmla="*/ 36 h 61"/>
                  <a:gd name="T36" fmla="*/ 49 w 58"/>
                  <a:gd name="T37"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61">
                    <a:moveTo>
                      <a:pt x="23" y="2"/>
                    </a:moveTo>
                    <a:cubicBezTo>
                      <a:pt x="2" y="18"/>
                      <a:pt x="2" y="18"/>
                      <a:pt x="2" y="18"/>
                    </a:cubicBezTo>
                    <a:cubicBezTo>
                      <a:pt x="0" y="20"/>
                      <a:pt x="0" y="23"/>
                      <a:pt x="2" y="24"/>
                    </a:cubicBezTo>
                    <a:cubicBezTo>
                      <a:pt x="29" y="59"/>
                      <a:pt x="29" y="59"/>
                      <a:pt x="29" y="59"/>
                    </a:cubicBezTo>
                    <a:cubicBezTo>
                      <a:pt x="30" y="61"/>
                      <a:pt x="33" y="61"/>
                      <a:pt x="35" y="60"/>
                    </a:cubicBezTo>
                    <a:cubicBezTo>
                      <a:pt x="56" y="43"/>
                      <a:pt x="56" y="43"/>
                      <a:pt x="56" y="43"/>
                    </a:cubicBezTo>
                    <a:cubicBezTo>
                      <a:pt x="58" y="42"/>
                      <a:pt x="58" y="39"/>
                      <a:pt x="57" y="37"/>
                    </a:cubicBezTo>
                    <a:cubicBezTo>
                      <a:pt x="29" y="3"/>
                      <a:pt x="29" y="3"/>
                      <a:pt x="29" y="3"/>
                    </a:cubicBezTo>
                    <a:cubicBezTo>
                      <a:pt x="28" y="1"/>
                      <a:pt x="25" y="0"/>
                      <a:pt x="23" y="2"/>
                    </a:cubicBezTo>
                    <a:close/>
                    <a:moveTo>
                      <a:pt x="34" y="52"/>
                    </a:moveTo>
                    <a:cubicBezTo>
                      <a:pt x="32" y="54"/>
                      <a:pt x="30" y="53"/>
                      <a:pt x="29" y="52"/>
                    </a:cubicBezTo>
                    <a:cubicBezTo>
                      <a:pt x="27" y="50"/>
                      <a:pt x="28" y="48"/>
                      <a:pt x="29" y="47"/>
                    </a:cubicBezTo>
                    <a:cubicBezTo>
                      <a:pt x="31" y="45"/>
                      <a:pt x="33" y="46"/>
                      <a:pt x="35" y="47"/>
                    </a:cubicBezTo>
                    <a:cubicBezTo>
                      <a:pt x="36" y="49"/>
                      <a:pt x="36" y="51"/>
                      <a:pt x="34" y="52"/>
                    </a:cubicBezTo>
                    <a:close/>
                    <a:moveTo>
                      <a:pt x="49" y="41"/>
                    </a:moveTo>
                    <a:cubicBezTo>
                      <a:pt x="47" y="42"/>
                      <a:pt x="45" y="42"/>
                      <a:pt x="44" y="40"/>
                    </a:cubicBezTo>
                    <a:cubicBezTo>
                      <a:pt x="42" y="39"/>
                      <a:pt x="43" y="36"/>
                      <a:pt x="44" y="35"/>
                    </a:cubicBezTo>
                    <a:cubicBezTo>
                      <a:pt x="46" y="34"/>
                      <a:pt x="48" y="34"/>
                      <a:pt x="49" y="36"/>
                    </a:cubicBezTo>
                    <a:cubicBezTo>
                      <a:pt x="51" y="37"/>
                      <a:pt x="50" y="40"/>
                      <a:pt x="4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3" name="Freeform 192"/>
              <p:cNvSpPr/>
              <p:nvPr/>
            </p:nvSpPr>
            <p:spPr bwMode="auto">
              <a:xfrm>
                <a:off x="1703" y="2842"/>
                <a:ext cx="263" cy="182"/>
              </a:xfrm>
              <a:custGeom>
                <a:avLst/>
                <a:gdLst>
                  <a:gd name="T0" fmla="*/ 181 w 181"/>
                  <a:gd name="T1" fmla="*/ 113 h 125"/>
                  <a:gd name="T2" fmla="*/ 169 w 181"/>
                  <a:gd name="T3" fmla="*/ 125 h 125"/>
                  <a:gd name="T4" fmla="*/ 12 w 181"/>
                  <a:gd name="T5" fmla="*/ 125 h 125"/>
                  <a:gd name="T6" fmla="*/ 0 w 181"/>
                  <a:gd name="T7" fmla="*/ 113 h 125"/>
                  <a:gd name="T8" fmla="*/ 0 w 181"/>
                  <a:gd name="T9" fmla="*/ 12 h 125"/>
                  <a:gd name="T10" fmla="*/ 12 w 181"/>
                  <a:gd name="T11" fmla="*/ 0 h 125"/>
                  <a:gd name="T12" fmla="*/ 169 w 181"/>
                  <a:gd name="T13" fmla="*/ 0 h 125"/>
                  <a:gd name="T14" fmla="*/ 181 w 181"/>
                  <a:gd name="T15" fmla="*/ 12 h 125"/>
                  <a:gd name="T16" fmla="*/ 181 w 181"/>
                  <a:gd name="T17" fmla="*/ 11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25">
                    <a:moveTo>
                      <a:pt x="181" y="113"/>
                    </a:moveTo>
                    <a:cubicBezTo>
                      <a:pt x="181" y="120"/>
                      <a:pt x="176" y="125"/>
                      <a:pt x="169" y="125"/>
                    </a:cubicBezTo>
                    <a:cubicBezTo>
                      <a:pt x="12" y="125"/>
                      <a:pt x="12" y="125"/>
                      <a:pt x="12" y="125"/>
                    </a:cubicBezTo>
                    <a:cubicBezTo>
                      <a:pt x="5" y="125"/>
                      <a:pt x="0" y="120"/>
                      <a:pt x="0" y="113"/>
                    </a:cubicBezTo>
                    <a:cubicBezTo>
                      <a:pt x="0" y="12"/>
                      <a:pt x="0" y="12"/>
                      <a:pt x="0" y="12"/>
                    </a:cubicBezTo>
                    <a:cubicBezTo>
                      <a:pt x="0" y="5"/>
                      <a:pt x="5" y="0"/>
                      <a:pt x="12" y="0"/>
                    </a:cubicBezTo>
                    <a:cubicBezTo>
                      <a:pt x="169" y="0"/>
                      <a:pt x="169" y="0"/>
                      <a:pt x="169" y="0"/>
                    </a:cubicBezTo>
                    <a:cubicBezTo>
                      <a:pt x="176" y="0"/>
                      <a:pt x="181" y="5"/>
                      <a:pt x="181" y="12"/>
                    </a:cubicBezTo>
                    <a:lnTo>
                      <a:pt x="181" y="113"/>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574" name="Rectangle 193"/>
              <p:cNvSpPr>
                <a:spLocks noChangeArrowheads="1"/>
              </p:cNvSpPr>
              <p:nvPr/>
            </p:nvSpPr>
            <p:spPr bwMode="auto">
              <a:xfrm>
                <a:off x="1809" y="2948"/>
                <a:ext cx="11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5" name="Rectangle 194"/>
              <p:cNvSpPr>
                <a:spLocks noChangeArrowheads="1"/>
              </p:cNvSpPr>
              <p:nvPr/>
            </p:nvSpPr>
            <p:spPr bwMode="auto">
              <a:xfrm>
                <a:off x="1853" y="2983"/>
                <a:ext cx="7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6" name="Rectangle 195"/>
              <p:cNvSpPr>
                <a:spLocks noChangeArrowheads="1"/>
              </p:cNvSpPr>
              <p:nvPr/>
            </p:nvSpPr>
            <p:spPr bwMode="auto">
              <a:xfrm>
                <a:off x="1707" y="2893"/>
                <a:ext cx="25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7" name="Freeform 196"/>
              <p:cNvSpPr/>
              <p:nvPr/>
            </p:nvSpPr>
            <p:spPr bwMode="auto">
              <a:xfrm>
                <a:off x="787" y="1959"/>
                <a:ext cx="280" cy="194"/>
              </a:xfrm>
              <a:custGeom>
                <a:avLst/>
                <a:gdLst>
                  <a:gd name="T0" fmla="*/ 193 w 193"/>
                  <a:gd name="T1" fmla="*/ 121 h 133"/>
                  <a:gd name="T2" fmla="*/ 180 w 193"/>
                  <a:gd name="T3" fmla="*/ 133 h 133"/>
                  <a:gd name="T4" fmla="*/ 13 w 193"/>
                  <a:gd name="T5" fmla="*/ 133 h 133"/>
                  <a:gd name="T6" fmla="*/ 0 w 193"/>
                  <a:gd name="T7" fmla="*/ 121 h 133"/>
                  <a:gd name="T8" fmla="*/ 0 w 193"/>
                  <a:gd name="T9" fmla="*/ 13 h 133"/>
                  <a:gd name="T10" fmla="*/ 13 w 193"/>
                  <a:gd name="T11" fmla="*/ 0 h 133"/>
                  <a:gd name="T12" fmla="*/ 180 w 193"/>
                  <a:gd name="T13" fmla="*/ 0 h 133"/>
                  <a:gd name="T14" fmla="*/ 193 w 193"/>
                  <a:gd name="T15" fmla="*/ 13 h 133"/>
                  <a:gd name="T16" fmla="*/ 193 w 193"/>
                  <a:gd name="T1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33">
                    <a:moveTo>
                      <a:pt x="193" y="121"/>
                    </a:moveTo>
                    <a:cubicBezTo>
                      <a:pt x="193" y="128"/>
                      <a:pt x="187" y="133"/>
                      <a:pt x="180" y="133"/>
                    </a:cubicBezTo>
                    <a:cubicBezTo>
                      <a:pt x="13" y="133"/>
                      <a:pt x="13" y="133"/>
                      <a:pt x="13" y="133"/>
                    </a:cubicBezTo>
                    <a:cubicBezTo>
                      <a:pt x="6" y="133"/>
                      <a:pt x="0" y="128"/>
                      <a:pt x="0" y="121"/>
                    </a:cubicBezTo>
                    <a:cubicBezTo>
                      <a:pt x="0" y="13"/>
                      <a:pt x="0" y="13"/>
                      <a:pt x="0" y="13"/>
                    </a:cubicBezTo>
                    <a:cubicBezTo>
                      <a:pt x="0" y="5"/>
                      <a:pt x="6" y="0"/>
                      <a:pt x="13" y="0"/>
                    </a:cubicBezTo>
                    <a:cubicBezTo>
                      <a:pt x="180" y="0"/>
                      <a:pt x="180" y="0"/>
                      <a:pt x="180" y="0"/>
                    </a:cubicBezTo>
                    <a:cubicBezTo>
                      <a:pt x="187" y="0"/>
                      <a:pt x="193" y="5"/>
                      <a:pt x="193" y="13"/>
                    </a:cubicBezTo>
                    <a:lnTo>
                      <a:pt x="193" y="121"/>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578" name="Rectangle 197"/>
              <p:cNvSpPr>
                <a:spLocks noChangeArrowheads="1"/>
              </p:cNvSpPr>
              <p:nvPr/>
            </p:nvSpPr>
            <p:spPr bwMode="auto">
              <a:xfrm>
                <a:off x="900" y="2073"/>
                <a:ext cx="124"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9" name="Rectangle 198"/>
              <p:cNvSpPr>
                <a:spLocks noChangeArrowheads="1"/>
              </p:cNvSpPr>
              <p:nvPr/>
            </p:nvSpPr>
            <p:spPr bwMode="auto">
              <a:xfrm>
                <a:off x="947" y="2109"/>
                <a:ext cx="77"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0" name="Rectangle 199"/>
              <p:cNvSpPr>
                <a:spLocks noChangeArrowheads="1"/>
              </p:cNvSpPr>
              <p:nvPr/>
            </p:nvSpPr>
            <p:spPr bwMode="auto">
              <a:xfrm>
                <a:off x="791" y="2013"/>
                <a:ext cx="273"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1" name="Freeform 200"/>
              <p:cNvSpPr/>
              <p:nvPr/>
            </p:nvSpPr>
            <p:spPr bwMode="auto">
              <a:xfrm>
                <a:off x="630" y="1175"/>
                <a:ext cx="260" cy="185"/>
              </a:xfrm>
              <a:custGeom>
                <a:avLst/>
                <a:gdLst>
                  <a:gd name="T0" fmla="*/ 173 w 179"/>
                  <a:gd name="T1" fmla="*/ 110 h 127"/>
                  <a:gd name="T2" fmla="*/ 167 w 179"/>
                  <a:gd name="T3" fmla="*/ 110 h 127"/>
                  <a:gd name="T4" fmla="*/ 162 w 179"/>
                  <a:gd name="T5" fmla="*/ 115 h 127"/>
                  <a:gd name="T6" fmla="*/ 17 w 179"/>
                  <a:gd name="T7" fmla="*/ 115 h 127"/>
                  <a:gd name="T8" fmla="*/ 12 w 179"/>
                  <a:gd name="T9" fmla="*/ 110 h 127"/>
                  <a:gd name="T10" fmla="*/ 12 w 179"/>
                  <a:gd name="T11" fmla="*/ 17 h 127"/>
                  <a:gd name="T12" fmla="*/ 17 w 179"/>
                  <a:gd name="T13" fmla="*/ 12 h 127"/>
                  <a:gd name="T14" fmla="*/ 162 w 179"/>
                  <a:gd name="T15" fmla="*/ 12 h 127"/>
                  <a:gd name="T16" fmla="*/ 167 w 179"/>
                  <a:gd name="T17" fmla="*/ 17 h 127"/>
                  <a:gd name="T18" fmla="*/ 167 w 179"/>
                  <a:gd name="T19" fmla="*/ 110 h 127"/>
                  <a:gd name="T20" fmla="*/ 173 w 179"/>
                  <a:gd name="T21" fmla="*/ 110 h 127"/>
                  <a:gd name="T22" fmla="*/ 179 w 179"/>
                  <a:gd name="T23" fmla="*/ 110 h 127"/>
                  <a:gd name="T24" fmla="*/ 179 w 179"/>
                  <a:gd name="T25" fmla="*/ 17 h 127"/>
                  <a:gd name="T26" fmla="*/ 162 w 179"/>
                  <a:gd name="T27" fmla="*/ 0 h 127"/>
                  <a:gd name="T28" fmla="*/ 17 w 179"/>
                  <a:gd name="T29" fmla="*/ 0 h 127"/>
                  <a:gd name="T30" fmla="*/ 0 w 179"/>
                  <a:gd name="T31" fmla="*/ 17 h 127"/>
                  <a:gd name="T32" fmla="*/ 0 w 179"/>
                  <a:gd name="T33" fmla="*/ 110 h 127"/>
                  <a:gd name="T34" fmla="*/ 17 w 179"/>
                  <a:gd name="T35" fmla="*/ 127 h 127"/>
                  <a:gd name="T36" fmla="*/ 162 w 179"/>
                  <a:gd name="T37" fmla="*/ 127 h 127"/>
                  <a:gd name="T38" fmla="*/ 179 w 179"/>
                  <a:gd name="T39" fmla="*/ 110 h 127"/>
                  <a:gd name="T40" fmla="*/ 173 w 179"/>
                  <a:gd name="T41" fmla="*/ 11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27">
                    <a:moveTo>
                      <a:pt x="173" y="110"/>
                    </a:moveTo>
                    <a:cubicBezTo>
                      <a:pt x="167" y="110"/>
                      <a:pt x="167" y="110"/>
                      <a:pt x="167" y="110"/>
                    </a:cubicBezTo>
                    <a:cubicBezTo>
                      <a:pt x="167" y="113"/>
                      <a:pt x="165" y="115"/>
                      <a:pt x="162" y="115"/>
                    </a:cubicBezTo>
                    <a:cubicBezTo>
                      <a:pt x="17" y="115"/>
                      <a:pt x="17" y="115"/>
                      <a:pt x="17" y="115"/>
                    </a:cubicBezTo>
                    <a:cubicBezTo>
                      <a:pt x="14" y="115"/>
                      <a:pt x="12" y="113"/>
                      <a:pt x="12" y="110"/>
                    </a:cubicBezTo>
                    <a:cubicBezTo>
                      <a:pt x="12" y="17"/>
                      <a:pt x="12" y="17"/>
                      <a:pt x="12" y="17"/>
                    </a:cubicBezTo>
                    <a:cubicBezTo>
                      <a:pt x="12" y="14"/>
                      <a:pt x="14" y="12"/>
                      <a:pt x="17" y="12"/>
                    </a:cubicBezTo>
                    <a:cubicBezTo>
                      <a:pt x="162" y="12"/>
                      <a:pt x="162" y="12"/>
                      <a:pt x="162" y="12"/>
                    </a:cubicBezTo>
                    <a:cubicBezTo>
                      <a:pt x="165" y="12"/>
                      <a:pt x="167" y="14"/>
                      <a:pt x="167" y="17"/>
                    </a:cubicBezTo>
                    <a:cubicBezTo>
                      <a:pt x="167" y="110"/>
                      <a:pt x="167" y="110"/>
                      <a:pt x="167" y="110"/>
                    </a:cubicBezTo>
                    <a:cubicBezTo>
                      <a:pt x="173" y="110"/>
                      <a:pt x="173" y="110"/>
                      <a:pt x="173" y="110"/>
                    </a:cubicBezTo>
                    <a:cubicBezTo>
                      <a:pt x="179" y="110"/>
                      <a:pt x="179" y="110"/>
                      <a:pt x="179" y="110"/>
                    </a:cubicBezTo>
                    <a:cubicBezTo>
                      <a:pt x="179" y="17"/>
                      <a:pt x="179" y="17"/>
                      <a:pt x="179" y="17"/>
                    </a:cubicBezTo>
                    <a:cubicBezTo>
                      <a:pt x="179" y="7"/>
                      <a:pt x="172" y="0"/>
                      <a:pt x="162" y="0"/>
                    </a:cubicBezTo>
                    <a:cubicBezTo>
                      <a:pt x="17" y="0"/>
                      <a:pt x="17" y="0"/>
                      <a:pt x="17" y="0"/>
                    </a:cubicBezTo>
                    <a:cubicBezTo>
                      <a:pt x="8" y="0"/>
                      <a:pt x="0" y="7"/>
                      <a:pt x="0" y="17"/>
                    </a:cubicBezTo>
                    <a:cubicBezTo>
                      <a:pt x="0" y="110"/>
                      <a:pt x="0" y="110"/>
                      <a:pt x="0" y="110"/>
                    </a:cubicBezTo>
                    <a:cubicBezTo>
                      <a:pt x="0" y="120"/>
                      <a:pt x="8" y="127"/>
                      <a:pt x="17" y="127"/>
                    </a:cubicBezTo>
                    <a:cubicBezTo>
                      <a:pt x="162" y="127"/>
                      <a:pt x="162" y="127"/>
                      <a:pt x="162" y="127"/>
                    </a:cubicBezTo>
                    <a:cubicBezTo>
                      <a:pt x="172" y="127"/>
                      <a:pt x="179" y="120"/>
                      <a:pt x="179" y="110"/>
                    </a:cubicBezTo>
                    <a:cubicBezTo>
                      <a:pt x="173" y="110"/>
                      <a:pt x="173" y="110"/>
                      <a:pt x="173" y="1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2" name="Rectangle 201"/>
              <p:cNvSpPr>
                <a:spLocks noChangeArrowheads="1"/>
              </p:cNvSpPr>
              <p:nvPr/>
            </p:nvSpPr>
            <p:spPr bwMode="auto">
              <a:xfrm>
                <a:off x="736" y="1282"/>
                <a:ext cx="10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3" name="Rectangle 202"/>
              <p:cNvSpPr>
                <a:spLocks noChangeArrowheads="1"/>
              </p:cNvSpPr>
              <p:nvPr/>
            </p:nvSpPr>
            <p:spPr bwMode="auto">
              <a:xfrm>
                <a:off x="778" y="1314"/>
                <a:ext cx="65"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4" name="Rectangle 203"/>
              <p:cNvSpPr>
                <a:spLocks noChangeArrowheads="1"/>
              </p:cNvSpPr>
              <p:nvPr/>
            </p:nvSpPr>
            <p:spPr bwMode="auto">
              <a:xfrm>
                <a:off x="643" y="1231"/>
                <a:ext cx="235"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5" name="Freeform 204"/>
              <p:cNvSpPr/>
              <p:nvPr/>
            </p:nvSpPr>
            <p:spPr bwMode="auto">
              <a:xfrm>
                <a:off x="2048" y="895"/>
                <a:ext cx="185" cy="128"/>
              </a:xfrm>
              <a:custGeom>
                <a:avLst/>
                <a:gdLst>
                  <a:gd name="T0" fmla="*/ 127 w 127"/>
                  <a:gd name="T1" fmla="*/ 80 h 88"/>
                  <a:gd name="T2" fmla="*/ 119 w 127"/>
                  <a:gd name="T3" fmla="*/ 88 h 88"/>
                  <a:gd name="T4" fmla="*/ 9 w 127"/>
                  <a:gd name="T5" fmla="*/ 88 h 88"/>
                  <a:gd name="T6" fmla="*/ 0 w 127"/>
                  <a:gd name="T7" fmla="*/ 80 h 88"/>
                  <a:gd name="T8" fmla="*/ 0 w 127"/>
                  <a:gd name="T9" fmla="*/ 9 h 88"/>
                  <a:gd name="T10" fmla="*/ 9 w 127"/>
                  <a:gd name="T11" fmla="*/ 0 h 88"/>
                  <a:gd name="T12" fmla="*/ 119 w 127"/>
                  <a:gd name="T13" fmla="*/ 0 h 88"/>
                  <a:gd name="T14" fmla="*/ 127 w 127"/>
                  <a:gd name="T15" fmla="*/ 9 h 88"/>
                  <a:gd name="T16" fmla="*/ 127 w 127"/>
                  <a:gd name="T1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88">
                    <a:moveTo>
                      <a:pt x="127" y="80"/>
                    </a:moveTo>
                    <a:cubicBezTo>
                      <a:pt x="127" y="84"/>
                      <a:pt x="123" y="88"/>
                      <a:pt x="119" y="88"/>
                    </a:cubicBezTo>
                    <a:cubicBezTo>
                      <a:pt x="9" y="88"/>
                      <a:pt x="9" y="88"/>
                      <a:pt x="9" y="88"/>
                    </a:cubicBezTo>
                    <a:cubicBezTo>
                      <a:pt x="4" y="88"/>
                      <a:pt x="0" y="84"/>
                      <a:pt x="0" y="80"/>
                    </a:cubicBezTo>
                    <a:cubicBezTo>
                      <a:pt x="0" y="9"/>
                      <a:pt x="0" y="9"/>
                      <a:pt x="0" y="9"/>
                    </a:cubicBezTo>
                    <a:cubicBezTo>
                      <a:pt x="0" y="4"/>
                      <a:pt x="4" y="0"/>
                      <a:pt x="9" y="0"/>
                    </a:cubicBezTo>
                    <a:cubicBezTo>
                      <a:pt x="119" y="0"/>
                      <a:pt x="119" y="0"/>
                      <a:pt x="119" y="0"/>
                    </a:cubicBezTo>
                    <a:cubicBezTo>
                      <a:pt x="123" y="0"/>
                      <a:pt x="127" y="4"/>
                      <a:pt x="127" y="9"/>
                    </a:cubicBezTo>
                    <a:lnTo>
                      <a:pt x="127" y="80"/>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grpSp>
        <p:grpSp>
          <p:nvGrpSpPr>
            <p:cNvPr id="4" name="Group 406"/>
            <p:cNvGrpSpPr/>
            <p:nvPr/>
          </p:nvGrpSpPr>
          <p:grpSpPr bwMode="auto">
            <a:xfrm>
              <a:off x="586" y="587"/>
              <a:ext cx="2147" cy="2825"/>
              <a:chOff x="586" y="587"/>
              <a:chExt cx="2147" cy="2825"/>
            </a:xfrm>
            <a:grpFill/>
          </p:grpSpPr>
          <p:sp>
            <p:nvSpPr>
              <p:cNvPr id="188" name="Rectangle 206"/>
              <p:cNvSpPr>
                <a:spLocks noChangeArrowheads="1"/>
              </p:cNvSpPr>
              <p:nvPr/>
            </p:nvSpPr>
            <p:spPr bwMode="auto">
              <a:xfrm>
                <a:off x="2122" y="969"/>
                <a:ext cx="8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9" name="Rectangle 207"/>
              <p:cNvSpPr>
                <a:spLocks noChangeArrowheads="1"/>
              </p:cNvSpPr>
              <p:nvPr/>
            </p:nvSpPr>
            <p:spPr bwMode="auto">
              <a:xfrm>
                <a:off x="2154" y="994"/>
                <a:ext cx="4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0" name="Rectangle 208"/>
              <p:cNvSpPr>
                <a:spLocks noChangeArrowheads="1"/>
              </p:cNvSpPr>
              <p:nvPr/>
            </p:nvSpPr>
            <p:spPr bwMode="auto">
              <a:xfrm>
                <a:off x="2052" y="931"/>
                <a:ext cx="179"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1" name="Freeform 209"/>
              <p:cNvSpPr/>
              <p:nvPr/>
            </p:nvSpPr>
            <p:spPr bwMode="auto">
              <a:xfrm>
                <a:off x="2061" y="1439"/>
                <a:ext cx="166" cy="116"/>
              </a:xfrm>
              <a:custGeom>
                <a:avLst/>
                <a:gdLst>
                  <a:gd name="T0" fmla="*/ 114 w 114"/>
                  <a:gd name="T1" fmla="*/ 72 h 80"/>
                  <a:gd name="T2" fmla="*/ 107 w 114"/>
                  <a:gd name="T3" fmla="*/ 80 h 80"/>
                  <a:gd name="T4" fmla="*/ 7 w 114"/>
                  <a:gd name="T5" fmla="*/ 80 h 80"/>
                  <a:gd name="T6" fmla="*/ 0 w 114"/>
                  <a:gd name="T7" fmla="*/ 72 h 80"/>
                  <a:gd name="T8" fmla="*/ 0 w 114"/>
                  <a:gd name="T9" fmla="*/ 8 h 80"/>
                  <a:gd name="T10" fmla="*/ 7 w 114"/>
                  <a:gd name="T11" fmla="*/ 0 h 80"/>
                  <a:gd name="T12" fmla="*/ 107 w 114"/>
                  <a:gd name="T13" fmla="*/ 0 h 80"/>
                  <a:gd name="T14" fmla="*/ 114 w 114"/>
                  <a:gd name="T15" fmla="*/ 8 h 80"/>
                  <a:gd name="T16" fmla="*/ 114 w 114"/>
                  <a:gd name="T17"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80">
                    <a:moveTo>
                      <a:pt x="114" y="72"/>
                    </a:moveTo>
                    <a:cubicBezTo>
                      <a:pt x="114" y="76"/>
                      <a:pt x="111" y="80"/>
                      <a:pt x="107" y="80"/>
                    </a:cubicBezTo>
                    <a:cubicBezTo>
                      <a:pt x="7" y="80"/>
                      <a:pt x="7" y="80"/>
                      <a:pt x="7" y="80"/>
                    </a:cubicBezTo>
                    <a:cubicBezTo>
                      <a:pt x="3" y="80"/>
                      <a:pt x="0" y="76"/>
                      <a:pt x="0" y="72"/>
                    </a:cubicBezTo>
                    <a:cubicBezTo>
                      <a:pt x="0" y="8"/>
                      <a:pt x="0" y="8"/>
                      <a:pt x="0" y="8"/>
                    </a:cubicBezTo>
                    <a:cubicBezTo>
                      <a:pt x="0" y="4"/>
                      <a:pt x="3" y="0"/>
                      <a:pt x="7" y="0"/>
                    </a:cubicBezTo>
                    <a:cubicBezTo>
                      <a:pt x="107" y="0"/>
                      <a:pt x="107" y="0"/>
                      <a:pt x="107" y="0"/>
                    </a:cubicBezTo>
                    <a:cubicBezTo>
                      <a:pt x="111" y="0"/>
                      <a:pt x="114" y="4"/>
                      <a:pt x="114" y="8"/>
                    </a:cubicBezTo>
                    <a:lnTo>
                      <a:pt x="114" y="72"/>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92" name="Rectangle 210"/>
              <p:cNvSpPr>
                <a:spLocks noChangeArrowheads="1"/>
              </p:cNvSpPr>
              <p:nvPr/>
            </p:nvSpPr>
            <p:spPr bwMode="auto">
              <a:xfrm>
                <a:off x="2128" y="1506"/>
                <a:ext cx="73"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3" name="Rectangle 211"/>
              <p:cNvSpPr>
                <a:spLocks noChangeArrowheads="1"/>
              </p:cNvSpPr>
              <p:nvPr/>
            </p:nvSpPr>
            <p:spPr bwMode="auto">
              <a:xfrm>
                <a:off x="2155" y="1529"/>
                <a:ext cx="46"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4" name="Rectangle 212"/>
              <p:cNvSpPr>
                <a:spLocks noChangeArrowheads="1"/>
              </p:cNvSpPr>
              <p:nvPr/>
            </p:nvSpPr>
            <p:spPr bwMode="auto">
              <a:xfrm>
                <a:off x="2064" y="1471"/>
                <a:ext cx="161" cy="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5" name="Freeform 213"/>
              <p:cNvSpPr>
                <a:spLocks noEditPoints="1"/>
              </p:cNvSpPr>
              <p:nvPr/>
            </p:nvSpPr>
            <p:spPr bwMode="auto">
              <a:xfrm>
                <a:off x="781" y="1655"/>
                <a:ext cx="246" cy="256"/>
              </a:xfrm>
              <a:custGeom>
                <a:avLst/>
                <a:gdLst>
                  <a:gd name="T0" fmla="*/ 128 w 246"/>
                  <a:gd name="T1" fmla="*/ 13 h 256"/>
                  <a:gd name="T2" fmla="*/ 128 w 246"/>
                  <a:gd name="T3" fmla="*/ 0 h 256"/>
                  <a:gd name="T4" fmla="*/ 100 w 246"/>
                  <a:gd name="T5" fmla="*/ 0 h 256"/>
                  <a:gd name="T6" fmla="*/ 100 w 246"/>
                  <a:gd name="T7" fmla="*/ 25 h 256"/>
                  <a:gd name="T8" fmla="*/ 67 w 246"/>
                  <a:gd name="T9" fmla="*/ 25 h 256"/>
                  <a:gd name="T10" fmla="*/ 64 w 246"/>
                  <a:gd name="T11" fmla="*/ 12 h 256"/>
                  <a:gd name="T12" fmla="*/ 11 w 246"/>
                  <a:gd name="T13" fmla="*/ 12 h 256"/>
                  <a:gd name="T14" fmla="*/ 11 w 246"/>
                  <a:gd name="T15" fmla="*/ 114 h 256"/>
                  <a:gd name="T16" fmla="*/ 0 w 246"/>
                  <a:gd name="T17" fmla="*/ 114 h 256"/>
                  <a:gd name="T18" fmla="*/ 0 w 246"/>
                  <a:gd name="T19" fmla="*/ 127 h 256"/>
                  <a:gd name="T20" fmla="*/ 10 w 246"/>
                  <a:gd name="T21" fmla="*/ 127 h 256"/>
                  <a:gd name="T22" fmla="*/ 10 w 246"/>
                  <a:gd name="T23" fmla="*/ 256 h 256"/>
                  <a:gd name="T24" fmla="*/ 224 w 246"/>
                  <a:gd name="T25" fmla="*/ 256 h 256"/>
                  <a:gd name="T26" fmla="*/ 224 w 246"/>
                  <a:gd name="T27" fmla="*/ 131 h 256"/>
                  <a:gd name="T28" fmla="*/ 246 w 246"/>
                  <a:gd name="T29" fmla="*/ 131 h 256"/>
                  <a:gd name="T30" fmla="*/ 128 w 246"/>
                  <a:gd name="T31" fmla="*/ 13 h 256"/>
                  <a:gd name="T32" fmla="*/ 57 w 246"/>
                  <a:gd name="T33" fmla="*/ 210 h 256"/>
                  <a:gd name="T34" fmla="*/ 39 w 246"/>
                  <a:gd name="T35" fmla="*/ 210 h 256"/>
                  <a:gd name="T36" fmla="*/ 39 w 246"/>
                  <a:gd name="T37" fmla="*/ 192 h 256"/>
                  <a:gd name="T38" fmla="*/ 57 w 246"/>
                  <a:gd name="T39" fmla="*/ 192 h 256"/>
                  <a:gd name="T40" fmla="*/ 57 w 246"/>
                  <a:gd name="T41" fmla="*/ 210 h 256"/>
                  <a:gd name="T42" fmla="*/ 57 w 246"/>
                  <a:gd name="T43" fmla="*/ 172 h 256"/>
                  <a:gd name="T44" fmla="*/ 39 w 246"/>
                  <a:gd name="T45" fmla="*/ 172 h 256"/>
                  <a:gd name="T46" fmla="*/ 39 w 246"/>
                  <a:gd name="T47" fmla="*/ 155 h 256"/>
                  <a:gd name="T48" fmla="*/ 57 w 246"/>
                  <a:gd name="T49" fmla="*/ 155 h 256"/>
                  <a:gd name="T50" fmla="*/ 57 w 246"/>
                  <a:gd name="T51" fmla="*/ 172 h 256"/>
                  <a:gd name="T52" fmla="*/ 97 w 246"/>
                  <a:gd name="T53" fmla="*/ 210 h 256"/>
                  <a:gd name="T54" fmla="*/ 80 w 246"/>
                  <a:gd name="T55" fmla="*/ 210 h 256"/>
                  <a:gd name="T56" fmla="*/ 80 w 246"/>
                  <a:gd name="T57" fmla="*/ 192 h 256"/>
                  <a:gd name="T58" fmla="*/ 97 w 246"/>
                  <a:gd name="T59" fmla="*/ 192 h 256"/>
                  <a:gd name="T60" fmla="*/ 97 w 246"/>
                  <a:gd name="T61" fmla="*/ 210 h 256"/>
                  <a:gd name="T62" fmla="*/ 97 w 246"/>
                  <a:gd name="T63" fmla="*/ 172 h 256"/>
                  <a:gd name="T64" fmla="*/ 80 w 246"/>
                  <a:gd name="T65" fmla="*/ 172 h 256"/>
                  <a:gd name="T66" fmla="*/ 80 w 246"/>
                  <a:gd name="T67" fmla="*/ 155 h 256"/>
                  <a:gd name="T68" fmla="*/ 97 w 246"/>
                  <a:gd name="T69" fmla="*/ 155 h 256"/>
                  <a:gd name="T70" fmla="*/ 97 w 246"/>
                  <a:gd name="T71" fmla="*/ 172 h 256"/>
                  <a:gd name="T72" fmla="*/ 201 w 246"/>
                  <a:gd name="T73" fmla="*/ 235 h 256"/>
                  <a:gd name="T74" fmla="*/ 138 w 246"/>
                  <a:gd name="T75" fmla="*/ 235 h 256"/>
                  <a:gd name="T76" fmla="*/ 138 w 246"/>
                  <a:gd name="T77" fmla="*/ 155 h 256"/>
                  <a:gd name="T78" fmla="*/ 201 w 246"/>
                  <a:gd name="T79" fmla="*/ 155 h 256"/>
                  <a:gd name="T80" fmla="*/ 201 w 246"/>
                  <a:gd name="T81"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6">
                    <a:moveTo>
                      <a:pt x="128" y="13"/>
                    </a:moveTo>
                    <a:lnTo>
                      <a:pt x="128" y="0"/>
                    </a:lnTo>
                    <a:lnTo>
                      <a:pt x="100" y="0"/>
                    </a:lnTo>
                    <a:lnTo>
                      <a:pt x="100" y="25"/>
                    </a:lnTo>
                    <a:lnTo>
                      <a:pt x="67" y="25"/>
                    </a:lnTo>
                    <a:lnTo>
                      <a:pt x="64" y="12"/>
                    </a:lnTo>
                    <a:lnTo>
                      <a:pt x="11" y="12"/>
                    </a:lnTo>
                    <a:lnTo>
                      <a:pt x="11" y="114"/>
                    </a:lnTo>
                    <a:lnTo>
                      <a:pt x="0" y="114"/>
                    </a:lnTo>
                    <a:lnTo>
                      <a:pt x="0" y="127"/>
                    </a:lnTo>
                    <a:lnTo>
                      <a:pt x="10" y="127"/>
                    </a:lnTo>
                    <a:lnTo>
                      <a:pt x="10" y="256"/>
                    </a:lnTo>
                    <a:lnTo>
                      <a:pt x="224" y="256"/>
                    </a:lnTo>
                    <a:lnTo>
                      <a:pt x="224" y="131"/>
                    </a:lnTo>
                    <a:lnTo>
                      <a:pt x="246" y="131"/>
                    </a:lnTo>
                    <a:lnTo>
                      <a:pt x="128" y="13"/>
                    </a:lnTo>
                    <a:close/>
                    <a:moveTo>
                      <a:pt x="57" y="210"/>
                    </a:moveTo>
                    <a:lnTo>
                      <a:pt x="39" y="210"/>
                    </a:lnTo>
                    <a:lnTo>
                      <a:pt x="39" y="192"/>
                    </a:lnTo>
                    <a:lnTo>
                      <a:pt x="57" y="192"/>
                    </a:lnTo>
                    <a:lnTo>
                      <a:pt x="57" y="210"/>
                    </a:lnTo>
                    <a:close/>
                    <a:moveTo>
                      <a:pt x="57" y="172"/>
                    </a:moveTo>
                    <a:lnTo>
                      <a:pt x="39" y="172"/>
                    </a:lnTo>
                    <a:lnTo>
                      <a:pt x="39" y="155"/>
                    </a:lnTo>
                    <a:lnTo>
                      <a:pt x="57" y="155"/>
                    </a:lnTo>
                    <a:lnTo>
                      <a:pt x="57" y="172"/>
                    </a:lnTo>
                    <a:close/>
                    <a:moveTo>
                      <a:pt x="97" y="210"/>
                    </a:moveTo>
                    <a:lnTo>
                      <a:pt x="80" y="210"/>
                    </a:lnTo>
                    <a:lnTo>
                      <a:pt x="80" y="192"/>
                    </a:lnTo>
                    <a:lnTo>
                      <a:pt x="97" y="192"/>
                    </a:lnTo>
                    <a:lnTo>
                      <a:pt x="97" y="210"/>
                    </a:lnTo>
                    <a:close/>
                    <a:moveTo>
                      <a:pt x="97" y="172"/>
                    </a:moveTo>
                    <a:lnTo>
                      <a:pt x="80" y="172"/>
                    </a:lnTo>
                    <a:lnTo>
                      <a:pt x="80" y="155"/>
                    </a:lnTo>
                    <a:lnTo>
                      <a:pt x="97" y="155"/>
                    </a:lnTo>
                    <a:lnTo>
                      <a:pt x="97" y="172"/>
                    </a:lnTo>
                    <a:close/>
                    <a:moveTo>
                      <a:pt x="201" y="235"/>
                    </a:moveTo>
                    <a:lnTo>
                      <a:pt x="138" y="235"/>
                    </a:lnTo>
                    <a:lnTo>
                      <a:pt x="138" y="155"/>
                    </a:lnTo>
                    <a:lnTo>
                      <a:pt x="201" y="155"/>
                    </a:lnTo>
                    <a:lnTo>
                      <a:pt x="201"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6" name="Freeform 214"/>
              <p:cNvSpPr>
                <a:spLocks noEditPoints="1"/>
              </p:cNvSpPr>
              <p:nvPr/>
            </p:nvSpPr>
            <p:spPr bwMode="auto">
              <a:xfrm>
                <a:off x="2537" y="2063"/>
                <a:ext cx="133" cy="141"/>
              </a:xfrm>
              <a:custGeom>
                <a:avLst/>
                <a:gdLst>
                  <a:gd name="T0" fmla="*/ 69 w 133"/>
                  <a:gd name="T1" fmla="*/ 7 h 141"/>
                  <a:gd name="T2" fmla="*/ 69 w 133"/>
                  <a:gd name="T3" fmla="*/ 0 h 141"/>
                  <a:gd name="T4" fmla="*/ 55 w 133"/>
                  <a:gd name="T5" fmla="*/ 0 h 141"/>
                  <a:gd name="T6" fmla="*/ 55 w 133"/>
                  <a:gd name="T7" fmla="*/ 14 h 141"/>
                  <a:gd name="T8" fmla="*/ 36 w 133"/>
                  <a:gd name="T9" fmla="*/ 14 h 141"/>
                  <a:gd name="T10" fmla="*/ 34 w 133"/>
                  <a:gd name="T11" fmla="*/ 7 h 141"/>
                  <a:gd name="T12" fmla="*/ 5 w 133"/>
                  <a:gd name="T13" fmla="*/ 7 h 141"/>
                  <a:gd name="T14" fmla="*/ 5 w 133"/>
                  <a:gd name="T15" fmla="*/ 62 h 141"/>
                  <a:gd name="T16" fmla="*/ 0 w 133"/>
                  <a:gd name="T17" fmla="*/ 62 h 141"/>
                  <a:gd name="T18" fmla="*/ 0 w 133"/>
                  <a:gd name="T19" fmla="*/ 69 h 141"/>
                  <a:gd name="T20" fmla="*/ 5 w 133"/>
                  <a:gd name="T21" fmla="*/ 69 h 141"/>
                  <a:gd name="T22" fmla="*/ 5 w 133"/>
                  <a:gd name="T23" fmla="*/ 141 h 141"/>
                  <a:gd name="T24" fmla="*/ 122 w 133"/>
                  <a:gd name="T25" fmla="*/ 141 h 141"/>
                  <a:gd name="T26" fmla="*/ 122 w 133"/>
                  <a:gd name="T27" fmla="*/ 72 h 141"/>
                  <a:gd name="T28" fmla="*/ 133 w 133"/>
                  <a:gd name="T29" fmla="*/ 72 h 141"/>
                  <a:gd name="T30" fmla="*/ 69 w 133"/>
                  <a:gd name="T31" fmla="*/ 7 h 141"/>
                  <a:gd name="T32" fmla="*/ 32 w 133"/>
                  <a:gd name="T33" fmla="*/ 116 h 141"/>
                  <a:gd name="T34" fmla="*/ 21 w 133"/>
                  <a:gd name="T35" fmla="*/ 116 h 141"/>
                  <a:gd name="T36" fmla="*/ 21 w 133"/>
                  <a:gd name="T37" fmla="*/ 106 h 141"/>
                  <a:gd name="T38" fmla="*/ 32 w 133"/>
                  <a:gd name="T39" fmla="*/ 106 h 141"/>
                  <a:gd name="T40" fmla="*/ 32 w 133"/>
                  <a:gd name="T41" fmla="*/ 116 h 141"/>
                  <a:gd name="T42" fmla="*/ 32 w 133"/>
                  <a:gd name="T43" fmla="*/ 94 h 141"/>
                  <a:gd name="T44" fmla="*/ 21 w 133"/>
                  <a:gd name="T45" fmla="*/ 94 h 141"/>
                  <a:gd name="T46" fmla="*/ 21 w 133"/>
                  <a:gd name="T47" fmla="*/ 85 h 141"/>
                  <a:gd name="T48" fmla="*/ 32 w 133"/>
                  <a:gd name="T49" fmla="*/ 85 h 141"/>
                  <a:gd name="T50" fmla="*/ 32 w 133"/>
                  <a:gd name="T51" fmla="*/ 94 h 141"/>
                  <a:gd name="T52" fmla="*/ 53 w 133"/>
                  <a:gd name="T53" fmla="*/ 116 h 141"/>
                  <a:gd name="T54" fmla="*/ 43 w 133"/>
                  <a:gd name="T55" fmla="*/ 116 h 141"/>
                  <a:gd name="T56" fmla="*/ 43 w 133"/>
                  <a:gd name="T57" fmla="*/ 106 h 141"/>
                  <a:gd name="T58" fmla="*/ 53 w 133"/>
                  <a:gd name="T59" fmla="*/ 106 h 141"/>
                  <a:gd name="T60" fmla="*/ 53 w 133"/>
                  <a:gd name="T61" fmla="*/ 116 h 141"/>
                  <a:gd name="T62" fmla="*/ 53 w 133"/>
                  <a:gd name="T63" fmla="*/ 94 h 141"/>
                  <a:gd name="T64" fmla="*/ 43 w 133"/>
                  <a:gd name="T65" fmla="*/ 94 h 141"/>
                  <a:gd name="T66" fmla="*/ 43 w 133"/>
                  <a:gd name="T67" fmla="*/ 85 h 141"/>
                  <a:gd name="T68" fmla="*/ 53 w 133"/>
                  <a:gd name="T69" fmla="*/ 85 h 141"/>
                  <a:gd name="T70" fmla="*/ 53 w 133"/>
                  <a:gd name="T71" fmla="*/ 94 h 141"/>
                  <a:gd name="T72" fmla="*/ 109 w 133"/>
                  <a:gd name="T73" fmla="*/ 129 h 141"/>
                  <a:gd name="T74" fmla="*/ 75 w 133"/>
                  <a:gd name="T75" fmla="*/ 129 h 141"/>
                  <a:gd name="T76" fmla="*/ 75 w 133"/>
                  <a:gd name="T77" fmla="*/ 85 h 141"/>
                  <a:gd name="T78" fmla="*/ 109 w 133"/>
                  <a:gd name="T79" fmla="*/ 85 h 141"/>
                  <a:gd name="T80" fmla="*/ 109 w 133"/>
                  <a:gd name="T81"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41">
                    <a:moveTo>
                      <a:pt x="69" y="7"/>
                    </a:moveTo>
                    <a:lnTo>
                      <a:pt x="69" y="0"/>
                    </a:lnTo>
                    <a:lnTo>
                      <a:pt x="55" y="0"/>
                    </a:lnTo>
                    <a:lnTo>
                      <a:pt x="55" y="14"/>
                    </a:lnTo>
                    <a:lnTo>
                      <a:pt x="36" y="14"/>
                    </a:lnTo>
                    <a:lnTo>
                      <a:pt x="34" y="7"/>
                    </a:lnTo>
                    <a:lnTo>
                      <a:pt x="5" y="7"/>
                    </a:lnTo>
                    <a:lnTo>
                      <a:pt x="5" y="62"/>
                    </a:lnTo>
                    <a:lnTo>
                      <a:pt x="0" y="62"/>
                    </a:lnTo>
                    <a:lnTo>
                      <a:pt x="0" y="69"/>
                    </a:lnTo>
                    <a:lnTo>
                      <a:pt x="5" y="69"/>
                    </a:lnTo>
                    <a:lnTo>
                      <a:pt x="5" y="141"/>
                    </a:lnTo>
                    <a:lnTo>
                      <a:pt x="122" y="141"/>
                    </a:lnTo>
                    <a:lnTo>
                      <a:pt x="122" y="72"/>
                    </a:lnTo>
                    <a:lnTo>
                      <a:pt x="133" y="72"/>
                    </a:lnTo>
                    <a:lnTo>
                      <a:pt x="69" y="7"/>
                    </a:lnTo>
                    <a:close/>
                    <a:moveTo>
                      <a:pt x="32" y="116"/>
                    </a:moveTo>
                    <a:lnTo>
                      <a:pt x="21" y="116"/>
                    </a:lnTo>
                    <a:lnTo>
                      <a:pt x="21" y="106"/>
                    </a:lnTo>
                    <a:lnTo>
                      <a:pt x="32" y="106"/>
                    </a:lnTo>
                    <a:lnTo>
                      <a:pt x="32" y="116"/>
                    </a:lnTo>
                    <a:close/>
                    <a:moveTo>
                      <a:pt x="32" y="94"/>
                    </a:moveTo>
                    <a:lnTo>
                      <a:pt x="21" y="94"/>
                    </a:lnTo>
                    <a:lnTo>
                      <a:pt x="21" y="85"/>
                    </a:lnTo>
                    <a:lnTo>
                      <a:pt x="32" y="85"/>
                    </a:lnTo>
                    <a:lnTo>
                      <a:pt x="32" y="94"/>
                    </a:lnTo>
                    <a:close/>
                    <a:moveTo>
                      <a:pt x="53" y="116"/>
                    </a:moveTo>
                    <a:lnTo>
                      <a:pt x="43" y="116"/>
                    </a:lnTo>
                    <a:lnTo>
                      <a:pt x="43" y="106"/>
                    </a:lnTo>
                    <a:lnTo>
                      <a:pt x="53" y="106"/>
                    </a:lnTo>
                    <a:lnTo>
                      <a:pt x="53" y="116"/>
                    </a:lnTo>
                    <a:close/>
                    <a:moveTo>
                      <a:pt x="53" y="94"/>
                    </a:moveTo>
                    <a:lnTo>
                      <a:pt x="43" y="94"/>
                    </a:lnTo>
                    <a:lnTo>
                      <a:pt x="43" y="85"/>
                    </a:lnTo>
                    <a:lnTo>
                      <a:pt x="53" y="85"/>
                    </a:lnTo>
                    <a:lnTo>
                      <a:pt x="53" y="94"/>
                    </a:lnTo>
                    <a:close/>
                    <a:moveTo>
                      <a:pt x="109" y="129"/>
                    </a:moveTo>
                    <a:lnTo>
                      <a:pt x="75" y="129"/>
                    </a:lnTo>
                    <a:lnTo>
                      <a:pt x="75" y="85"/>
                    </a:lnTo>
                    <a:lnTo>
                      <a:pt x="109" y="85"/>
                    </a:lnTo>
                    <a:lnTo>
                      <a:pt x="109"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7" name="Freeform 215"/>
              <p:cNvSpPr>
                <a:spLocks noEditPoints="1"/>
              </p:cNvSpPr>
              <p:nvPr/>
            </p:nvSpPr>
            <p:spPr bwMode="auto">
              <a:xfrm>
                <a:off x="1617" y="587"/>
                <a:ext cx="246" cy="255"/>
              </a:xfrm>
              <a:custGeom>
                <a:avLst/>
                <a:gdLst>
                  <a:gd name="T0" fmla="*/ 127 w 246"/>
                  <a:gd name="T1" fmla="*/ 13 h 255"/>
                  <a:gd name="T2" fmla="*/ 127 w 246"/>
                  <a:gd name="T3" fmla="*/ 0 h 255"/>
                  <a:gd name="T4" fmla="*/ 99 w 246"/>
                  <a:gd name="T5" fmla="*/ 0 h 255"/>
                  <a:gd name="T6" fmla="*/ 99 w 246"/>
                  <a:gd name="T7" fmla="*/ 24 h 255"/>
                  <a:gd name="T8" fmla="*/ 67 w 246"/>
                  <a:gd name="T9" fmla="*/ 24 h 255"/>
                  <a:gd name="T10" fmla="*/ 64 w 246"/>
                  <a:gd name="T11" fmla="*/ 13 h 255"/>
                  <a:gd name="T12" fmla="*/ 12 w 246"/>
                  <a:gd name="T13" fmla="*/ 13 h 255"/>
                  <a:gd name="T14" fmla="*/ 12 w 246"/>
                  <a:gd name="T15" fmla="*/ 114 h 255"/>
                  <a:gd name="T16" fmla="*/ 0 w 246"/>
                  <a:gd name="T17" fmla="*/ 114 h 255"/>
                  <a:gd name="T18" fmla="*/ 0 w 246"/>
                  <a:gd name="T19" fmla="*/ 126 h 255"/>
                  <a:gd name="T20" fmla="*/ 10 w 246"/>
                  <a:gd name="T21" fmla="*/ 126 h 255"/>
                  <a:gd name="T22" fmla="*/ 10 w 246"/>
                  <a:gd name="T23" fmla="*/ 255 h 255"/>
                  <a:gd name="T24" fmla="*/ 224 w 246"/>
                  <a:gd name="T25" fmla="*/ 255 h 255"/>
                  <a:gd name="T26" fmla="*/ 224 w 246"/>
                  <a:gd name="T27" fmla="*/ 130 h 255"/>
                  <a:gd name="T28" fmla="*/ 246 w 246"/>
                  <a:gd name="T29" fmla="*/ 130 h 255"/>
                  <a:gd name="T30" fmla="*/ 127 w 246"/>
                  <a:gd name="T31" fmla="*/ 13 h 255"/>
                  <a:gd name="T32" fmla="*/ 57 w 246"/>
                  <a:gd name="T33" fmla="*/ 210 h 255"/>
                  <a:gd name="T34" fmla="*/ 40 w 246"/>
                  <a:gd name="T35" fmla="*/ 210 h 255"/>
                  <a:gd name="T36" fmla="*/ 40 w 246"/>
                  <a:gd name="T37" fmla="*/ 191 h 255"/>
                  <a:gd name="T38" fmla="*/ 57 w 246"/>
                  <a:gd name="T39" fmla="*/ 191 h 255"/>
                  <a:gd name="T40" fmla="*/ 57 w 246"/>
                  <a:gd name="T41" fmla="*/ 210 h 255"/>
                  <a:gd name="T42" fmla="*/ 57 w 246"/>
                  <a:gd name="T43" fmla="*/ 171 h 255"/>
                  <a:gd name="T44" fmla="*/ 40 w 246"/>
                  <a:gd name="T45" fmla="*/ 171 h 255"/>
                  <a:gd name="T46" fmla="*/ 40 w 246"/>
                  <a:gd name="T47" fmla="*/ 154 h 255"/>
                  <a:gd name="T48" fmla="*/ 57 w 246"/>
                  <a:gd name="T49" fmla="*/ 154 h 255"/>
                  <a:gd name="T50" fmla="*/ 57 w 246"/>
                  <a:gd name="T51" fmla="*/ 171 h 255"/>
                  <a:gd name="T52" fmla="*/ 98 w 246"/>
                  <a:gd name="T53" fmla="*/ 210 h 255"/>
                  <a:gd name="T54" fmla="*/ 80 w 246"/>
                  <a:gd name="T55" fmla="*/ 210 h 255"/>
                  <a:gd name="T56" fmla="*/ 80 w 246"/>
                  <a:gd name="T57" fmla="*/ 191 h 255"/>
                  <a:gd name="T58" fmla="*/ 98 w 246"/>
                  <a:gd name="T59" fmla="*/ 191 h 255"/>
                  <a:gd name="T60" fmla="*/ 98 w 246"/>
                  <a:gd name="T61" fmla="*/ 210 h 255"/>
                  <a:gd name="T62" fmla="*/ 98 w 246"/>
                  <a:gd name="T63" fmla="*/ 171 h 255"/>
                  <a:gd name="T64" fmla="*/ 80 w 246"/>
                  <a:gd name="T65" fmla="*/ 171 h 255"/>
                  <a:gd name="T66" fmla="*/ 80 w 246"/>
                  <a:gd name="T67" fmla="*/ 154 h 255"/>
                  <a:gd name="T68" fmla="*/ 98 w 246"/>
                  <a:gd name="T69" fmla="*/ 154 h 255"/>
                  <a:gd name="T70" fmla="*/ 98 w 246"/>
                  <a:gd name="T71" fmla="*/ 171 h 255"/>
                  <a:gd name="T72" fmla="*/ 200 w 246"/>
                  <a:gd name="T73" fmla="*/ 234 h 255"/>
                  <a:gd name="T74" fmla="*/ 137 w 246"/>
                  <a:gd name="T75" fmla="*/ 234 h 255"/>
                  <a:gd name="T76" fmla="*/ 137 w 246"/>
                  <a:gd name="T77" fmla="*/ 154 h 255"/>
                  <a:gd name="T78" fmla="*/ 200 w 246"/>
                  <a:gd name="T79" fmla="*/ 154 h 255"/>
                  <a:gd name="T80" fmla="*/ 200 w 246"/>
                  <a:gd name="T81" fmla="*/ 23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5">
                    <a:moveTo>
                      <a:pt x="127" y="13"/>
                    </a:moveTo>
                    <a:lnTo>
                      <a:pt x="127" y="0"/>
                    </a:lnTo>
                    <a:lnTo>
                      <a:pt x="99" y="0"/>
                    </a:lnTo>
                    <a:lnTo>
                      <a:pt x="99" y="24"/>
                    </a:lnTo>
                    <a:lnTo>
                      <a:pt x="67" y="24"/>
                    </a:lnTo>
                    <a:lnTo>
                      <a:pt x="64" y="13"/>
                    </a:lnTo>
                    <a:lnTo>
                      <a:pt x="12" y="13"/>
                    </a:lnTo>
                    <a:lnTo>
                      <a:pt x="12" y="114"/>
                    </a:lnTo>
                    <a:lnTo>
                      <a:pt x="0" y="114"/>
                    </a:lnTo>
                    <a:lnTo>
                      <a:pt x="0" y="126"/>
                    </a:lnTo>
                    <a:lnTo>
                      <a:pt x="10" y="126"/>
                    </a:lnTo>
                    <a:lnTo>
                      <a:pt x="10" y="255"/>
                    </a:lnTo>
                    <a:lnTo>
                      <a:pt x="224" y="255"/>
                    </a:lnTo>
                    <a:lnTo>
                      <a:pt x="224" y="130"/>
                    </a:lnTo>
                    <a:lnTo>
                      <a:pt x="246" y="130"/>
                    </a:lnTo>
                    <a:lnTo>
                      <a:pt x="127" y="13"/>
                    </a:lnTo>
                    <a:close/>
                    <a:moveTo>
                      <a:pt x="57" y="210"/>
                    </a:moveTo>
                    <a:lnTo>
                      <a:pt x="40" y="210"/>
                    </a:lnTo>
                    <a:lnTo>
                      <a:pt x="40" y="191"/>
                    </a:lnTo>
                    <a:lnTo>
                      <a:pt x="57" y="191"/>
                    </a:lnTo>
                    <a:lnTo>
                      <a:pt x="57" y="210"/>
                    </a:lnTo>
                    <a:close/>
                    <a:moveTo>
                      <a:pt x="57" y="171"/>
                    </a:moveTo>
                    <a:lnTo>
                      <a:pt x="40" y="171"/>
                    </a:lnTo>
                    <a:lnTo>
                      <a:pt x="40" y="154"/>
                    </a:lnTo>
                    <a:lnTo>
                      <a:pt x="57" y="154"/>
                    </a:lnTo>
                    <a:lnTo>
                      <a:pt x="57" y="171"/>
                    </a:lnTo>
                    <a:close/>
                    <a:moveTo>
                      <a:pt x="98" y="210"/>
                    </a:moveTo>
                    <a:lnTo>
                      <a:pt x="80" y="210"/>
                    </a:lnTo>
                    <a:lnTo>
                      <a:pt x="80" y="191"/>
                    </a:lnTo>
                    <a:lnTo>
                      <a:pt x="98" y="191"/>
                    </a:lnTo>
                    <a:lnTo>
                      <a:pt x="98" y="210"/>
                    </a:lnTo>
                    <a:close/>
                    <a:moveTo>
                      <a:pt x="98" y="171"/>
                    </a:moveTo>
                    <a:lnTo>
                      <a:pt x="80" y="171"/>
                    </a:lnTo>
                    <a:lnTo>
                      <a:pt x="80" y="154"/>
                    </a:lnTo>
                    <a:lnTo>
                      <a:pt x="98" y="154"/>
                    </a:lnTo>
                    <a:lnTo>
                      <a:pt x="98" y="171"/>
                    </a:lnTo>
                    <a:close/>
                    <a:moveTo>
                      <a:pt x="200" y="234"/>
                    </a:moveTo>
                    <a:lnTo>
                      <a:pt x="137" y="234"/>
                    </a:lnTo>
                    <a:lnTo>
                      <a:pt x="137" y="154"/>
                    </a:lnTo>
                    <a:lnTo>
                      <a:pt x="200" y="154"/>
                    </a:lnTo>
                    <a:lnTo>
                      <a:pt x="200"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8" name="Freeform 216"/>
              <p:cNvSpPr>
                <a:spLocks noEditPoints="1"/>
              </p:cNvSpPr>
              <p:nvPr/>
            </p:nvSpPr>
            <p:spPr bwMode="auto">
              <a:xfrm>
                <a:off x="1556" y="2859"/>
                <a:ext cx="128" cy="126"/>
              </a:xfrm>
              <a:custGeom>
                <a:avLst/>
                <a:gdLst>
                  <a:gd name="T0" fmla="*/ 86 w 88"/>
                  <a:gd name="T1" fmla="*/ 39 h 86"/>
                  <a:gd name="T2" fmla="*/ 62 w 88"/>
                  <a:gd name="T3" fmla="*/ 27 h 86"/>
                  <a:gd name="T4" fmla="*/ 54 w 88"/>
                  <a:gd name="T5" fmla="*/ 3 h 86"/>
                  <a:gd name="T6" fmla="*/ 4 w 88"/>
                  <a:gd name="T7" fmla="*/ 2 h 86"/>
                  <a:gd name="T8" fmla="*/ 4 w 88"/>
                  <a:gd name="T9" fmla="*/ 82 h 86"/>
                  <a:gd name="T10" fmla="*/ 33 w 88"/>
                  <a:gd name="T11" fmla="*/ 85 h 86"/>
                  <a:gd name="T12" fmla="*/ 45 w 88"/>
                  <a:gd name="T13" fmla="*/ 74 h 86"/>
                  <a:gd name="T14" fmla="*/ 57 w 88"/>
                  <a:gd name="T15" fmla="*/ 86 h 86"/>
                  <a:gd name="T16" fmla="*/ 85 w 88"/>
                  <a:gd name="T17" fmla="*/ 85 h 86"/>
                  <a:gd name="T18" fmla="*/ 86 w 88"/>
                  <a:gd name="T19" fmla="*/ 39 h 86"/>
                  <a:gd name="T20" fmla="*/ 30 w 88"/>
                  <a:gd name="T21" fmla="*/ 46 h 86"/>
                  <a:gd name="T22" fmla="*/ 24 w 88"/>
                  <a:gd name="T23" fmla="*/ 46 h 86"/>
                  <a:gd name="T24" fmla="*/ 22 w 88"/>
                  <a:gd name="T25" fmla="*/ 43 h 86"/>
                  <a:gd name="T26" fmla="*/ 24 w 88"/>
                  <a:gd name="T27" fmla="*/ 41 h 86"/>
                  <a:gd name="T28" fmla="*/ 30 w 88"/>
                  <a:gd name="T29" fmla="*/ 41 h 86"/>
                  <a:gd name="T30" fmla="*/ 32 w 88"/>
                  <a:gd name="T31" fmla="*/ 43 h 86"/>
                  <a:gd name="T32" fmla="*/ 30 w 88"/>
                  <a:gd name="T33"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86" y="39"/>
                    </a:moveTo>
                    <a:cubicBezTo>
                      <a:pt x="85" y="34"/>
                      <a:pt x="62" y="32"/>
                      <a:pt x="62" y="27"/>
                    </a:cubicBezTo>
                    <a:cubicBezTo>
                      <a:pt x="62" y="22"/>
                      <a:pt x="54" y="3"/>
                      <a:pt x="54" y="3"/>
                    </a:cubicBezTo>
                    <a:cubicBezTo>
                      <a:pt x="53" y="0"/>
                      <a:pt x="4" y="2"/>
                      <a:pt x="4" y="2"/>
                    </a:cubicBezTo>
                    <a:cubicBezTo>
                      <a:pt x="4" y="2"/>
                      <a:pt x="0" y="79"/>
                      <a:pt x="4" y="82"/>
                    </a:cubicBezTo>
                    <a:cubicBezTo>
                      <a:pt x="5" y="84"/>
                      <a:pt x="18" y="85"/>
                      <a:pt x="33" y="85"/>
                    </a:cubicBezTo>
                    <a:cubicBezTo>
                      <a:pt x="34" y="79"/>
                      <a:pt x="39" y="74"/>
                      <a:pt x="45" y="74"/>
                    </a:cubicBezTo>
                    <a:cubicBezTo>
                      <a:pt x="51" y="74"/>
                      <a:pt x="56" y="79"/>
                      <a:pt x="57" y="86"/>
                    </a:cubicBezTo>
                    <a:cubicBezTo>
                      <a:pt x="72" y="86"/>
                      <a:pt x="84" y="86"/>
                      <a:pt x="85" y="85"/>
                    </a:cubicBezTo>
                    <a:cubicBezTo>
                      <a:pt x="88" y="82"/>
                      <a:pt x="87" y="43"/>
                      <a:pt x="86" y="39"/>
                    </a:cubicBezTo>
                    <a:close/>
                    <a:moveTo>
                      <a:pt x="30" y="46"/>
                    </a:moveTo>
                    <a:cubicBezTo>
                      <a:pt x="24" y="46"/>
                      <a:pt x="24" y="46"/>
                      <a:pt x="24" y="46"/>
                    </a:cubicBezTo>
                    <a:cubicBezTo>
                      <a:pt x="23" y="46"/>
                      <a:pt x="22" y="45"/>
                      <a:pt x="22" y="43"/>
                    </a:cubicBezTo>
                    <a:cubicBezTo>
                      <a:pt x="22" y="42"/>
                      <a:pt x="23" y="41"/>
                      <a:pt x="24" y="41"/>
                    </a:cubicBezTo>
                    <a:cubicBezTo>
                      <a:pt x="30" y="41"/>
                      <a:pt x="30" y="41"/>
                      <a:pt x="30" y="41"/>
                    </a:cubicBezTo>
                    <a:cubicBezTo>
                      <a:pt x="31" y="41"/>
                      <a:pt x="32" y="42"/>
                      <a:pt x="32" y="43"/>
                    </a:cubicBezTo>
                    <a:cubicBezTo>
                      <a:pt x="32" y="45"/>
                      <a:pt x="31" y="46"/>
                      <a:pt x="3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9" name="Freeform 217"/>
              <p:cNvSpPr/>
              <p:nvPr/>
            </p:nvSpPr>
            <p:spPr bwMode="auto">
              <a:xfrm>
                <a:off x="1390" y="2919"/>
                <a:ext cx="166" cy="64"/>
              </a:xfrm>
              <a:custGeom>
                <a:avLst/>
                <a:gdLst>
                  <a:gd name="T0" fmla="*/ 7 w 114"/>
                  <a:gd name="T1" fmla="*/ 1 h 44"/>
                  <a:gd name="T2" fmla="*/ 4 w 114"/>
                  <a:gd name="T3" fmla="*/ 43 h 44"/>
                  <a:gd name="T4" fmla="*/ 37 w 114"/>
                  <a:gd name="T5" fmla="*/ 44 h 44"/>
                  <a:gd name="T6" fmla="*/ 49 w 114"/>
                  <a:gd name="T7" fmla="*/ 33 h 44"/>
                  <a:gd name="T8" fmla="*/ 61 w 114"/>
                  <a:gd name="T9" fmla="*/ 44 h 44"/>
                  <a:gd name="T10" fmla="*/ 111 w 114"/>
                  <a:gd name="T11" fmla="*/ 43 h 44"/>
                  <a:gd name="T12" fmla="*/ 114 w 114"/>
                  <a:gd name="T13" fmla="*/ 3 h 44"/>
                  <a:gd name="T14" fmla="*/ 7 w 114"/>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7" y="1"/>
                    </a:moveTo>
                    <a:cubicBezTo>
                      <a:pt x="3" y="3"/>
                      <a:pt x="0" y="41"/>
                      <a:pt x="4" y="43"/>
                    </a:cubicBezTo>
                    <a:cubicBezTo>
                      <a:pt x="6" y="44"/>
                      <a:pt x="20" y="44"/>
                      <a:pt x="37" y="44"/>
                    </a:cubicBezTo>
                    <a:cubicBezTo>
                      <a:pt x="38" y="38"/>
                      <a:pt x="43" y="33"/>
                      <a:pt x="49" y="33"/>
                    </a:cubicBezTo>
                    <a:cubicBezTo>
                      <a:pt x="55" y="33"/>
                      <a:pt x="60" y="38"/>
                      <a:pt x="61" y="44"/>
                    </a:cubicBezTo>
                    <a:cubicBezTo>
                      <a:pt x="87" y="44"/>
                      <a:pt x="111" y="44"/>
                      <a:pt x="111" y="43"/>
                    </a:cubicBezTo>
                    <a:cubicBezTo>
                      <a:pt x="111" y="41"/>
                      <a:pt x="114" y="3"/>
                      <a:pt x="114" y="3"/>
                    </a:cubicBezTo>
                    <a:cubicBezTo>
                      <a:pt x="114" y="2"/>
                      <a:pt x="10"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0" name="Freeform 218"/>
              <p:cNvSpPr>
                <a:spLocks noEditPoints="1"/>
              </p:cNvSpPr>
              <p:nvPr/>
            </p:nvSpPr>
            <p:spPr bwMode="auto">
              <a:xfrm>
                <a:off x="144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1" name="Freeform 219"/>
              <p:cNvSpPr>
                <a:spLocks noEditPoints="1"/>
              </p:cNvSpPr>
              <p:nvPr/>
            </p:nvSpPr>
            <p:spPr bwMode="auto">
              <a:xfrm>
                <a:off x="160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2" name="Freeform 220"/>
              <p:cNvSpPr>
                <a:spLocks noEditPoints="1"/>
              </p:cNvSpPr>
              <p:nvPr/>
            </p:nvSpPr>
            <p:spPr bwMode="auto">
              <a:xfrm>
                <a:off x="2414" y="1395"/>
                <a:ext cx="134" cy="130"/>
              </a:xfrm>
              <a:custGeom>
                <a:avLst/>
                <a:gdLst>
                  <a:gd name="T0" fmla="*/ 90 w 92"/>
                  <a:gd name="T1" fmla="*/ 40 h 89"/>
                  <a:gd name="T2" fmla="*/ 65 w 92"/>
                  <a:gd name="T3" fmla="*/ 28 h 89"/>
                  <a:gd name="T4" fmla="*/ 56 w 92"/>
                  <a:gd name="T5" fmla="*/ 4 h 89"/>
                  <a:gd name="T6" fmla="*/ 4 w 92"/>
                  <a:gd name="T7" fmla="*/ 2 h 89"/>
                  <a:gd name="T8" fmla="*/ 4 w 92"/>
                  <a:gd name="T9" fmla="*/ 85 h 89"/>
                  <a:gd name="T10" fmla="*/ 34 w 92"/>
                  <a:gd name="T11" fmla="*/ 88 h 89"/>
                  <a:gd name="T12" fmla="*/ 47 w 92"/>
                  <a:gd name="T13" fmla="*/ 77 h 89"/>
                  <a:gd name="T14" fmla="*/ 59 w 92"/>
                  <a:gd name="T15" fmla="*/ 89 h 89"/>
                  <a:gd name="T16" fmla="*/ 89 w 92"/>
                  <a:gd name="T17" fmla="*/ 88 h 89"/>
                  <a:gd name="T18" fmla="*/ 90 w 92"/>
                  <a:gd name="T19" fmla="*/ 40 h 89"/>
                  <a:gd name="T20" fmla="*/ 31 w 92"/>
                  <a:gd name="T21" fmla="*/ 47 h 89"/>
                  <a:gd name="T22" fmla="*/ 25 w 92"/>
                  <a:gd name="T23" fmla="*/ 47 h 89"/>
                  <a:gd name="T24" fmla="*/ 23 w 92"/>
                  <a:gd name="T25" fmla="*/ 45 h 89"/>
                  <a:gd name="T26" fmla="*/ 25 w 92"/>
                  <a:gd name="T27" fmla="*/ 43 h 89"/>
                  <a:gd name="T28" fmla="*/ 31 w 92"/>
                  <a:gd name="T29" fmla="*/ 43 h 89"/>
                  <a:gd name="T30" fmla="*/ 33 w 92"/>
                  <a:gd name="T31" fmla="*/ 45 h 89"/>
                  <a:gd name="T32" fmla="*/ 31 w 92"/>
                  <a:gd name="T33" fmla="*/ 4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89">
                    <a:moveTo>
                      <a:pt x="90" y="40"/>
                    </a:moveTo>
                    <a:cubicBezTo>
                      <a:pt x="89" y="35"/>
                      <a:pt x="65" y="33"/>
                      <a:pt x="65" y="28"/>
                    </a:cubicBezTo>
                    <a:cubicBezTo>
                      <a:pt x="65" y="23"/>
                      <a:pt x="56" y="4"/>
                      <a:pt x="56" y="4"/>
                    </a:cubicBezTo>
                    <a:cubicBezTo>
                      <a:pt x="55" y="0"/>
                      <a:pt x="4" y="2"/>
                      <a:pt x="4" y="2"/>
                    </a:cubicBezTo>
                    <a:cubicBezTo>
                      <a:pt x="4" y="2"/>
                      <a:pt x="0" y="82"/>
                      <a:pt x="4" y="85"/>
                    </a:cubicBezTo>
                    <a:cubicBezTo>
                      <a:pt x="6" y="87"/>
                      <a:pt x="19" y="88"/>
                      <a:pt x="34" y="88"/>
                    </a:cubicBezTo>
                    <a:cubicBezTo>
                      <a:pt x="35" y="82"/>
                      <a:pt x="40" y="77"/>
                      <a:pt x="47" y="77"/>
                    </a:cubicBezTo>
                    <a:cubicBezTo>
                      <a:pt x="53" y="77"/>
                      <a:pt x="58" y="82"/>
                      <a:pt x="59" y="89"/>
                    </a:cubicBezTo>
                    <a:cubicBezTo>
                      <a:pt x="75" y="89"/>
                      <a:pt x="88" y="89"/>
                      <a:pt x="89" y="88"/>
                    </a:cubicBezTo>
                    <a:cubicBezTo>
                      <a:pt x="92" y="85"/>
                      <a:pt x="91" y="45"/>
                      <a:pt x="90" y="40"/>
                    </a:cubicBezTo>
                    <a:close/>
                    <a:moveTo>
                      <a:pt x="31" y="47"/>
                    </a:moveTo>
                    <a:cubicBezTo>
                      <a:pt x="25" y="47"/>
                      <a:pt x="25" y="47"/>
                      <a:pt x="25" y="47"/>
                    </a:cubicBezTo>
                    <a:cubicBezTo>
                      <a:pt x="24" y="47"/>
                      <a:pt x="23" y="46"/>
                      <a:pt x="23" y="45"/>
                    </a:cubicBezTo>
                    <a:cubicBezTo>
                      <a:pt x="23" y="44"/>
                      <a:pt x="24" y="43"/>
                      <a:pt x="25" y="43"/>
                    </a:cubicBezTo>
                    <a:cubicBezTo>
                      <a:pt x="31" y="43"/>
                      <a:pt x="31" y="43"/>
                      <a:pt x="31" y="43"/>
                    </a:cubicBezTo>
                    <a:cubicBezTo>
                      <a:pt x="32" y="43"/>
                      <a:pt x="33" y="44"/>
                      <a:pt x="33" y="45"/>
                    </a:cubicBezTo>
                    <a:cubicBezTo>
                      <a:pt x="33" y="46"/>
                      <a:pt x="32" y="47"/>
                      <a:pt x="3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3" name="Freeform 221"/>
              <p:cNvSpPr/>
              <p:nvPr/>
            </p:nvSpPr>
            <p:spPr bwMode="auto">
              <a:xfrm>
                <a:off x="2243" y="1456"/>
                <a:ext cx="171" cy="67"/>
              </a:xfrm>
              <a:custGeom>
                <a:avLst/>
                <a:gdLst>
                  <a:gd name="T0" fmla="*/ 7 w 118"/>
                  <a:gd name="T1" fmla="*/ 2 h 46"/>
                  <a:gd name="T2" fmla="*/ 5 w 118"/>
                  <a:gd name="T3" fmla="*/ 45 h 46"/>
                  <a:gd name="T4" fmla="*/ 38 w 118"/>
                  <a:gd name="T5" fmla="*/ 46 h 46"/>
                  <a:gd name="T6" fmla="*/ 51 w 118"/>
                  <a:gd name="T7" fmla="*/ 35 h 46"/>
                  <a:gd name="T8" fmla="*/ 63 w 118"/>
                  <a:gd name="T9" fmla="*/ 46 h 46"/>
                  <a:gd name="T10" fmla="*/ 115 w 118"/>
                  <a:gd name="T11" fmla="*/ 45 h 46"/>
                  <a:gd name="T12" fmla="*/ 118 w 118"/>
                  <a:gd name="T13" fmla="*/ 3 h 46"/>
                  <a:gd name="T14" fmla="*/ 7 w 118"/>
                  <a:gd name="T15" fmla="*/ 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46">
                    <a:moveTo>
                      <a:pt x="7" y="2"/>
                    </a:moveTo>
                    <a:cubicBezTo>
                      <a:pt x="4" y="3"/>
                      <a:pt x="0" y="43"/>
                      <a:pt x="5" y="45"/>
                    </a:cubicBezTo>
                    <a:cubicBezTo>
                      <a:pt x="6" y="46"/>
                      <a:pt x="21" y="46"/>
                      <a:pt x="38" y="46"/>
                    </a:cubicBezTo>
                    <a:cubicBezTo>
                      <a:pt x="39" y="40"/>
                      <a:pt x="45" y="35"/>
                      <a:pt x="51" y="35"/>
                    </a:cubicBezTo>
                    <a:cubicBezTo>
                      <a:pt x="57" y="35"/>
                      <a:pt x="62" y="40"/>
                      <a:pt x="63" y="46"/>
                    </a:cubicBezTo>
                    <a:cubicBezTo>
                      <a:pt x="90" y="46"/>
                      <a:pt x="115" y="46"/>
                      <a:pt x="115" y="45"/>
                    </a:cubicBezTo>
                    <a:cubicBezTo>
                      <a:pt x="115" y="43"/>
                      <a:pt x="118" y="3"/>
                      <a:pt x="118" y="3"/>
                    </a:cubicBezTo>
                    <a:cubicBezTo>
                      <a:pt x="118" y="2"/>
                      <a:pt x="11"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4" name="Freeform 222"/>
              <p:cNvSpPr>
                <a:spLocks noEditPoints="1"/>
              </p:cNvSpPr>
              <p:nvPr/>
            </p:nvSpPr>
            <p:spPr bwMode="auto">
              <a:xfrm>
                <a:off x="2301"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9" y="16"/>
                      <a:pt x="7" y="14"/>
                      <a:pt x="7" y="12"/>
                    </a:cubicBezTo>
                    <a:cubicBezTo>
                      <a:pt x="7" y="9"/>
                      <a:pt x="9"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5" name="Freeform 223"/>
              <p:cNvSpPr>
                <a:spLocks noEditPoints="1"/>
              </p:cNvSpPr>
              <p:nvPr/>
            </p:nvSpPr>
            <p:spPr bwMode="auto">
              <a:xfrm>
                <a:off x="2467"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8" y="16"/>
                      <a:pt x="7" y="14"/>
                      <a:pt x="7" y="12"/>
                    </a:cubicBezTo>
                    <a:cubicBezTo>
                      <a:pt x="7" y="9"/>
                      <a:pt x="8"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6" name="Freeform 224"/>
              <p:cNvSpPr>
                <a:spLocks noEditPoints="1"/>
              </p:cNvSpPr>
              <p:nvPr/>
            </p:nvSpPr>
            <p:spPr bwMode="auto">
              <a:xfrm>
                <a:off x="1166" y="1660"/>
                <a:ext cx="57" cy="54"/>
              </a:xfrm>
              <a:custGeom>
                <a:avLst/>
                <a:gdLst>
                  <a:gd name="T0" fmla="*/ 38 w 39"/>
                  <a:gd name="T1" fmla="*/ 17 h 37"/>
                  <a:gd name="T2" fmla="*/ 28 w 39"/>
                  <a:gd name="T3" fmla="*/ 12 h 37"/>
                  <a:gd name="T4" fmla="*/ 24 w 39"/>
                  <a:gd name="T5" fmla="*/ 1 h 37"/>
                  <a:gd name="T6" fmla="*/ 2 w 39"/>
                  <a:gd name="T7" fmla="*/ 1 h 37"/>
                  <a:gd name="T8" fmla="*/ 2 w 39"/>
                  <a:gd name="T9" fmla="*/ 36 h 37"/>
                  <a:gd name="T10" fmla="*/ 15 w 39"/>
                  <a:gd name="T11" fmla="*/ 37 h 37"/>
                  <a:gd name="T12" fmla="*/ 20 w 39"/>
                  <a:gd name="T13" fmla="*/ 32 h 37"/>
                  <a:gd name="T14" fmla="*/ 25 w 39"/>
                  <a:gd name="T15" fmla="*/ 37 h 37"/>
                  <a:gd name="T16" fmla="*/ 38 w 39"/>
                  <a:gd name="T17" fmla="*/ 37 h 37"/>
                  <a:gd name="T18" fmla="*/ 38 w 39"/>
                  <a:gd name="T19" fmla="*/ 17 h 37"/>
                  <a:gd name="T20" fmla="*/ 13 w 39"/>
                  <a:gd name="T21" fmla="*/ 20 h 37"/>
                  <a:gd name="T22" fmla="*/ 11 w 39"/>
                  <a:gd name="T23" fmla="*/ 20 h 37"/>
                  <a:gd name="T24" fmla="*/ 10 w 39"/>
                  <a:gd name="T25" fmla="*/ 19 h 37"/>
                  <a:gd name="T26" fmla="*/ 11 w 39"/>
                  <a:gd name="T27" fmla="*/ 18 h 37"/>
                  <a:gd name="T28" fmla="*/ 13 w 39"/>
                  <a:gd name="T29" fmla="*/ 18 h 37"/>
                  <a:gd name="T30" fmla="*/ 14 w 39"/>
                  <a:gd name="T31" fmla="*/ 19 h 37"/>
                  <a:gd name="T32" fmla="*/ 13 w 39"/>
                  <a:gd name="T33"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7">
                    <a:moveTo>
                      <a:pt x="38" y="17"/>
                    </a:moveTo>
                    <a:cubicBezTo>
                      <a:pt x="38" y="15"/>
                      <a:pt x="28" y="14"/>
                      <a:pt x="28" y="12"/>
                    </a:cubicBezTo>
                    <a:cubicBezTo>
                      <a:pt x="28" y="10"/>
                      <a:pt x="24" y="1"/>
                      <a:pt x="24" y="1"/>
                    </a:cubicBezTo>
                    <a:cubicBezTo>
                      <a:pt x="24" y="0"/>
                      <a:pt x="2" y="1"/>
                      <a:pt x="2" y="1"/>
                    </a:cubicBezTo>
                    <a:cubicBezTo>
                      <a:pt x="2" y="1"/>
                      <a:pt x="0" y="34"/>
                      <a:pt x="2" y="36"/>
                    </a:cubicBezTo>
                    <a:cubicBezTo>
                      <a:pt x="3" y="36"/>
                      <a:pt x="8" y="37"/>
                      <a:pt x="15" y="37"/>
                    </a:cubicBezTo>
                    <a:cubicBezTo>
                      <a:pt x="15" y="34"/>
                      <a:pt x="17" y="32"/>
                      <a:pt x="20" y="32"/>
                    </a:cubicBezTo>
                    <a:cubicBezTo>
                      <a:pt x="23" y="32"/>
                      <a:pt x="25" y="35"/>
                      <a:pt x="25" y="37"/>
                    </a:cubicBezTo>
                    <a:cubicBezTo>
                      <a:pt x="32" y="37"/>
                      <a:pt x="37" y="37"/>
                      <a:pt x="38" y="37"/>
                    </a:cubicBezTo>
                    <a:cubicBezTo>
                      <a:pt x="39" y="36"/>
                      <a:pt x="39" y="19"/>
                      <a:pt x="38" y="17"/>
                    </a:cubicBezTo>
                    <a:close/>
                    <a:moveTo>
                      <a:pt x="13" y="20"/>
                    </a:moveTo>
                    <a:cubicBezTo>
                      <a:pt x="11" y="20"/>
                      <a:pt x="11" y="20"/>
                      <a:pt x="11" y="20"/>
                    </a:cubicBezTo>
                    <a:cubicBezTo>
                      <a:pt x="10" y="20"/>
                      <a:pt x="10" y="19"/>
                      <a:pt x="10" y="19"/>
                    </a:cubicBezTo>
                    <a:cubicBezTo>
                      <a:pt x="10" y="18"/>
                      <a:pt x="10" y="18"/>
                      <a:pt x="11" y="18"/>
                    </a:cubicBezTo>
                    <a:cubicBezTo>
                      <a:pt x="13" y="18"/>
                      <a:pt x="13" y="18"/>
                      <a:pt x="13" y="18"/>
                    </a:cubicBezTo>
                    <a:cubicBezTo>
                      <a:pt x="14" y="18"/>
                      <a:pt x="14" y="18"/>
                      <a:pt x="14" y="19"/>
                    </a:cubicBezTo>
                    <a:cubicBezTo>
                      <a:pt x="14" y="19"/>
                      <a:pt x="14" y="20"/>
                      <a:pt x="1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7" name="Freeform 225"/>
              <p:cNvSpPr/>
              <p:nvPr/>
            </p:nvSpPr>
            <p:spPr bwMode="auto">
              <a:xfrm>
                <a:off x="1095" y="1686"/>
                <a:ext cx="71" cy="28"/>
              </a:xfrm>
              <a:custGeom>
                <a:avLst/>
                <a:gdLst>
                  <a:gd name="T0" fmla="*/ 3 w 49"/>
                  <a:gd name="T1" fmla="*/ 0 h 19"/>
                  <a:gd name="T2" fmla="*/ 2 w 49"/>
                  <a:gd name="T3" fmla="*/ 19 h 19"/>
                  <a:gd name="T4" fmla="*/ 16 w 49"/>
                  <a:gd name="T5" fmla="*/ 19 h 19"/>
                  <a:gd name="T6" fmla="*/ 21 w 49"/>
                  <a:gd name="T7" fmla="*/ 14 h 19"/>
                  <a:gd name="T8" fmla="*/ 26 w 49"/>
                  <a:gd name="T9" fmla="*/ 19 h 19"/>
                  <a:gd name="T10" fmla="*/ 48 w 49"/>
                  <a:gd name="T11" fmla="*/ 19 h 19"/>
                  <a:gd name="T12" fmla="*/ 49 w 49"/>
                  <a:gd name="T13" fmla="*/ 1 h 19"/>
                  <a:gd name="T14" fmla="*/ 3 w 4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9">
                    <a:moveTo>
                      <a:pt x="3" y="0"/>
                    </a:moveTo>
                    <a:cubicBezTo>
                      <a:pt x="1" y="1"/>
                      <a:pt x="0" y="18"/>
                      <a:pt x="2" y="19"/>
                    </a:cubicBezTo>
                    <a:cubicBezTo>
                      <a:pt x="2" y="19"/>
                      <a:pt x="8" y="19"/>
                      <a:pt x="16" y="19"/>
                    </a:cubicBezTo>
                    <a:cubicBezTo>
                      <a:pt x="16" y="16"/>
                      <a:pt x="18" y="14"/>
                      <a:pt x="21" y="14"/>
                    </a:cubicBezTo>
                    <a:cubicBezTo>
                      <a:pt x="24" y="14"/>
                      <a:pt x="26" y="16"/>
                      <a:pt x="26" y="19"/>
                    </a:cubicBezTo>
                    <a:cubicBezTo>
                      <a:pt x="37" y="19"/>
                      <a:pt x="48" y="19"/>
                      <a:pt x="48" y="19"/>
                    </a:cubicBezTo>
                    <a:cubicBezTo>
                      <a:pt x="48" y="18"/>
                      <a:pt x="49" y="1"/>
                      <a:pt x="49" y="1"/>
                    </a:cubicBezTo>
                    <a:cubicBezTo>
                      <a:pt x="49"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8" name="Freeform 226"/>
              <p:cNvSpPr>
                <a:spLocks noEditPoints="1"/>
              </p:cNvSpPr>
              <p:nvPr/>
            </p:nvSpPr>
            <p:spPr bwMode="auto">
              <a:xfrm>
                <a:off x="111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3" y="0"/>
                      <a:pt x="0" y="2"/>
                      <a:pt x="0" y="5"/>
                    </a:cubicBezTo>
                    <a:cubicBezTo>
                      <a:pt x="0" y="7"/>
                      <a:pt x="3"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9" name="Freeform 227"/>
              <p:cNvSpPr>
                <a:spLocks noEditPoints="1"/>
              </p:cNvSpPr>
              <p:nvPr/>
            </p:nvSpPr>
            <p:spPr bwMode="auto">
              <a:xfrm>
                <a:off x="118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2" y="0"/>
                      <a:pt x="0" y="2"/>
                      <a:pt x="0" y="5"/>
                    </a:cubicBezTo>
                    <a:cubicBezTo>
                      <a:pt x="0" y="7"/>
                      <a:pt x="2"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0" name="Freeform 228"/>
              <p:cNvSpPr>
                <a:spLocks noEditPoints="1"/>
              </p:cNvSpPr>
              <p:nvPr/>
            </p:nvSpPr>
            <p:spPr bwMode="auto">
              <a:xfrm>
                <a:off x="1961" y="2001"/>
                <a:ext cx="62" cy="60"/>
              </a:xfrm>
              <a:custGeom>
                <a:avLst/>
                <a:gdLst>
                  <a:gd name="T0" fmla="*/ 42 w 43"/>
                  <a:gd name="T1" fmla="*/ 19 h 41"/>
                  <a:gd name="T2" fmla="*/ 30 w 43"/>
                  <a:gd name="T3" fmla="*/ 13 h 41"/>
                  <a:gd name="T4" fmla="*/ 26 w 43"/>
                  <a:gd name="T5" fmla="*/ 1 h 41"/>
                  <a:gd name="T6" fmla="*/ 2 w 43"/>
                  <a:gd name="T7" fmla="*/ 1 h 41"/>
                  <a:gd name="T8" fmla="*/ 2 w 43"/>
                  <a:gd name="T9" fmla="*/ 39 h 41"/>
                  <a:gd name="T10" fmla="*/ 16 w 43"/>
                  <a:gd name="T11" fmla="*/ 41 h 41"/>
                  <a:gd name="T12" fmla="*/ 22 w 43"/>
                  <a:gd name="T13" fmla="*/ 36 h 41"/>
                  <a:gd name="T14" fmla="*/ 28 w 43"/>
                  <a:gd name="T15" fmla="*/ 41 h 41"/>
                  <a:gd name="T16" fmla="*/ 41 w 43"/>
                  <a:gd name="T17" fmla="*/ 41 h 41"/>
                  <a:gd name="T18" fmla="*/ 42 w 43"/>
                  <a:gd name="T19" fmla="*/ 19 h 41"/>
                  <a:gd name="T20" fmla="*/ 15 w 43"/>
                  <a:gd name="T21" fmla="*/ 22 h 41"/>
                  <a:gd name="T22" fmla="*/ 12 w 43"/>
                  <a:gd name="T23" fmla="*/ 22 h 41"/>
                  <a:gd name="T24" fmla="*/ 11 w 43"/>
                  <a:gd name="T25" fmla="*/ 21 h 41"/>
                  <a:gd name="T26" fmla="*/ 12 w 43"/>
                  <a:gd name="T27" fmla="*/ 20 h 41"/>
                  <a:gd name="T28" fmla="*/ 15 w 43"/>
                  <a:gd name="T29" fmla="*/ 20 h 41"/>
                  <a:gd name="T30" fmla="*/ 16 w 43"/>
                  <a:gd name="T31" fmla="*/ 21 h 41"/>
                  <a:gd name="T32" fmla="*/ 15 w 43"/>
                  <a:gd name="T33"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42" y="19"/>
                    </a:moveTo>
                    <a:cubicBezTo>
                      <a:pt x="41" y="16"/>
                      <a:pt x="30" y="15"/>
                      <a:pt x="30" y="13"/>
                    </a:cubicBezTo>
                    <a:cubicBezTo>
                      <a:pt x="30" y="11"/>
                      <a:pt x="26" y="1"/>
                      <a:pt x="26" y="1"/>
                    </a:cubicBezTo>
                    <a:cubicBezTo>
                      <a:pt x="26" y="0"/>
                      <a:pt x="2" y="1"/>
                      <a:pt x="2" y="1"/>
                    </a:cubicBezTo>
                    <a:cubicBezTo>
                      <a:pt x="2" y="1"/>
                      <a:pt x="0" y="38"/>
                      <a:pt x="2" y="39"/>
                    </a:cubicBezTo>
                    <a:cubicBezTo>
                      <a:pt x="3" y="40"/>
                      <a:pt x="9" y="41"/>
                      <a:pt x="16" y="41"/>
                    </a:cubicBezTo>
                    <a:cubicBezTo>
                      <a:pt x="16" y="38"/>
                      <a:pt x="19" y="36"/>
                      <a:pt x="22" y="36"/>
                    </a:cubicBezTo>
                    <a:cubicBezTo>
                      <a:pt x="25" y="36"/>
                      <a:pt x="27" y="38"/>
                      <a:pt x="28" y="41"/>
                    </a:cubicBezTo>
                    <a:cubicBezTo>
                      <a:pt x="35" y="41"/>
                      <a:pt x="41" y="41"/>
                      <a:pt x="41" y="41"/>
                    </a:cubicBezTo>
                    <a:cubicBezTo>
                      <a:pt x="43" y="40"/>
                      <a:pt x="42" y="21"/>
                      <a:pt x="42" y="19"/>
                    </a:cubicBezTo>
                    <a:close/>
                    <a:moveTo>
                      <a:pt x="15" y="22"/>
                    </a:moveTo>
                    <a:cubicBezTo>
                      <a:pt x="12" y="22"/>
                      <a:pt x="12" y="22"/>
                      <a:pt x="12" y="22"/>
                    </a:cubicBezTo>
                    <a:cubicBezTo>
                      <a:pt x="11" y="22"/>
                      <a:pt x="11" y="21"/>
                      <a:pt x="11" y="21"/>
                    </a:cubicBezTo>
                    <a:cubicBezTo>
                      <a:pt x="11" y="20"/>
                      <a:pt x="11" y="20"/>
                      <a:pt x="12" y="20"/>
                    </a:cubicBezTo>
                    <a:cubicBezTo>
                      <a:pt x="15" y="20"/>
                      <a:pt x="15" y="20"/>
                      <a:pt x="15" y="20"/>
                    </a:cubicBezTo>
                    <a:cubicBezTo>
                      <a:pt x="15" y="20"/>
                      <a:pt x="16" y="20"/>
                      <a:pt x="16" y="21"/>
                    </a:cubicBezTo>
                    <a:cubicBezTo>
                      <a:pt x="16" y="21"/>
                      <a:pt x="15" y="22"/>
                      <a:pt x="1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1" name="Freeform 229"/>
              <p:cNvSpPr/>
              <p:nvPr/>
            </p:nvSpPr>
            <p:spPr bwMode="auto">
              <a:xfrm>
                <a:off x="1881" y="2029"/>
                <a:ext cx="80" cy="32"/>
              </a:xfrm>
              <a:custGeom>
                <a:avLst/>
                <a:gdLst>
                  <a:gd name="T0" fmla="*/ 3 w 55"/>
                  <a:gd name="T1" fmla="*/ 1 h 22"/>
                  <a:gd name="T2" fmla="*/ 2 w 55"/>
                  <a:gd name="T3" fmla="*/ 21 h 22"/>
                  <a:gd name="T4" fmla="*/ 18 w 55"/>
                  <a:gd name="T5" fmla="*/ 22 h 22"/>
                  <a:gd name="T6" fmla="*/ 24 w 55"/>
                  <a:gd name="T7" fmla="*/ 17 h 22"/>
                  <a:gd name="T8" fmla="*/ 30 w 55"/>
                  <a:gd name="T9" fmla="*/ 22 h 22"/>
                  <a:gd name="T10" fmla="*/ 54 w 55"/>
                  <a:gd name="T11" fmla="*/ 21 h 22"/>
                  <a:gd name="T12" fmla="*/ 55 w 55"/>
                  <a:gd name="T13" fmla="*/ 2 h 22"/>
                  <a:gd name="T14" fmla="*/ 3 w 55"/>
                  <a:gd name="T15" fmla="*/ 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2">
                    <a:moveTo>
                      <a:pt x="3" y="1"/>
                    </a:moveTo>
                    <a:cubicBezTo>
                      <a:pt x="2" y="2"/>
                      <a:pt x="0" y="20"/>
                      <a:pt x="2" y="21"/>
                    </a:cubicBezTo>
                    <a:cubicBezTo>
                      <a:pt x="3" y="22"/>
                      <a:pt x="10" y="22"/>
                      <a:pt x="18" y="22"/>
                    </a:cubicBezTo>
                    <a:cubicBezTo>
                      <a:pt x="19" y="19"/>
                      <a:pt x="21" y="17"/>
                      <a:pt x="24" y="17"/>
                    </a:cubicBezTo>
                    <a:cubicBezTo>
                      <a:pt x="27" y="17"/>
                      <a:pt x="29" y="19"/>
                      <a:pt x="30" y="22"/>
                    </a:cubicBezTo>
                    <a:cubicBezTo>
                      <a:pt x="42" y="22"/>
                      <a:pt x="54" y="22"/>
                      <a:pt x="54" y="21"/>
                    </a:cubicBezTo>
                    <a:cubicBezTo>
                      <a:pt x="54" y="21"/>
                      <a:pt x="55" y="2"/>
                      <a:pt x="55" y="2"/>
                    </a:cubicBezTo>
                    <a:cubicBezTo>
                      <a:pt x="55" y="1"/>
                      <a:pt x="5"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2" name="Freeform 230"/>
              <p:cNvSpPr>
                <a:spLocks noEditPoints="1"/>
              </p:cNvSpPr>
              <p:nvPr/>
            </p:nvSpPr>
            <p:spPr bwMode="auto">
              <a:xfrm>
                <a:off x="1908"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3" name="Freeform 231"/>
              <p:cNvSpPr>
                <a:spLocks noEditPoints="1"/>
              </p:cNvSpPr>
              <p:nvPr/>
            </p:nvSpPr>
            <p:spPr bwMode="auto">
              <a:xfrm>
                <a:off x="1985"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4" name="Rectangle 232"/>
              <p:cNvSpPr>
                <a:spLocks noChangeArrowheads="1"/>
              </p:cNvSpPr>
              <p:nvPr/>
            </p:nvSpPr>
            <p:spPr bwMode="auto">
              <a:xfrm>
                <a:off x="1366" y="2537"/>
                <a:ext cx="2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5" name="Rectangle 233"/>
              <p:cNvSpPr>
                <a:spLocks noChangeArrowheads="1"/>
              </p:cNvSpPr>
              <p:nvPr/>
            </p:nvSpPr>
            <p:spPr bwMode="auto">
              <a:xfrm>
                <a:off x="1383"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6" name="Rectangle 234"/>
              <p:cNvSpPr>
                <a:spLocks noChangeArrowheads="1"/>
              </p:cNvSpPr>
              <p:nvPr/>
            </p:nvSpPr>
            <p:spPr bwMode="auto">
              <a:xfrm>
                <a:off x="1415"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7" name="Rectangle 235"/>
              <p:cNvSpPr>
                <a:spLocks noChangeArrowheads="1"/>
              </p:cNvSpPr>
              <p:nvPr/>
            </p:nvSpPr>
            <p:spPr bwMode="auto">
              <a:xfrm>
                <a:off x="1459" y="2502"/>
                <a:ext cx="2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8" name="Rectangle 236"/>
              <p:cNvSpPr>
                <a:spLocks noChangeArrowheads="1"/>
              </p:cNvSpPr>
              <p:nvPr/>
            </p:nvSpPr>
            <p:spPr bwMode="auto">
              <a:xfrm>
                <a:off x="1491" y="2521"/>
                <a:ext cx="20"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9" name="Rectangle 237"/>
              <p:cNvSpPr>
                <a:spLocks noChangeArrowheads="1"/>
              </p:cNvSpPr>
              <p:nvPr/>
            </p:nvSpPr>
            <p:spPr bwMode="auto">
              <a:xfrm>
                <a:off x="1892" y="1612"/>
                <a:ext cx="182"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0" name="Rectangle 238"/>
              <p:cNvSpPr>
                <a:spLocks noChangeArrowheads="1"/>
              </p:cNvSpPr>
              <p:nvPr/>
            </p:nvSpPr>
            <p:spPr bwMode="auto">
              <a:xfrm>
                <a:off x="1905" y="1554"/>
                <a:ext cx="16"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1" name="Rectangle 239"/>
              <p:cNvSpPr>
                <a:spLocks noChangeArrowheads="1"/>
              </p:cNvSpPr>
              <p:nvPr/>
            </p:nvSpPr>
            <p:spPr bwMode="auto">
              <a:xfrm>
                <a:off x="1931" y="1554"/>
                <a:ext cx="18"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2" name="Rectangle 240"/>
              <p:cNvSpPr>
                <a:spLocks noChangeArrowheads="1"/>
              </p:cNvSpPr>
              <p:nvPr/>
            </p:nvSpPr>
            <p:spPr bwMode="auto">
              <a:xfrm>
                <a:off x="1966" y="1583"/>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3" name="Rectangle 241"/>
              <p:cNvSpPr>
                <a:spLocks noChangeArrowheads="1"/>
              </p:cNvSpPr>
              <p:nvPr/>
            </p:nvSpPr>
            <p:spPr bwMode="auto">
              <a:xfrm>
                <a:off x="1990"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4" name="Rectangle 242"/>
              <p:cNvSpPr>
                <a:spLocks noChangeArrowheads="1"/>
              </p:cNvSpPr>
              <p:nvPr/>
            </p:nvSpPr>
            <p:spPr bwMode="auto">
              <a:xfrm>
                <a:off x="2011" y="1583"/>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5" name="Rectangle 243"/>
              <p:cNvSpPr>
                <a:spLocks noChangeArrowheads="1"/>
              </p:cNvSpPr>
              <p:nvPr/>
            </p:nvSpPr>
            <p:spPr bwMode="auto">
              <a:xfrm>
                <a:off x="2035"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6" name="Rectangle 244"/>
              <p:cNvSpPr>
                <a:spLocks noChangeArrowheads="1"/>
              </p:cNvSpPr>
              <p:nvPr/>
            </p:nvSpPr>
            <p:spPr bwMode="auto">
              <a:xfrm>
                <a:off x="2074" y="1343"/>
                <a:ext cx="8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7" name="Rectangle 245"/>
              <p:cNvSpPr>
                <a:spLocks noChangeArrowheads="1"/>
              </p:cNvSpPr>
              <p:nvPr/>
            </p:nvSpPr>
            <p:spPr bwMode="auto">
              <a:xfrm>
                <a:off x="2081" y="1315"/>
                <a:ext cx="8"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8" name="Rectangle 246"/>
              <p:cNvSpPr>
                <a:spLocks noChangeArrowheads="1"/>
              </p:cNvSpPr>
              <p:nvPr/>
            </p:nvSpPr>
            <p:spPr bwMode="auto">
              <a:xfrm>
                <a:off x="2093" y="1315"/>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9" name="Rectangle 247"/>
              <p:cNvSpPr>
                <a:spLocks noChangeArrowheads="1"/>
              </p:cNvSpPr>
              <p:nvPr/>
            </p:nvSpPr>
            <p:spPr bwMode="auto">
              <a:xfrm>
                <a:off x="2109" y="1330"/>
                <a:ext cx="9"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0" name="Rectangle 248"/>
              <p:cNvSpPr>
                <a:spLocks noChangeArrowheads="1"/>
              </p:cNvSpPr>
              <p:nvPr/>
            </p:nvSpPr>
            <p:spPr bwMode="auto">
              <a:xfrm>
                <a:off x="212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1" name="Rectangle 249"/>
              <p:cNvSpPr>
                <a:spLocks noChangeArrowheads="1"/>
              </p:cNvSpPr>
              <p:nvPr/>
            </p:nvSpPr>
            <p:spPr bwMode="auto">
              <a:xfrm>
                <a:off x="2131" y="1330"/>
                <a:ext cx="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2" name="Rectangle 250"/>
              <p:cNvSpPr>
                <a:spLocks noChangeArrowheads="1"/>
              </p:cNvSpPr>
              <p:nvPr/>
            </p:nvSpPr>
            <p:spPr bwMode="auto">
              <a:xfrm>
                <a:off x="214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3" name="Rectangle 251"/>
              <p:cNvSpPr>
                <a:spLocks noChangeArrowheads="1"/>
              </p:cNvSpPr>
              <p:nvPr/>
            </p:nvSpPr>
            <p:spPr bwMode="auto">
              <a:xfrm>
                <a:off x="2333" y="1964"/>
                <a:ext cx="20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4" name="Rectangle 252"/>
              <p:cNvSpPr>
                <a:spLocks noChangeArrowheads="1"/>
              </p:cNvSpPr>
              <p:nvPr/>
            </p:nvSpPr>
            <p:spPr bwMode="auto">
              <a:xfrm>
                <a:off x="2349" y="1897"/>
                <a:ext cx="19"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5" name="Rectangle 253"/>
              <p:cNvSpPr>
                <a:spLocks noChangeArrowheads="1"/>
              </p:cNvSpPr>
              <p:nvPr/>
            </p:nvSpPr>
            <p:spPr bwMode="auto">
              <a:xfrm>
                <a:off x="2378" y="1897"/>
                <a:ext cx="20"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6" name="Rectangle 254"/>
              <p:cNvSpPr>
                <a:spLocks noChangeArrowheads="1"/>
              </p:cNvSpPr>
              <p:nvPr/>
            </p:nvSpPr>
            <p:spPr bwMode="auto">
              <a:xfrm>
                <a:off x="2419"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7" name="Rectangle 255"/>
              <p:cNvSpPr>
                <a:spLocks noChangeArrowheads="1"/>
              </p:cNvSpPr>
              <p:nvPr/>
            </p:nvSpPr>
            <p:spPr bwMode="auto">
              <a:xfrm>
                <a:off x="2445"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8" name="Rectangle 256"/>
              <p:cNvSpPr>
                <a:spLocks noChangeArrowheads="1"/>
              </p:cNvSpPr>
              <p:nvPr/>
            </p:nvSpPr>
            <p:spPr bwMode="auto">
              <a:xfrm>
                <a:off x="2471"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9" name="Rectangle 257"/>
              <p:cNvSpPr>
                <a:spLocks noChangeArrowheads="1"/>
              </p:cNvSpPr>
              <p:nvPr/>
            </p:nvSpPr>
            <p:spPr bwMode="auto">
              <a:xfrm>
                <a:off x="2497"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0" name="Freeform 258"/>
              <p:cNvSpPr/>
              <p:nvPr/>
            </p:nvSpPr>
            <p:spPr bwMode="auto">
              <a:xfrm>
                <a:off x="2144" y="684"/>
                <a:ext cx="96" cy="83"/>
              </a:xfrm>
              <a:custGeom>
                <a:avLst/>
                <a:gdLst>
                  <a:gd name="T0" fmla="*/ 0 w 96"/>
                  <a:gd name="T1" fmla="*/ 83 h 83"/>
                  <a:gd name="T2" fmla="*/ 48 w 96"/>
                  <a:gd name="T3" fmla="*/ 0 h 83"/>
                  <a:gd name="T4" fmla="*/ 96 w 96"/>
                  <a:gd name="T5" fmla="*/ 83 h 83"/>
                  <a:gd name="T6" fmla="*/ 0 w 96"/>
                  <a:gd name="T7" fmla="*/ 83 h 83"/>
                </a:gdLst>
                <a:ahLst/>
                <a:cxnLst>
                  <a:cxn ang="0">
                    <a:pos x="T0" y="T1"/>
                  </a:cxn>
                  <a:cxn ang="0">
                    <a:pos x="T2" y="T3"/>
                  </a:cxn>
                  <a:cxn ang="0">
                    <a:pos x="T4" y="T5"/>
                  </a:cxn>
                  <a:cxn ang="0">
                    <a:pos x="T6" y="T7"/>
                  </a:cxn>
                </a:cxnLst>
                <a:rect l="0" t="0" r="r" b="b"/>
                <a:pathLst>
                  <a:path w="96" h="83">
                    <a:moveTo>
                      <a:pt x="0" y="83"/>
                    </a:moveTo>
                    <a:lnTo>
                      <a:pt x="48" y="0"/>
                    </a:lnTo>
                    <a:lnTo>
                      <a:pt x="96" y="83"/>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1" name="Freeform 259"/>
              <p:cNvSpPr/>
              <p:nvPr/>
            </p:nvSpPr>
            <p:spPr bwMode="auto">
              <a:xfrm>
                <a:off x="2144" y="7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2" name="Freeform 260"/>
              <p:cNvSpPr>
                <a:spLocks noEditPoints="1"/>
              </p:cNvSpPr>
              <p:nvPr/>
            </p:nvSpPr>
            <p:spPr bwMode="auto">
              <a:xfrm>
                <a:off x="1725" y="1744"/>
                <a:ext cx="89" cy="87"/>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51 h 60"/>
                  <a:gd name="T12" fmla="*/ 10 w 61"/>
                  <a:gd name="T13" fmla="*/ 30 h 60"/>
                  <a:gd name="T14" fmla="*/ 30 w 61"/>
                  <a:gd name="T15" fmla="*/ 9 h 60"/>
                  <a:gd name="T16" fmla="*/ 51 w 61"/>
                  <a:gd name="T17" fmla="*/ 30 h 60"/>
                  <a:gd name="T18" fmla="*/ 30 w 61"/>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7"/>
                      <a:pt x="14" y="60"/>
                      <a:pt x="30" y="60"/>
                    </a:cubicBezTo>
                    <a:cubicBezTo>
                      <a:pt x="47" y="60"/>
                      <a:pt x="61" y="47"/>
                      <a:pt x="61" y="30"/>
                    </a:cubicBezTo>
                    <a:cubicBezTo>
                      <a:pt x="61" y="13"/>
                      <a:pt x="47" y="0"/>
                      <a:pt x="30" y="0"/>
                    </a:cubicBezTo>
                    <a:close/>
                    <a:moveTo>
                      <a:pt x="30" y="51"/>
                    </a:moveTo>
                    <a:cubicBezTo>
                      <a:pt x="19" y="51"/>
                      <a:pt x="10" y="42"/>
                      <a:pt x="10" y="30"/>
                    </a:cubicBezTo>
                    <a:cubicBezTo>
                      <a:pt x="10" y="19"/>
                      <a:pt x="19" y="9"/>
                      <a:pt x="30" y="9"/>
                    </a:cubicBezTo>
                    <a:cubicBezTo>
                      <a:pt x="42" y="9"/>
                      <a:pt x="51" y="19"/>
                      <a:pt x="51" y="30"/>
                    </a:cubicBezTo>
                    <a:cubicBezTo>
                      <a:pt x="51"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3" name="Rectangle 261"/>
              <p:cNvSpPr>
                <a:spLocks noChangeArrowheads="1"/>
              </p:cNvSpPr>
              <p:nvPr/>
            </p:nvSpPr>
            <p:spPr bwMode="auto">
              <a:xfrm>
                <a:off x="1760" y="1826"/>
                <a:ext cx="19"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4" name="Rectangle 262"/>
              <p:cNvSpPr>
                <a:spLocks noChangeArrowheads="1"/>
              </p:cNvSpPr>
              <p:nvPr/>
            </p:nvSpPr>
            <p:spPr bwMode="auto">
              <a:xfrm>
                <a:off x="1760" y="1766"/>
                <a:ext cx="19"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5" name="Freeform 263"/>
              <p:cNvSpPr/>
              <p:nvPr/>
            </p:nvSpPr>
            <p:spPr bwMode="auto">
              <a:xfrm>
                <a:off x="1697" y="1741"/>
                <a:ext cx="169" cy="112"/>
              </a:xfrm>
              <a:custGeom>
                <a:avLst/>
                <a:gdLst>
                  <a:gd name="T0" fmla="*/ 0 w 169"/>
                  <a:gd name="T1" fmla="*/ 0 h 112"/>
                  <a:gd name="T2" fmla="*/ 0 w 169"/>
                  <a:gd name="T3" fmla="*/ 112 h 112"/>
                  <a:gd name="T4" fmla="*/ 40 w 169"/>
                  <a:gd name="T5" fmla="*/ 112 h 112"/>
                  <a:gd name="T6" fmla="*/ 40 w 169"/>
                  <a:gd name="T7" fmla="*/ 96 h 112"/>
                  <a:gd name="T8" fmla="*/ 117 w 169"/>
                  <a:gd name="T9" fmla="*/ 96 h 112"/>
                  <a:gd name="T10" fmla="*/ 117 w 169"/>
                  <a:gd name="T11" fmla="*/ 112 h 112"/>
                  <a:gd name="T12" fmla="*/ 169 w 169"/>
                  <a:gd name="T13" fmla="*/ 112 h 112"/>
                  <a:gd name="T14" fmla="*/ 169 w 169"/>
                  <a:gd name="T15" fmla="*/ 0 h 112"/>
                  <a:gd name="T16" fmla="*/ 0 w 16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12">
                    <a:moveTo>
                      <a:pt x="0" y="0"/>
                    </a:moveTo>
                    <a:lnTo>
                      <a:pt x="0" y="112"/>
                    </a:lnTo>
                    <a:lnTo>
                      <a:pt x="40" y="112"/>
                    </a:lnTo>
                    <a:lnTo>
                      <a:pt x="40" y="96"/>
                    </a:lnTo>
                    <a:lnTo>
                      <a:pt x="117" y="96"/>
                    </a:lnTo>
                    <a:lnTo>
                      <a:pt x="117" y="112"/>
                    </a:lnTo>
                    <a:lnTo>
                      <a:pt x="169" y="112"/>
                    </a:lnTo>
                    <a:lnTo>
                      <a:pt x="169" y="0"/>
                    </a:lnTo>
                    <a:lnTo>
                      <a:pt x="0" y="0"/>
                    </a:lnTo>
                    <a:close/>
                  </a:path>
                </a:pathLst>
              </a:cu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46" name="Freeform 264"/>
              <p:cNvSpPr/>
              <p:nvPr/>
            </p:nvSpPr>
            <p:spPr bwMode="auto">
              <a:xfrm>
                <a:off x="720" y="1017"/>
                <a:ext cx="122" cy="135"/>
              </a:xfrm>
              <a:custGeom>
                <a:avLst/>
                <a:gdLst>
                  <a:gd name="T0" fmla="*/ 37 w 84"/>
                  <a:gd name="T1" fmla="*/ 0 h 93"/>
                  <a:gd name="T2" fmla="*/ 0 w 84"/>
                  <a:gd name="T3" fmla="*/ 19 h 93"/>
                  <a:gd name="T4" fmla="*/ 27 w 84"/>
                  <a:gd name="T5" fmla="*/ 46 h 93"/>
                  <a:gd name="T6" fmla="*/ 0 w 84"/>
                  <a:gd name="T7" fmla="*/ 74 h 93"/>
                  <a:gd name="T8" fmla="*/ 37 w 84"/>
                  <a:gd name="T9" fmla="*/ 93 h 93"/>
                  <a:gd name="T10" fmla="*/ 84 w 84"/>
                  <a:gd name="T11" fmla="*/ 46 h 93"/>
                  <a:gd name="T12" fmla="*/ 37 w 8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84" h="93">
                    <a:moveTo>
                      <a:pt x="37" y="0"/>
                    </a:moveTo>
                    <a:cubicBezTo>
                      <a:pt x="22" y="0"/>
                      <a:pt x="8" y="7"/>
                      <a:pt x="0" y="19"/>
                    </a:cubicBezTo>
                    <a:cubicBezTo>
                      <a:pt x="15" y="19"/>
                      <a:pt x="27" y="31"/>
                      <a:pt x="27" y="46"/>
                    </a:cubicBezTo>
                    <a:cubicBezTo>
                      <a:pt x="27" y="61"/>
                      <a:pt x="15" y="74"/>
                      <a:pt x="0" y="74"/>
                    </a:cubicBezTo>
                    <a:cubicBezTo>
                      <a:pt x="8" y="85"/>
                      <a:pt x="22" y="93"/>
                      <a:pt x="37" y="93"/>
                    </a:cubicBezTo>
                    <a:cubicBezTo>
                      <a:pt x="63" y="93"/>
                      <a:pt x="84" y="72"/>
                      <a:pt x="84" y="46"/>
                    </a:cubicBezTo>
                    <a:cubicBezTo>
                      <a:pt x="84" y="21"/>
                      <a:pt x="63"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7" name="Oval 265"/>
              <p:cNvSpPr>
                <a:spLocks noChangeArrowheads="1"/>
              </p:cNvSpPr>
              <p:nvPr/>
            </p:nvSpPr>
            <p:spPr bwMode="auto">
              <a:xfrm>
                <a:off x="680" y="1049"/>
                <a:ext cx="70" cy="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8" name="Rectangle 266"/>
              <p:cNvSpPr>
                <a:spLocks noChangeArrowheads="1"/>
              </p:cNvSpPr>
              <p:nvPr/>
            </p:nvSpPr>
            <p:spPr bwMode="auto">
              <a:xfrm>
                <a:off x="810" y="1064"/>
                <a:ext cx="94"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9" name="Freeform 267"/>
              <p:cNvSpPr>
                <a:spLocks noEditPoints="1"/>
              </p:cNvSpPr>
              <p:nvPr/>
            </p:nvSpPr>
            <p:spPr bwMode="auto">
              <a:xfrm>
                <a:off x="787" y="917"/>
                <a:ext cx="83" cy="84"/>
              </a:xfrm>
              <a:custGeom>
                <a:avLst/>
                <a:gdLst>
                  <a:gd name="T0" fmla="*/ 29 w 57"/>
                  <a:gd name="T1" fmla="*/ 0 h 58"/>
                  <a:gd name="T2" fmla="*/ 0 w 57"/>
                  <a:gd name="T3" fmla="*/ 29 h 58"/>
                  <a:gd name="T4" fmla="*/ 29 w 57"/>
                  <a:gd name="T5" fmla="*/ 58 h 58"/>
                  <a:gd name="T6" fmla="*/ 57 w 57"/>
                  <a:gd name="T7" fmla="*/ 29 h 58"/>
                  <a:gd name="T8" fmla="*/ 29 w 57"/>
                  <a:gd name="T9" fmla="*/ 0 h 58"/>
                  <a:gd name="T10" fmla="*/ 29 w 57"/>
                  <a:gd name="T11" fmla="*/ 41 h 58"/>
                  <a:gd name="T12" fmla="*/ 17 w 57"/>
                  <a:gd name="T13" fmla="*/ 29 h 58"/>
                  <a:gd name="T14" fmla="*/ 29 w 57"/>
                  <a:gd name="T15" fmla="*/ 17 h 58"/>
                  <a:gd name="T16" fmla="*/ 40 w 57"/>
                  <a:gd name="T17" fmla="*/ 29 h 58"/>
                  <a:gd name="T18" fmla="*/ 29 w 57"/>
                  <a:gd name="T19"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9" y="0"/>
                    </a:moveTo>
                    <a:cubicBezTo>
                      <a:pt x="13" y="0"/>
                      <a:pt x="0" y="13"/>
                      <a:pt x="0" y="29"/>
                    </a:cubicBezTo>
                    <a:cubicBezTo>
                      <a:pt x="0" y="45"/>
                      <a:pt x="13" y="58"/>
                      <a:pt x="29" y="58"/>
                    </a:cubicBezTo>
                    <a:cubicBezTo>
                      <a:pt x="45" y="58"/>
                      <a:pt x="57" y="45"/>
                      <a:pt x="57" y="29"/>
                    </a:cubicBezTo>
                    <a:cubicBezTo>
                      <a:pt x="57" y="13"/>
                      <a:pt x="45" y="0"/>
                      <a:pt x="29" y="0"/>
                    </a:cubicBezTo>
                    <a:close/>
                    <a:moveTo>
                      <a:pt x="29" y="41"/>
                    </a:moveTo>
                    <a:cubicBezTo>
                      <a:pt x="22" y="41"/>
                      <a:pt x="17" y="36"/>
                      <a:pt x="17" y="29"/>
                    </a:cubicBezTo>
                    <a:cubicBezTo>
                      <a:pt x="17" y="23"/>
                      <a:pt x="22" y="17"/>
                      <a:pt x="29" y="17"/>
                    </a:cubicBezTo>
                    <a:cubicBezTo>
                      <a:pt x="35" y="17"/>
                      <a:pt x="40" y="23"/>
                      <a:pt x="40" y="29"/>
                    </a:cubicBezTo>
                    <a:cubicBezTo>
                      <a:pt x="40" y="36"/>
                      <a:pt x="35" y="41"/>
                      <a:pt x="2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0" name="Freeform 268"/>
              <p:cNvSpPr>
                <a:spLocks noEditPoints="1"/>
              </p:cNvSpPr>
              <p:nvPr/>
            </p:nvSpPr>
            <p:spPr bwMode="auto">
              <a:xfrm>
                <a:off x="1984" y="1014"/>
                <a:ext cx="57" cy="57"/>
              </a:xfrm>
              <a:custGeom>
                <a:avLst/>
                <a:gdLst>
                  <a:gd name="T0" fmla="*/ 20 w 39"/>
                  <a:gd name="T1" fmla="*/ 0 h 39"/>
                  <a:gd name="T2" fmla="*/ 0 w 39"/>
                  <a:gd name="T3" fmla="*/ 19 h 39"/>
                  <a:gd name="T4" fmla="*/ 20 w 39"/>
                  <a:gd name="T5" fmla="*/ 39 h 39"/>
                  <a:gd name="T6" fmla="*/ 39 w 39"/>
                  <a:gd name="T7" fmla="*/ 19 h 39"/>
                  <a:gd name="T8" fmla="*/ 20 w 39"/>
                  <a:gd name="T9" fmla="*/ 0 h 39"/>
                  <a:gd name="T10" fmla="*/ 20 w 39"/>
                  <a:gd name="T11" fmla="*/ 27 h 39"/>
                  <a:gd name="T12" fmla="*/ 12 w 39"/>
                  <a:gd name="T13" fmla="*/ 19 h 39"/>
                  <a:gd name="T14" fmla="*/ 20 w 39"/>
                  <a:gd name="T15" fmla="*/ 11 h 39"/>
                  <a:gd name="T16" fmla="*/ 28 w 39"/>
                  <a:gd name="T17" fmla="*/ 19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8"/>
                      <a:pt x="0" y="19"/>
                    </a:cubicBezTo>
                    <a:cubicBezTo>
                      <a:pt x="0" y="30"/>
                      <a:pt x="9" y="39"/>
                      <a:pt x="20" y="39"/>
                    </a:cubicBezTo>
                    <a:cubicBezTo>
                      <a:pt x="31" y="39"/>
                      <a:pt x="39" y="30"/>
                      <a:pt x="39" y="19"/>
                    </a:cubicBezTo>
                    <a:cubicBezTo>
                      <a:pt x="39" y="8"/>
                      <a:pt x="31" y="0"/>
                      <a:pt x="20" y="0"/>
                    </a:cubicBezTo>
                    <a:close/>
                    <a:moveTo>
                      <a:pt x="20" y="27"/>
                    </a:moveTo>
                    <a:cubicBezTo>
                      <a:pt x="15" y="27"/>
                      <a:pt x="12" y="23"/>
                      <a:pt x="12" y="19"/>
                    </a:cubicBezTo>
                    <a:cubicBezTo>
                      <a:pt x="12" y="15"/>
                      <a:pt x="15" y="11"/>
                      <a:pt x="20" y="11"/>
                    </a:cubicBezTo>
                    <a:cubicBezTo>
                      <a:pt x="24" y="11"/>
                      <a:pt x="28" y="15"/>
                      <a:pt x="28" y="19"/>
                    </a:cubicBezTo>
                    <a:cubicBezTo>
                      <a:pt x="28" y="23"/>
                      <a:pt x="24" y="27"/>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1" name="Freeform 269"/>
              <p:cNvSpPr>
                <a:spLocks noEditPoints="1"/>
              </p:cNvSpPr>
              <p:nvPr/>
            </p:nvSpPr>
            <p:spPr bwMode="auto">
              <a:xfrm>
                <a:off x="1822" y="605"/>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7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1"/>
                      <a:pt x="9" y="39"/>
                      <a:pt x="20" y="39"/>
                    </a:cubicBezTo>
                    <a:cubicBezTo>
                      <a:pt x="30" y="39"/>
                      <a:pt x="39" y="31"/>
                      <a:pt x="39" y="20"/>
                    </a:cubicBezTo>
                    <a:cubicBezTo>
                      <a:pt x="39" y="9"/>
                      <a:pt x="30" y="0"/>
                      <a:pt x="20" y="0"/>
                    </a:cubicBezTo>
                    <a:close/>
                    <a:moveTo>
                      <a:pt x="20" y="28"/>
                    </a:moveTo>
                    <a:cubicBezTo>
                      <a:pt x="15" y="28"/>
                      <a:pt x="12" y="24"/>
                      <a:pt x="12" y="20"/>
                    </a:cubicBezTo>
                    <a:cubicBezTo>
                      <a:pt x="12" y="15"/>
                      <a:pt x="15" y="12"/>
                      <a:pt x="20" y="12"/>
                    </a:cubicBezTo>
                    <a:cubicBezTo>
                      <a:pt x="24" y="12"/>
                      <a:pt x="27" y="15"/>
                      <a:pt x="27" y="20"/>
                    </a:cubicBezTo>
                    <a:cubicBezTo>
                      <a:pt x="27" y="24"/>
                      <a:pt x="24" y="28"/>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2" name="Freeform 270"/>
              <p:cNvSpPr>
                <a:spLocks noEditPoints="1"/>
              </p:cNvSpPr>
              <p:nvPr/>
            </p:nvSpPr>
            <p:spPr bwMode="auto">
              <a:xfrm>
                <a:off x="2352" y="838"/>
                <a:ext cx="55" cy="57"/>
              </a:xfrm>
              <a:custGeom>
                <a:avLst/>
                <a:gdLst>
                  <a:gd name="T0" fmla="*/ 19 w 38"/>
                  <a:gd name="T1" fmla="*/ 0 h 39"/>
                  <a:gd name="T2" fmla="*/ 0 w 38"/>
                  <a:gd name="T3" fmla="*/ 19 h 39"/>
                  <a:gd name="T4" fmla="*/ 19 w 38"/>
                  <a:gd name="T5" fmla="*/ 39 h 39"/>
                  <a:gd name="T6" fmla="*/ 38 w 38"/>
                  <a:gd name="T7" fmla="*/ 19 h 39"/>
                  <a:gd name="T8" fmla="*/ 19 w 38"/>
                  <a:gd name="T9" fmla="*/ 0 h 39"/>
                  <a:gd name="T10" fmla="*/ 19 w 38"/>
                  <a:gd name="T11" fmla="*/ 27 h 39"/>
                  <a:gd name="T12" fmla="*/ 11 w 38"/>
                  <a:gd name="T13" fmla="*/ 19 h 39"/>
                  <a:gd name="T14" fmla="*/ 19 w 38"/>
                  <a:gd name="T15" fmla="*/ 12 h 39"/>
                  <a:gd name="T16" fmla="*/ 27 w 38"/>
                  <a:gd name="T17" fmla="*/ 19 h 39"/>
                  <a:gd name="T18" fmla="*/ 19 w 38"/>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9" y="0"/>
                    </a:moveTo>
                    <a:cubicBezTo>
                      <a:pt x="8" y="0"/>
                      <a:pt x="0" y="9"/>
                      <a:pt x="0" y="19"/>
                    </a:cubicBezTo>
                    <a:cubicBezTo>
                      <a:pt x="0" y="30"/>
                      <a:pt x="8" y="39"/>
                      <a:pt x="19" y="39"/>
                    </a:cubicBezTo>
                    <a:cubicBezTo>
                      <a:pt x="30" y="39"/>
                      <a:pt x="38" y="30"/>
                      <a:pt x="38" y="19"/>
                    </a:cubicBezTo>
                    <a:cubicBezTo>
                      <a:pt x="38" y="9"/>
                      <a:pt x="30" y="0"/>
                      <a:pt x="19" y="0"/>
                    </a:cubicBezTo>
                    <a:close/>
                    <a:moveTo>
                      <a:pt x="19" y="27"/>
                    </a:moveTo>
                    <a:cubicBezTo>
                      <a:pt x="15" y="27"/>
                      <a:pt x="11" y="24"/>
                      <a:pt x="11" y="19"/>
                    </a:cubicBezTo>
                    <a:cubicBezTo>
                      <a:pt x="11" y="15"/>
                      <a:pt x="15" y="12"/>
                      <a:pt x="19" y="12"/>
                    </a:cubicBezTo>
                    <a:cubicBezTo>
                      <a:pt x="23" y="12"/>
                      <a:pt x="27" y="15"/>
                      <a:pt x="27" y="19"/>
                    </a:cubicBezTo>
                    <a:cubicBezTo>
                      <a:pt x="27" y="24"/>
                      <a:pt x="23" y="27"/>
                      <a:pt x="1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3" name="Freeform 271"/>
              <p:cNvSpPr>
                <a:spLocks noEditPoints="1"/>
              </p:cNvSpPr>
              <p:nvPr/>
            </p:nvSpPr>
            <p:spPr bwMode="auto">
              <a:xfrm>
                <a:off x="586" y="1369"/>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7 h 39"/>
                  <a:gd name="T12" fmla="*/ 12 w 39"/>
                  <a:gd name="T13" fmla="*/ 20 h 39"/>
                  <a:gd name="T14" fmla="*/ 20 w 39"/>
                  <a:gd name="T15" fmla="*/ 12 h 39"/>
                  <a:gd name="T16" fmla="*/ 28 w 39"/>
                  <a:gd name="T17" fmla="*/ 20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7"/>
                    </a:moveTo>
                    <a:cubicBezTo>
                      <a:pt x="15" y="27"/>
                      <a:pt x="12" y="24"/>
                      <a:pt x="12" y="20"/>
                    </a:cubicBezTo>
                    <a:cubicBezTo>
                      <a:pt x="12" y="15"/>
                      <a:pt x="15" y="12"/>
                      <a:pt x="20" y="12"/>
                    </a:cubicBezTo>
                    <a:cubicBezTo>
                      <a:pt x="24" y="12"/>
                      <a:pt x="28" y="15"/>
                      <a:pt x="28" y="20"/>
                    </a:cubicBezTo>
                    <a:cubicBezTo>
                      <a:pt x="28" y="24"/>
                      <a:pt x="24" y="27"/>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4" name="Freeform 272"/>
              <p:cNvSpPr>
                <a:spLocks noEditPoints="1"/>
              </p:cNvSpPr>
              <p:nvPr/>
            </p:nvSpPr>
            <p:spPr bwMode="auto">
              <a:xfrm>
                <a:off x="871" y="1126"/>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8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8"/>
                    </a:moveTo>
                    <a:cubicBezTo>
                      <a:pt x="15" y="28"/>
                      <a:pt x="12" y="24"/>
                      <a:pt x="12" y="20"/>
                    </a:cubicBezTo>
                    <a:cubicBezTo>
                      <a:pt x="12" y="15"/>
                      <a:pt x="15" y="12"/>
                      <a:pt x="20" y="12"/>
                    </a:cubicBezTo>
                    <a:cubicBezTo>
                      <a:pt x="24" y="12"/>
                      <a:pt x="28" y="15"/>
                      <a:pt x="28" y="20"/>
                    </a:cubicBezTo>
                    <a:cubicBezTo>
                      <a:pt x="28" y="24"/>
                      <a:pt x="24" y="28"/>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5" name="Freeform 273"/>
              <p:cNvSpPr/>
              <p:nvPr/>
            </p:nvSpPr>
            <p:spPr bwMode="auto">
              <a:xfrm>
                <a:off x="1597" y="3079"/>
                <a:ext cx="113" cy="103"/>
              </a:xfrm>
              <a:custGeom>
                <a:avLst/>
                <a:gdLst>
                  <a:gd name="T0" fmla="*/ 78 w 78"/>
                  <a:gd name="T1" fmla="*/ 32 h 71"/>
                  <a:gd name="T2" fmla="*/ 62 w 78"/>
                  <a:gd name="T3" fmla="*/ 0 h 71"/>
                  <a:gd name="T4" fmla="*/ 39 w 78"/>
                  <a:gd name="T5" fmla="*/ 23 h 71"/>
                  <a:gd name="T6" fmla="*/ 16 w 78"/>
                  <a:gd name="T7" fmla="*/ 0 h 71"/>
                  <a:gd name="T8" fmla="*/ 0 w 78"/>
                  <a:gd name="T9" fmla="*/ 32 h 71"/>
                  <a:gd name="T10" fmla="*/ 39 w 78"/>
                  <a:gd name="T11" fmla="*/ 71 h 71"/>
                  <a:gd name="T12" fmla="*/ 78 w 78"/>
                  <a:gd name="T13" fmla="*/ 32 h 71"/>
                </a:gdLst>
                <a:ahLst/>
                <a:cxnLst>
                  <a:cxn ang="0">
                    <a:pos x="T0" y="T1"/>
                  </a:cxn>
                  <a:cxn ang="0">
                    <a:pos x="T2" y="T3"/>
                  </a:cxn>
                  <a:cxn ang="0">
                    <a:pos x="T4" y="T5"/>
                  </a:cxn>
                  <a:cxn ang="0">
                    <a:pos x="T6" y="T7"/>
                  </a:cxn>
                  <a:cxn ang="0">
                    <a:pos x="T8" y="T9"/>
                  </a:cxn>
                  <a:cxn ang="0">
                    <a:pos x="T10" y="T11"/>
                  </a:cxn>
                  <a:cxn ang="0">
                    <a:pos x="T12" y="T13"/>
                  </a:cxn>
                </a:cxnLst>
                <a:rect l="0" t="0" r="r" b="b"/>
                <a:pathLst>
                  <a:path w="78" h="71">
                    <a:moveTo>
                      <a:pt x="78" y="32"/>
                    </a:moveTo>
                    <a:cubicBezTo>
                      <a:pt x="78" y="19"/>
                      <a:pt x="72" y="7"/>
                      <a:pt x="62" y="0"/>
                    </a:cubicBezTo>
                    <a:cubicBezTo>
                      <a:pt x="62" y="13"/>
                      <a:pt x="52" y="23"/>
                      <a:pt x="39" y="23"/>
                    </a:cubicBezTo>
                    <a:cubicBezTo>
                      <a:pt x="26" y="23"/>
                      <a:pt x="16" y="13"/>
                      <a:pt x="16" y="0"/>
                    </a:cubicBezTo>
                    <a:cubicBezTo>
                      <a:pt x="6" y="7"/>
                      <a:pt x="0" y="19"/>
                      <a:pt x="0" y="32"/>
                    </a:cubicBezTo>
                    <a:cubicBezTo>
                      <a:pt x="0" y="53"/>
                      <a:pt x="17" y="71"/>
                      <a:pt x="39" y="71"/>
                    </a:cubicBezTo>
                    <a:cubicBezTo>
                      <a:pt x="61" y="71"/>
                      <a:pt x="78" y="53"/>
                      <a:pt x="7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6" name="Oval 274"/>
              <p:cNvSpPr>
                <a:spLocks noChangeArrowheads="1"/>
              </p:cNvSpPr>
              <p:nvPr/>
            </p:nvSpPr>
            <p:spPr bwMode="auto">
              <a:xfrm>
                <a:off x="1624" y="3047"/>
                <a:ext cx="59" cy="5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7" name="Rectangle 275"/>
              <p:cNvSpPr>
                <a:spLocks noChangeArrowheads="1"/>
              </p:cNvSpPr>
              <p:nvPr/>
            </p:nvSpPr>
            <p:spPr bwMode="auto">
              <a:xfrm>
                <a:off x="1636" y="3156"/>
                <a:ext cx="35" cy="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8" name="Freeform 276"/>
              <p:cNvSpPr>
                <a:spLocks noEditPoints="1"/>
              </p:cNvSpPr>
              <p:nvPr/>
            </p:nvSpPr>
            <p:spPr bwMode="auto">
              <a:xfrm>
                <a:off x="1882" y="1760"/>
                <a:ext cx="161" cy="221"/>
              </a:xfrm>
              <a:custGeom>
                <a:avLst/>
                <a:gdLst>
                  <a:gd name="T0" fmla="*/ 0 w 161"/>
                  <a:gd name="T1" fmla="*/ 0 h 221"/>
                  <a:gd name="T2" fmla="*/ 0 w 161"/>
                  <a:gd name="T3" fmla="*/ 221 h 221"/>
                  <a:gd name="T4" fmla="*/ 134 w 161"/>
                  <a:gd name="T5" fmla="*/ 221 h 221"/>
                  <a:gd name="T6" fmla="*/ 161 w 161"/>
                  <a:gd name="T7" fmla="*/ 192 h 221"/>
                  <a:gd name="T8" fmla="*/ 161 w 161"/>
                  <a:gd name="T9" fmla="*/ 0 h 221"/>
                  <a:gd name="T10" fmla="*/ 0 w 161"/>
                  <a:gd name="T11" fmla="*/ 0 h 221"/>
                  <a:gd name="T12" fmla="*/ 35 w 161"/>
                  <a:gd name="T13" fmla="*/ 195 h 221"/>
                  <a:gd name="T14" fmla="*/ 20 w 161"/>
                  <a:gd name="T15" fmla="*/ 195 h 221"/>
                  <a:gd name="T16" fmla="*/ 20 w 161"/>
                  <a:gd name="T17" fmla="*/ 167 h 221"/>
                  <a:gd name="T18" fmla="*/ 35 w 161"/>
                  <a:gd name="T19" fmla="*/ 167 h 221"/>
                  <a:gd name="T20" fmla="*/ 35 w 161"/>
                  <a:gd name="T21" fmla="*/ 195 h 221"/>
                  <a:gd name="T22" fmla="*/ 63 w 161"/>
                  <a:gd name="T23" fmla="*/ 195 h 221"/>
                  <a:gd name="T24" fmla="*/ 52 w 161"/>
                  <a:gd name="T25" fmla="*/ 195 h 221"/>
                  <a:gd name="T26" fmla="*/ 52 w 161"/>
                  <a:gd name="T27" fmla="*/ 172 h 221"/>
                  <a:gd name="T28" fmla="*/ 63 w 161"/>
                  <a:gd name="T29" fmla="*/ 172 h 221"/>
                  <a:gd name="T30" fmla="*/ 63 w 161"/>
                  <a:gd name="T31" fmla="*/ 195 h 221"/>
                  <a:gd name="T32" fmla="*/ 92 w 161"/>
                  <a:gd name="T33" fmla="*/ 195 h 221"/>
                  <a:gd name="T34" fmla="*/ 81 w 161"/>
                  <a:gd name="T35" fmla="*/ 195 h 221"/>
                  <a:gd name="T36" fmla="*/ 81 w 161"/>
                  <a:gd name="T37" fmla="*/ 172 h 221"/>
                  <a:gd name="T38" fmla="*/ 92 w 161"/>
                  <a:gd name="T39" fmla="*/ 172 h 221"/>
                  <a:gd name="T40" fmla="*/ 92 w 161"/>
                  <a:gd name="T41" fmla="*/ 195 h 221"/>
                  <a:gd name="T42" fmla="*/ 121 w 161"/>
                  <a:gd name="T43" fmla="*/ 195 h 221"/>
                  <a:gd name="T44" fmla="*/ 111 w 161"/>
                  <a:gd name="T45" fmla="*/ 195 h 221"/>
                  <a:gd name="T46" fmla="*/ 111 w 161"/>
                  <a:gd name="T47" fmla="*/ 172 h 221"/>
                  <a:gd name="T48" fmla="*/ 121 w 161"/>
                  <a:gd name="T49" fmla="*/ 172 h 221"/>
                  <a:gd name="T50" fmla="*/ 121 w 161"/>
                  <a:gd name="T51" fmla="*/ 195 h 221"/>
                  <a:gd name="T52" fmla="*/ 129 w 161"/>
                  <a:gd name="T53" fmla="*/ 54 h 221"/>
                  <a:gd name="T54" fmla="*/ 28 w 161"/>
                  <a:gd name="T55" fmla="*/ 54 h 221"/>
                  <a:gd name="T56" fmla="*/ 28 w 161"/>
                  <a:gd name="T57" fmla="*/ 28 h 221"/>
                  <a:gd name="T58" fmla="*/ 129 w 161"/>
                  <a:gd name="T59" fmla="*/ 28 h 221"/>
                  <a:gd name="T60" fmla="*/ 129 w 161"/>
                  <a:gd name="T61" fmla="*/ 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1" h="221">
                    <a:moveTo>
                      <a:pt x="0" y="0"/>
                    </a:moveTo>
                    <a:lnTo>
                      <a:pt x="0" y="221"/>
                    </a:lnTo>
                    <a:lnTo>
                      <a:pt x="134" y="221"/>
                    </a:lnTo>
                    <a:lnTo>
                      <a:pt x="161" y="192"/>
                    </a:lnTo>
                    <a:lnTo>
                      <a:pt x="161" y="0"/>
                    </a:lnTo>
                    <a:lnTo>
                      <a:pt x="0" y="0"/>
                    </a:lnTo>
                    <a:close/>
                    <a:moveTo>
                      <a:pt x="35" y="195"/>
                    </a:moveTo>
                    <a:lnTo>
                      <a:pt x="20" y="195"/>
                    </a:lnTo>
                    <a:lnTo>
                      <a:pt x="20" y="167"/>
                    </a:lnTo>
                    <a:lnTo>
                      <a:pt x="35" y="167"/>
                    </a:lnTo>
                    <a:lnTo>
                      <a:pt x="35" y="195"/>
                    </a:lnTo>
                    <a:close/>
                    <a:moveTo>
                      <a:pt x="63" y="195"/>
                    </a:moveTo>
                    <a:lnTo>
                      <a:pt x="52" y="195"/>
                    </a:lnTo>
                    <a:lnTo>
                      <a:pt x="52" y="172"/>
                    </a:lnTo>
                    <a:lnTo>
                      <a:pt x="63" y="172"/>
                    </a:lnTo>
                    <a:lnTo>
                      <a:pt x="63" y="195"/>
                    </a:lnTo>
                    <a:close/>
                    <a:moveTo>
                      <a:pt x="92" y="195"/>
                    </a:moveTo>
                    <a:lnTo>
                      <a:pt x="81" y="195"/>
                    </a:lnTo>
                    <a:lnTo>
                      <a:pt x="81" y="172"/>
                    </a:lnTo>
                    <a:lnTo>
                      <a:pt x="92" y="172"/>
                    </a:lnTo>
                    <a:lnTo>
                      <a:pt x="92" y="195"/>
                    </a:lnTo>
                    <a:close/>
                    <a:moveTo>
                      <a:pt x="121" y="195"/>
                    </a:moveTo>
                    <a:lnTo>
                      <a:pt x="111" y="195"/>
                    </a:lnTo>
                    <a:lnTo>
                      <a:pt x="111" y="172"/>
                    </a:lnTo>
                    <a:lnTo>
                      <a:pt x="121" y="172"/>
                    </a:lnTo>
                    <a:lnTo>
                      <a:pt x="121" y="195"/>
                    </a:lnTo>
                    <a:close/>
                    <a:moveTo>
                      <a:pt x="129" y="54"/>
                    </a:moveTo>
                    <a:lnTo>
                      <a:pt x="28" y="54"/>
                    </a:lnTo>
                    <a:lnTo>
                      <a:pt x="28" y="28"/>
                    </a:lnTo>
                    <a:lnTo>
                      <a:pt x="129" y="28"/>
                    </a:lnTo>
                    <a:lnTo>
                      <a:pt x="129"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9" name="Freeform 277"/>
              <p:cNvSpPr>
                <a:spLocks noEditPoints="1"/>
              </p:cNvSpPr>
              <p:nvPr/>
            </p:nvSpPr>
            <p:spPr bwMode="auto">
              <a:xfrm>
                <a:off x="2269" y="902"/>
                <a:ext cx="99" cy="137"/>
              </a:xfrm>
              <a:custGeom>
                <a:avLst/>
                <a:gdLst>
                  <a:gd name="T0" fmla="*/ 0 w 99"/>
                  <a:gd name="T1" fmla="*/ 0 h 137"/>
                  <a:gd name="T2" fmla="*/ 0 w 99"/>
                  <a:gd name="T3" fmla="*/ 137 h 137"/>
                  <a:gd name="T4" fmla="*/ 81 w 99"/>
                  <a:gd name="T5" fmla="*/ 137 h 137"/>
                  <a:gd name="T6" fmla="*/ 99 w 99"/>
                  <a:gd name="T7" fmla="*/ 118 h 137"/>
                  <a:gd name="T8" fmla="*/ 99 w 99"/>
                  <a:gd name="T9" fmla="*/ 2 h 137"/>
                  <a:gd name="T10" fmla="*/ 0 w 99"/>
                  <a:gd name="T11" fmla="*/ 0 h 137"/>
                  <a:gd name="T12" fmla="*/ 20 w 99"/>
                  <a:gd name="T13" fmla="*/ 119 h 137"/>
                  <a:gd name="T14" fmla="*/ 12 w 99"/>
                  <a:gd name="T15" fmla="*/ 119 h 137"/>
                  <a:gd name="T16" fmla="*/ 12 w 99"/>
                  <a:gd name="T17" fmla="*/ 103 h 137"/>
                  <a:gd name="T18" fmla="*/ 20 w 99"/>
                  <a:gd name="T19" fmla="*/ 103 h 137"/>
                  <a:gd name="T20" fmla="*/ 20 w 99"/>
                  <a:gd name="T21" fmla="*/ 119 h 137"/>
                  <a:gd name="T22" fmla="*/ 38 w 99"/>
                  <a:gd name="T23" fmla="*/ 119 h 137"/>
                  <a:gd name="T24" fmla="*/ 30 w 99"/>
                  <a:gd name="T25" fmla="*/ 119 h 137"/>
                  <a:gd name="T26" fmla="*/ 30 w 99"/>
                  <a:gd name="T27" fmla="*/ 106 h 137"/>
                  <a:gd name="T28" fmla="*/ 38 w 99"/>
                  <a:gd name="T29" fmla="*/ 106 h 137"/>
                  <a:gd name="T30" fmla="*/ 38 w 99"/>
                  <a:gd name="T31" fmla="*/ 119 h 137"/>
                  <a:gd name="T32" fmla="*/ 55 w 99"/>
                  <a:gd name="T33" fmla="*/ 119 h 137"/>
                  <a:gd name="T34" fmla="*/ 49 w 99"/>
                  <a:gd name="T35" fmla="*/ 119 h 137"/>
                  <a:gd name="T36" fmla="*/ 49 w 99"/>
                  <a:gd name="T37" fmla="*/ 106 h 137"/>
                  <a:gd name="T38" fmla="*/ 55 w 99"/>
                  <a:gd name="T39" fmla="*/ 106 h 137"/>
                  <a:gd name="T40" fmla="*/ 55 w 99"/>
                  <a:gd name="T41" fmla="*/ 119 h 137"/>
                  <a:gd name="T42" fmla="*/ 73 w 99"/>
                  <a:gd name="T43" fmla="*/ 119 h 137"/>
                  <a:gd name="T44" fmla="*/ 67 w 99"/>
                  <a:gd name="T45" fmla="*/ 119 h 137"/>
                  <a:gd name="T46" fmla="*/ 67 w 99"/>
                  <a:gd name="T47" fmla="*/ 106 h 137"/>
                  <a:gd name="T48" fmla="*/ 73 w 99"/>
                  <a:gd name="T49" fmla="*/ 106 h 137"/>
                  <a:gd name="T50" fmla="*/ 73 w 99"/>
                  <a:gd name="T51" fmla="*/ 119 h 137"/>
                  <a:gd name="T52" fmla="*/ 78 w 99"/>
                  <a:gd name="T53" fmla="*/ 34 h 137"/>
                  <a:gd name="T54" fmla="*/ 16 w 99"/>
                  <a:gd name="T55" fmla="*/ 34 h 137"/>
                  <a:gd name="T56" fmla="*/ 16 w 99"/>
                  <a:gd name="T57" fmla="*/ 18 h 137"/>
                  <a:gd name="T58" fmla="*/ 78 w 99"/>
                  <a:gd name="T59" fmla="*/ 18 h 137"/>
                  <a:gd name="T60" fmla="*/ 78 w 99"/>
                  <a:gd name="T61" fmla="*/ 3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9" h="137">
                    <a:moveTo>
                      <a:pt x="0" y="0"/>
                    </a:moveTo>
                    <a:lnTo>
                      <a:pt x="0" y="137"/>
                    </a:lnTo>
                    <a:lnTo>
                      <a:pt x="81" y="137"/>
                    </a:lnTo>
                    <a:lnTo>
                      <a:pt x="99" y="118"/>
                    </a:lnTo>
                    <a:lnTo>
                      <a:pt x="99" y="2"/>
                    </a:lnTo>
                    <a:lnTo>
                      <a:pt x="0" y="0"/>
                    </a:lnTo>
                    <a:close/>
                    <a:moveTo>
                      <a:pt x="20" y="119"/>
                    </a:moveTo>
                    <a:lnTo>
                      <a:pt x="12" y="119"/>
                    </a:lnTo>
                    <a:lnTo>
                      <a:pt x="12" y="103"/>
                    </a:lnTo>
                    <a:lnTo>
                      <a:pt x="20" y="103"/>
                    </a:lnTo>
                    <a:lnTo>
                      <a:pt x="20" y="119"/>
                    </a:lnTo>
                    <a:close/>
                    <a:moveTo>
                      <a:pt x="38" y="119"/>
                    </a:moveTo>
                    <a:lnTo>
                      <a:pt x="30" y="119"/>
                    </a:lnTo>
                    <a:lnTo>
                      <a:pt x="30" y="106"/>
                    </a:lnTo>
                    <a:lnTo>
                      <a:pt x="38" y="106"/>
                    </a:lnTo>
                    <a:lnTo>
                      <a:pt x="38" y="119"/>
                    </a:lnTo>
                    <a:close/>
                    <a:moveTo>
                      <a:pt x="55" y="119"/>
                    </a:moveTo>
                    <a:lnTo>
                      <a:pt x="49" y="119"/>
                    </a:lnTo>
                    <a:lnTo>
                      <a:pt x="49" y="106"/>
                    </a:lnTo>
                    <a:lnTo>
                      <a:pt x="55" y="106"/>
                    </a:lnTo>
                    <a:lnTo>
                      <a:pt x="55" y="119"/>
                    </a:lnTo>
                    <a:close/>
                    <a:moveTo>
                      <a:pt x="73" y="119"/>
                    </a:moveTo>
                    <a:lnTo>
                      <a:pt x="67" y="119"/>
                    </a:lnTo>
                    <a:lnTo>
                      <a:pt x="67" y="106"/>
                    </a:lnTo>
                    <a:lnTo>
                      <a:pt x="73" y="106"/>
                    </a:lnTo>
                    <a:lnTo>
                      <a:pt x="73" y="119"/>
                    </a:lnTo>
                    <a:close/>
                    <a:moveTo>
                      <a:pt x="78" y="34"/>
                    </a:moveTo>
                    <a:lnTo>
                      <a:pt x="16" y="34"/>
                    </a:lnTo>
                    <a:lnTo>
                      <a:pt x="16" y="18"/>
                    </a:lnTo>
                    <a:lnTo>
                      <a:pt x="78" y="18"/>
                    </a:lnTo>
                    <a:lnTo>
                      <a:pt x="78"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0" name="Freeform 278"/>
              <p:cNvSpPr>
                <a:spLocks noEditPoints="1"/>
              </p:cNvSpPr>
              <p:nvPr/>
            </p:nvSpPr>
            <p:spPr bwMode="auto">
              <a:xfrm>
                <a:off x="1841" y="2317"/>
                <a:ext cx="214" cy="294"/>
              </a:xfrm>
              <a:custGeom>
                <a:avLst/>
                <a:gdLst>
                  <a:gd name="T0" fmla="*/ 0 w 214"/>
                  <a:gd name="T1" fmla="*/ 0 h 294"/>
                  <a:gd name="T2" fmla="*/ 0 w 214"/>
                  <a:gd name="T3" fmla="*/ 294 h 294"/>
                  <a:gd name="T4" fmla="*/ 176 w 214"/>
                  <a:gd name="T5" fmla="*/ 294 h 294"/>
                  <a:gd name="T6" fmla="*/ 214 w 214"/>
                  <a:gd name="T7" fmla="*/ 256 h 294"/>
                  <a:gd name="T8" fmla="*/ 214 w 214"/>
                  <a:gd name="T9" fmla="*/ 2 h 294"/>
                  <a:gd name="T10" fmla="*/ 0 w 214"/>
                  <a:gd name="T11" fmla="*/ 0 h 294"/>
                  <a:gd name="T12" fmla="*/ 47 w 214"/>
                  <a:gd name="T13" fmla="*/ 259 h 294"/>
                  <a:gd name="T14" fmla="*/ 26 w 214"/>
                  <a:gd name="T15" fmla="*/ 259 h 294"/>
                  <a:gd name="T16" fmla="*/ 26 w 214"/>
                  <a:gd name="T17" fmla="*/ 223 h 294"/>
                  <a:gd name="T18" fmla="*/ 47 w 214"/>
                  <a:gd name="T19" fmla="*/ 223 h 294"/>
                  <a:gd name="T20" fmla="*/ 47 w 214"/>
                  <a:gd name="T21" fmla="*/ 259 h 294"/>
                  <a:gd name="T22" fmla="*/ 83 w 214"/>
                  <a:gd name="T23" fmla="*/ 259 h 294"/>
                  <a:gd name="T24" fmla="*/ 69 w 214"/>
                  <a:gd name="T25" fmla="*/ 259 h 294"/>
                  <a:gd name="T26" fmla="*/ 69 w 214"/>
                  <a:gd name="T27" fmla="*/ 228 h 294"/>
                  <a:gd name="T28" fmla="*/ 83 w 214"/>
                  <a:gd name="T29" fmla="*/ 228 h 294"/>
                  <a:gd name="T30" fmla="*/ 83 w 214"/>
                  <a:gd name="T31" fmla="*/ 259 h 294"/>
                  <a:gd name="T32" fmla="*/ 121 w 214"/>
                  <a:gd name="T33" fmla="*/ 259 h 294"/>
                  <a:gd name="T34" fmla="*/ 108 w 214"/>
                  <a:gd name="T35" fmla="*/ 259 h 294"/>
                  <a:gd name="T36" fmla="*/ 108 w 214"/>
                  <a:gd name="T37" fmla="*/ 228 h 294"/>
                  <a:gd name="T38" fmla="*/ 121 w 214"/>
                  <a:gd name="T39" fmla="*/ 228 h 294"/>
                  <a:gd name="T40" fmla="*/ 121 w 214"/>
                  <a:gd name="T41" fmla="*/ 259 h 294"/>
                  <a:gd name="T42" fmla="*/ 160 w 214"/>
                  <a:gd name="T43" fmla="*/ 259 h 294"/>
                  <a:gd name="T44" fmla="*/ 146 w 214"/>
                  <a:gd name="T45" fmla="*/ 259 h 294"/>
                  <a:gd name="T46" fmla="*/ 146 w 214"/>
                  <a:gd name="T47" fmla="*/ 228 h 294"/>
                  <a:gd name="T48" fmla="*/ 160 w 214"/>
                  <a:gd name="T49" fmla="*/ 228 h 294"/>
                  <a:gd name="T50" fmla="*/ 160 w 214"/>
                  <a:gd name="T51" fmla="*/ 259 h 294"/>
                  <a:gd name="T52" fmla="*/ 172 w 214"/>
                  <a:gd name="T53" fmla="*/ 73 h 294"/>
                  <a:gd name="T54" fmla="*/ 37 w 214"/>
                  <a:gd name="T55" fmla="*/ 73 h 294"/>
                  <a:gd name="T56" fmla="*/ 37 w 214"/>
                  <a:gd name="T57" fmla="*/ 36 h 294"/>
                  <a:gd name="T58" fmla="*/ 172 w 214"/>
                  <a:gd name="T59" fmla="*/ 36 h 294"/>
                  <a:gd name="T60" fmla="*/ 172 w 214"/>
                  <a:gd name="T61" fmla="*/ 7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4" h="294">
                    <a:moveTo>
                      <a:pt x="0" y="0"/>
                    </a:moveTo>
                    <a:lnTo>
                      <a:pt x="0" y="294"/>
                    </a:lnTo>
                    <a:lnTo>
                      <a:pt x="176" y="294"/>
                    </a:lnTo>
                    <a:lnTo>
                      <a:pt x="214" y="256"/>
                    </a:lnTo>
                    <a:lnTo>
                      <a:pt x="214" y="2"/>
                    </a:lnTo>
                    <a:lnTo>
                      <a:pt x="0" y="0"/>
                    </a:lnTo>
                    <a:close/>
                    <a:moveTo>
                      <a:pt x="47" y="259"/>
                    </a:moveTo>
                    <a:lnTo>
                      <a:pt x="26" y="259"/>
                    </a:lnTo>
                    <a:lnTo>
                      <a:pt x="26" y="223"/>
                    </a:lnTo>
                    <a:lnTo>
                      <a:pt x="47" y="223"/>
                    </a:lnTo>
                    <a:lnTo>
                      <a:pt x="47" y="259"/>
                    </a:lnTo>
                    <a:close/>
                    <a:moveTo>
                      <a:pt x="83" y="259"/>
                    </a:moveTo>
                    <a:lnTo>
                      <a:pt x="69" y="259"/>
                    </a:lnTo>
                    <a:lnTo>
                      <a:pt x="69" y="228"/>
                    </a:lnTo>
                    <a:lnTo>
                      <a:pt x="83" y="228"/>
                    </a:lnTo>
                    <a:lnTo>
                      <a:pt x="83" y="259"/>
                    </a:lnTo>
                    <a:close/>
                    <a:moveTo>
                      <a:pt x="121" y="259"/>
                    </a:moveTo>
                    <a:lnTo>
                      <a:pt x="108" y="259"/>
                    </a:lnTo>
                    <a:lnTo>
                      <a:pt x="108" y="228"/>
                    </a:lnTo>
                    <a:lnTo>
                      <a:pt x="121" y="228"/>
                    </a:lnTo>
                    <a:lnTo>
                      <a:pt x="121" y="259"/>
                    </a:lnTo>
                    <a:close/>
                    <a:moveTo>
                      <a:pt x="160" y="259"/>
                    </a:moveTo>
                    <a:lnTo>
                      <a:pt x="146" y="259"/>
                    </a:lnTo>
                    <a:lnTo>
                      <a:pt x="146" y="228"/>
                    </a:lnTo>
                    <a:lnTo>
                      <a:pt x="160" y="228"/>
                    </a:lnTo>
                    <a:lnTo>
                      <a:pt x="160" y="259"/>
                    </a:lnTo>
                    <a:close/>
                    <a:moveTo>
                      <a:pt x="172" y="73"/>
                    </a:moveTo>
                    <a:lnTo>
                      <a:pt x="37" y="73"/>
                    </a:lnTo>
                    <a:lnTo>
                      <a:pt x="37" y="36"/>
                    </a:lnTo>
                    <a:lnTo>
                      <a:pt x="172" y="36"/>
                    </a:lnTo>
                    <a:lnTo>
                      <a:pt x="172"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1" name="Freeform 279"/>
              <p:cNvSpPr>
                <a:spLocks noEditPoints="1"/>
              </p:cNvSpPr>
              <p:nvPr/>
            </p:nvSpPr>
            <p:spPr bwMode="auto">
              <a:xfrm>
                <a:off x="1373" y="2367"/>
                <a:ext cx="55" cy="77"/>
              </a:xfrm>
              <a:custGeom>
                <a:avLst/>
                <a:gdLst>
                  <a:gd name="T0" fmla="*/ 0 w 55"/>
                  <a:gd name="T1" fmla="*/ 0 h 77"/>
                  <a:gd name="T2" fmla="*/ 0 w 55"/>
                  <a:gd name="T3" fmla="*/ 77 h 77"/>
                  <a:gd name="T4" fmla="*/ 45 w 55"/>
                  <a:gd name="T5" fmla="*/ 77 h 77"/>
                  <a:gd name="T6" fmla="*/ 55 w 55"/>
                  <a:gd name="T7" fmla="*/ 66 h 77"/>
                  <a:gd name="T8" fmla="*/ 55 w 55"/>
                  <a:gd name="T9" fmla="*/ 0 h 77"/>
                  <a:gd name="T10" fmla="*/ 0 w 55"/>
                  <a:gd name="T11" fmla="*/ 0 h 77"/>
                  <a:gd name="T12" fmla="*/ 11 w 55"/>
                  <a:gd name="T13" fmla="*/ 66 h 77"/>
                  <a:gd name="T14" fmla="*/ 6 w 55"/>
                  <a:gd name="T15" fmla="*/ 66 h 77"/>
                  <a:gd name="T16" fmla="*/ 6 w 55"/>
                  <a:gd name="T17" fmla="*/ 58 h 77"/>
                  <a:gd name="T18" fmla="*/ 11 w 55"/>
                  <a:gd name="T19" fmla="*/ 58 h 77"/>
                  <a:gd name="T20" fmla="*/ 11 w 55"/>
                  <a:gd name="T21" fmla="*/ 66 h 77"/>
                  <a:gd name="T22" fmla="*/ 20 w 55"/>
                  <a:gd name="T23" fmla="*/ 66 h 77"/>
                  <a:gd name="T24" fmla="*/ 17 w 55"/>
                  <a:gd name="T25" fmla="*/ 66 h 77"/>
                  <a:gd name="T26" fmla="*/ 17 w 55"/>
                  <a:gd name="T27" fmla="*/ 59 h 77"/>
                  <a:gd name="T28" fmla="*/ 20 w 55"/>
                  <a:gd name="T29" fmla="*/ 59 h 77"/>
                  <a:gd name="T30" fmla="*/ 20 w 55"/>
                  <a:gd name="T31" fmla="*/ 66 h 77"/>
                  <a:gd name="T32" fmla="*/ 30 w 55"/>
                  <a:gd name="T33" fmla="*/ 66 h 77"/>
                  <a:gd name="T34" fmla="*/ 27 w 55"/>
                  <a:gd name="T35" fmla="*/ 66 h 77"/>
                  <a:gd name="T36" fmla="*/ 27 w 55"/>
                  <a:gd name="T37" fmla="*/ 59 h 77"/>
                  <a:gd name="T38" fmla="*/ 30 w 55"/>
                  <a:gd name="T39" fmla="*/ 59 h 77"/>
                  <a:gd name="T40" fmla="*/ 30 w 55"/>
                  <a:gd name="T41" fmla="*/ 66 h 77"/>
                  <a:gd name="T42" fmla="*/ 41 w 55"/>
                  <a:gd name="T43" fmla="*/ 66 h 77"/>
                  <a:gd name="T44" fmla="*/ 38 w 55"/>
                  <a:gd name="T45" fmla="*/ 66 h 77"/>
                  <a:gd name="T46" fmla="*/ 38 w 55"/>
                  <a:gd name="T47" fmla="*/ 59 h 77"/>
                  <a:gd name="T48" fmla="*/ 41 w 55"/>
                  <a:gd name="T49" fmla="*/ 59 h 77"/>
                  <a:gd name="T50" fmla="*/ 41 w 55"/>
                  <a:gd name="T51" fmla="*/ 66 h 77"/>
                  <a:gd name="T52" fmla="*/ 43 w 55"/>
                  <a:gd name="T53" fmla="*/ 18 h 77"/>
                  <a:gd name="T54" fmla="*/ 9 w 55"/>
                  <a:gd name="T55" fmla="*/ 18 h 77"/>
                  <a:gd name="T56" fmla="*/ 9 w 55"/>
                  <a:gd name="T57" fmla="*/ 8 h 77"/>
                  <a:gd name="T58" fmla="*/ 43 w 55"/>
                  <a:gd name="T59" fmla="*/ 8 h 77"/>
                  <a:gd name="T60" fmla="*/ 43 w 55"/>
                  <a:gd name="T61"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77">
                    <a:moveTo>
                      <a:pt x="0" y="0"/>
                    </a:moveTo>
                    <a:lnTo>
                      <a:pt x="0" y="77"/>
                    </a:lnTo>
                    <a:lnTo>
                      <a:pt x="45" y="77"/>
                    </a:lnTo>
                    <a:lnTo>
                      <a:pt x="55" y="66"/>
                    </a:lnTo>
                    <a:lnTo>
                      <a:pt x="55" y="0"/>
                    </a:lnTo>
                    <a:lnTo>
                      <a:pt x="0" y="0"/>
                    </a:lnTo>
                    <a:close/>
                    <a:moveTo>
                      <a:pt x="11" y="66"/>
                    </a:moveTo>
                    <a:lnTo>
                      <a:pt x="6" y="66"/>
                    </a:lnTo>
                    <a:lnTo>
                      <a:pt x="6" y="58"/>
                    </a:lnTo>
                    <a:lnTo>
                      <a:pt x="11" y="58"/>
                    </a:lnTo>
                    <a:lnTo>
                      <a:pt x="11" y="66"/>
                    </a:lnTo>
                    <a:close/>
                    <a:moveTo>
                      <a:pt x="20" y="66"/>
                    </a:moveTo>
                    <a:lnTo>
                      <a:pt x="17" y="66"/>
                    </a:lnTo>
                    <a:lnTo>
                      <a:pt x="17" y="59"/>
                    </a:lnTo>
                    <a:lnTo>
                      <a:pt x="20" y="59"/>
                    </a:lnTo>
                    <a:lnTo>
                      <a:pt x="20" y="66"/>
                    </a:lnTo>
                    <a:close/>
                    <a:moveTo>
                      <a:pt x="30" y="66"/>
                    </a:moveTo>
                    <a:lnTo>
                      <a:pt x="27" y="66"/>
                    </a:lnTo>
                    <a:lnTo>
                      <a:pt x="27" y="59"/>
                    </a:lnTo>
                    <a:lnTo>
                      <a:pt x="30" y="59"/>
                    </a:lnTo>
                    <a:lnTo>
                      <a:pt x="30" y="66"/>
                    </a:lnTo>
                    <a:close/>
                    <a:moveTo>
                      <a:pt x="41" y="66"/>
                    </a:moveTo>
                    <a:lnTo>
                      <a:pt x="38" y="66"/>
                    </a:lnTo>
                    <a:lnTo>
                      <a:pt x="38" y="59"/>
                    </a:lnTo>
                    <a:lnTo>
                      <a:pt x="41" y="59"/>
                    </a:lnTo>
                    <a:lnTo>
                      <a:pt x="41" y="66"/>
                    </a:lnTo>
                    <a:close/>
                    <a:moveTo>
                      <a:pt x="43" y="18"/>
                    </a:moveTo>
                    <a:lnTo>
                      <a:pt x="9" y="18"/>
                    </a:lnTo>
                    <a:lnTo>
                      <a:pt x="9" y="8"/>
                    </a:lnTo>
                    <a:lnTo>
                      <a:pt x="43" y="8"/>
                    </a:lnTo>
                    <a:lnTo>
                      <a:pt x="43"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2" name="Freeform 280"/>
              <p:cNvSpPr>
                <a:spLocks noEditPoints="1"/>
              </p:cNvSpPr>
              <p:nvPr/>
            </p:nvSpPr>
            <p:spPr bwMode="auto">
              <a:xfrm>
                <a:off x="1095" y="1959"/>
                <a:ext cx="125" cy="201"/>
              </a:xfrm>
              <a:custGeom>
                <a:avLst/>
                <a:gdLst>
                  <a:gd name="T0" fmla="*/ 62 w 86"/>
                  <a:gd name="T1" fmla="*/ 0 h 138"/>
                  <a:gd name="T2" fmla="*/ 24 w 86"/>
                  <a:gd name="T3" fmla="*/ 0 h 138"/>
                  <a:gd name="T4" fmla="*/ 0 w 86"/>
                  <a:gd name="T5" fmla="*/ 24 h 138"/>
                  <a:gd name="T6" fmla="*/ 0 w 86"/>
                  <a:gd name="T7" fmla="*/ 114 h 138"/>
                  <a:gd name="T8" fmla="*/ 24 w 86"/>
                  <a:gd name="T9" fmla="*/ 138 h 138"/>
                  <a:gd name="T10" fmla="*/ 62 w 86"/>
                  <a:gd name="T11" fmla="*/ 138 h 138"/>
                  <a:gd name="T12" fmla="*/ 86 w 86"/>
                  <a:gd name="T13" fmla="*/ 114 h 138"/>
                  <a:gd name="T14" fmla="*/ 86 w 86"/>
                  <a:gd name="T15" fmla="*/ 24 h 138"/>
                  <a:gd name="T16" fmla="*/ 62 w 86"/>
                  <a:gd name="T17" fmla="*/ 0 h 138"/>
                  <a:gd name="T18" fmla="*/ 15 w 86"/>
                  <a:gd name="T19" fmla="*/ 11 h 138"/>
                  <a:gd name="T20" fmla="*/ 70 w 86"/>
                  <a:gd name="T21" fmla="*/ 11 h 138"/>
                  <a:gd name="T22" fmla="*/ 70 w 86"/>
                  <a:gd name="T23" fmla="*/ 22 h 138"/>
                  <a:gd name="T24" fmla="*/ 15 w 86"/>
                  <a:gd name="T25" fmla="*/ 22 h 138"/>
                  <a:gd name="T26" fmla="*/ 15 w 86"/>
                  <a:gd name="T27" fmla="*/ 11 h 138"/>
                  <a:gd name="T28" fmla="*/ 23 w 86"/>
                  <a:gd name="T29" fmla="*/ 120 h 138"/>
                  <a:gd name="T30" fmla="*/ 13 w 86"/>
                  <a:gd name="T31" fmla="*/ 109 h 138"/>
                  <a:gd name="T32" fmla="*/ 23 w 86"/>
                  <a:gd name="T33" fmla="*/ 97 h 138"/>
                  <a:gd name="T34" fmla="*/ 34 w 86"/>
                  <a:gd name="T35" fmla="*/ 109 h 138"/>
                  <a:gd name="T36" fmla="*/ 23 w 86"/>
                  <a:gd name="T37" fmla="*/ 120 h 138"/>
                  <a:gd name="T38" fmla="*/ 62 w 86"/>
                  <a:gd name="T39" fmla="*/ 120 h 138"/>
                  <a:gd name="T40" fmla="*/ 52 w 86"/>
                  <a:gd name="T41" fmla="*/ 109 h 138"/>
                  <a:gd name="T42" fmla="*/ 62 w 86"/>
                  <a:gd name="T43" fmla="*/ 97 h 138"/>
                  <a:gd name="T44" fmla="*/ 73 w 86"/>
                  <a:gd name="T45" fmla="*/ 109 h 138"/>
                  <a:gd name="T46" fmla="*/ 62 w 86"/>
                  <a:gd name="T4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38">
                    <a:moveTo>
                      <a:pt x="62" y="0"/>
                    </a:moveTo>
                    <a:cubicBezTo>
                      <a:pt x="24" y="0"/>
                      <a:pt x="24" y="0"/>
                      <a:pt x="24" y="0"/>
                    </a:cubicBezTo>
                    <a:cubicBezTo>
                      <a:pt x="11" y="0"/>
                      <a:pt x="0" y="10"/>
                      <a:pt x="0" y="24"/>
                    </a:cubicBezTo>
                    <a:cubicBezTo>
                      <a:pt x="0" y="114"/>
                      <a:pt x="0" y="114"/>
                      <a:pt x="0" y="114"/>
                    </a:cubicBezTo>
                    <a:cubicBezTo>
                      <a:pt x="0" y="127"/>
                      <a:pt x="11" y="138"/>
                      <a:pt x="24" y="138"/>
                    </a:cubicBezTo>
                    <a:cubicBezTo>
                      <a:pt x="62" y="138"/>
                      <a:pt x="62" y="138"/>
                      <a:pt x="62" y="138"/>
                    </a:cubicBezTo>
                    <a:cubicBezTo>
                      <a:pt x="76" y="138"/>
                      <a:pt x="86" y="127"/>
                      <a:pt x="86" y="114"/>
                    </a:cubicBezTo>
                    <a:cubicBezTo>
                      <a:pt x="86" y="24"/>
                      <a:pt x="86" y="24"/>
                      <a:pt x="86" y="24"/>
                    </a:cubicBezTo>
                    <a:cubicBezTo>
                      <a:pt x="86" y="10"/>
                      <a:pt x="76" y="0"/>
                      <a:pt x="62" y="0"/>
                    </a:cubicBezTo>
                    <a:close/>
                    <a:moveTo>
                      <a:pt x="15" y="11"/>
                    </a:moveTo>
                    <a:cubicBezTo>
                      <a:pt x="70" y="11"/>
                      <a:pt x="70" y="11"/>
                      <a:pt x="70" y="11"/>
                    </a:cubicBezTo>
                    <a:cubicBezTo>
                      <a:pt x="70" y="22"/>
                      <a:pt x="70" y="22"/>
                      <a:pt x="70" y="22"/>
                    </a:cubicBezTo>
                    <a:cubicBezTo>
                      <a:pt x="15" y="22"/>
                      <a:pt x="15" y="22"/>
                      <a:pt x="15" y="22"/>
                    </a:cubicBezTo>
                    <a:lnTo>
                      <a:pt x="15" y="11"/>
                    </a:lnTo>
                    <a:close/>
                    <a:moveTo>
                      <a:pt x="23" y="120"/>
                    </a:moveTo>
                    <a:cubicBezTo>
                      <a:pt x="18" y="120"/>
                      <a:pt x="13" y="115"/>
                      <a:pt x="13" y="109"/>
                    </a:cubicBezTo>
                    <a:cubicBezTo>
                      <a:pt x="13" y="102"/>
                      <a:pt x="18" y="97"/>
                      <a:pt x="23" y="97"/>
                    </a:cubicBezTo>
                    <a:cubicBezTo>
                      <a:pt x="29" y="97"/>
                      <a:pt x="34" y="102"/>
                      <a:pt x="34" y="109"/>
                    </a:cubicBezTo>
                    <a:cubicBezTo>
                      <a:pt x="34" y="115"/>
                      <a:pt x="29" y="120"/>
                      <a:pt x="23" y="120"/>
                    </a:cubicBezTo>
                    <a:close/>
                    <a:moveTo>
                      <a:pt x="62" y="120"/>
                    </a:moveTo>
                    <a:cubicBezTo>
                      <a:pt x="56" y="120"/>
                      <a:pt x="52" y="115"/>
                      <a:pt x="52" y="109"/>
                    </a:cubicBezTo>
                    <a:cubicBezTo>
                      <a:pt x="52" y="102"/>
                      <a:pt x="56" y="97"/>
                      <a:pt x="62" y="97"/>
                    </a:cubicBezTo>
                    <a:cubicBezTo>
                      <a:pt x="68" y="97"/>
                      <a:pt x="73" y="102"/>
                      <a:pt x="73" y="109"/>
                    </a:cubicBezTo>
                    <a:cubicBezTo>
                      <a:pt x="73" y="115"/>
                      <a:pt x="68" y="120"/>
                      <a:pt x="62"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3" name="Freeform 281"/>
              <p:cNvSpPr/>
              <p:nvPr/>
            </p:nvSpPr>
            <p:spPr bwMode="auto">
              <a:xfrm>
                <a:off x="1907" y="2660"/>
                <a:ext cx="67" cy="58"/>
              </a:xfrm>
              <a:custGeom>
                <a:avLst/>
                <a:gdLst>
                  <a:gd name="T0" fmla="*/ 0 w 67"/>
                  <a:gd name="T1" fmla="*/ 58 h 58"/>
                  <a:gd name="T2" fmla="*/ 33 w 67"/>
                  <a:gd name="T3" fmla="*/ 0 h 58"/>
                  <a:gd name="T4" fmla="*/ 67 w 67"/>
                  <a:gd name="T5" fmla="*/ 58 h 58"/>
                  <a:gd name="T6" fmla="*/ 0 w 67"/>
                  <a:gd name="T7" fmla="*/ 58 h 58"/>
                </a:gdLst>
                <a:ahLst/>
                <a:cxnLst>
                  <a:cxn ang="0">
                    <a:pos x="T0" y="T1"/>
                  </a:cxn>
                  <a:cxn ang="0">
                    <a:pos x="T2" y="T3"/>
                  </a:cxn>
                  <a:cxn ang="0">
                    <a:pos x="T4" y="T5"/>
                  </a:cxn>
                  <a:cxn ang="0">
                    <a:pos x="T6" y="T7"/>
                  </a:cxn>
                </a:cxnLst>
                <a:rect l="0" t="0" r="r" b="b"/>
                <a:pathLst>
                  <a:path w="67" h="58">
                    <a:moveTo>
                      <a:pt x="0" y="58"/>
                    </a:moveTo>
                    <a:lnTo>
                      <a:pt x="33" y="0"/>
                    </a:lnTo>
                    <a:lnTo>
                      <a:pt x="67" y="58"/>
                    </a:lnTo>
                    <a:lnTo>
                      <a:pt x="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4" name="Freeform 282"/>
              <p:cNvSpPr/>
              <p:nvPr/>
            </p:nvSpPr>
            <p:spPr bwMode="auto">
              <a:xfrm>
                <a:off x="1907" y="2729"/>
                <a:ext cx="67" cy="58"/>
              </a:xfrm>
              <a:custGeom>
                <a:avLst/>
                <a:gdLst>
                  <a:gd name="T0" fmla="*/ 0 w 67"/>
                  <a:gd name="T1" fmla="*/ 0 h 58"/>
                  <a:gd name="T2" fmla="*/ 33 w 67"/>
                  <a:gd name="T3" fmla="*/ 58 h 58"/>
                  <a:gd name="T4" fmla="*/ 67 w 67"/>
                  <a:gd name="T5" fmla="*/ 0 h 58"/>
                  <a:gd name="T6" fmla="*/ 0 w 67"/>
                  <a:gd name="T7" fmla="*/ 0 h 58"/>
                </a:gdLst>
                <a:ahLst/>
                <a:cxnLst>
                  <a:cxn ang="0">
                    <a:pos x="T0" y="T1"/>
                  </a:cxn>
                  <a:cxn ang="0">
                    <a:pos x="T2" y="T3"/>
                  </a:cxn>
                  <a:cxn ang="0">
                    <a:pos x="T4" y="T5"/>
                  </a:cxn>
                  <a:cxn ang="0">
                    <a:pos x="T6" y="T7"/>
                  </a:cxn>
                </a:cxnLst>
                <a:rect l="0" t="0" r="r" b="b"/>
                <a:pathLst>
                  <a:path w="67" h="58">
                    <a:moveTo>
                      <a:pt x="0" y="0"/>
                    </a:moveTo>
                    <a:lnTo>
                      <a:pt x="33" y="58"/>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5" name="Freeform 283"/>
              <p:cNvSpPr/>
              <p:nvPr/>
            </p:nvSpPr>
            <p:spPr bwMode="auto">
              <a:xfrm>
                <a:off x="2233" y="2711"/>
                <a:ext cx="126" cy="22"/>
              </a:xfrm>
              <a:custGeom>
                <a:avLst/>
                <a:gdLst>
                  <a:gd name="T0" fmla="*/ 126 w 126"/>
                  <a:gd name="T1" fmla="*/ 21 h 22"/>
                  <a:gd name="T2" fmla="*/ 91 w 126"/>
                  <a:gd name="T3" fmla="*/ 0 h 22"/>
                  <a:gd name="T4" fmla="*/ 33 w 126"/>
                  <a:gd name="T5" fmla="*/ 0 h 22"/>
                  <a:gd name="T6" fmla="*/ 0 w 126"/>
                  <a:gd name="T7" fmla="*/ 21 h 22"/>
                  <a:gd name="T8" fmla="*/ 0 w 126"/>
                  <a:gd name="T9" fmla="*/ 22 h 22"/>
                  <a:gd name="T10" fmla="*/ 126 w 126"/>
                  <a:gd name="T11" fmla="*/ 22 h 22"/>
                  <a:gd name="T12" fmla="*/ 126 w 126"/>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126" h="22">
                    <a:moveTo>
                      <a:pt x="126" y="21"/>
                    </a:moveTo>
                    <a:lnTo>
                      <a:pt x="91" y="0"/>
                    </a:lnTo>
                    <a:lnTo>
                      <a:pt x="33" y="0"/>
                    </a:lnTo>
                    <a:lnTo>
                      <a:pt x="0" y="21"/>
                    </a:lnTo>
                    <a:lnTo>
                      <a:pt x="0" y="22"/>
                    </a:lnTo>
                    <a:lnTo>
                      <a:pt x="126" y="22"/>
                    </a:lnTo>
                    <a:lnTo>
                      <a:pt x="12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6" name="Rectangle 284"/>
              <p:cNvSpPr>
                <a:spLocks noChangeArrowheads="1"/>
              </p:cNvSpPr>
              <p:nvPr/>
            </p:nvSpPr>
            <p:spPr bwMode="auto">
              <a:xfrm>
                <a:off x="2233" y="2733"/>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7" name="Rectangle 285"/>
              <p:cNvSpPr>
                <a:spLocks noChangeArrowheads="1"/>
              </p:cNvSpPr>
              <p:nvPr/>
            </p:nvSpPr>
            <p:spPr bwMode="auto">
              <a:xfrm>
                <a:off x="2282" y="2694"/>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8" name="Freeform 286"/>
              <p:cNvSpPr>
                <a:spLocks noEditPoints="1"/>
              </p:cNvSpPr>
              <p:nvPr/>
            </p:nvSpPr>
            <p:spPr bwMode="auto">
              <a:xfrm>
                <a:off x="2218" y="2577"/>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9" name="Rectangle 287"/>
              <p:cNvSpPr>
                <a:spLocks noChangeArrowheads="1"/>
              </p:cNvSpPr>
              <p:nvPr/>
            </p:nvSpPr>
            <p:spPr bwMode="auto">
              <a:xfrm>
                <a:off x="2343" y="2688"/>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0" name="Freeform 288"/>
              <p:cNvSpPr/>
              <p:nvPr/>
            </p:nvSpPr>
            <p:spPr bwMode="auto">
              <a:xfrm>
                <a:off x="2225" y="2611"/>
                <a:ext cx="117" cy="51"/>
              </a:xfrm>
              <a:custGeom>
                <a:avLst/>
                <a:gdLst>
                  <a:gd name="T0" fmla="*/ 80 w 80"/>
                  <a:gd name="T1" fmla="*/ 0 h 35"/>
                  <a:gd name="T2" fmla="*/ 58 w 80"/>
                  <a:gd name="T3" fmla="*/ 0 h 35"/>
                  <a:gd name="T4" fmla="*/ 63 w 80"/>
                  <a:gd name="T5" fmla="*/ 7 h 35"/>
                  <a:gd name="T6" fmla="*/ 48 w 80"/>
                  <a:gd name="T7" fmla="*/ 20 h 35"/>
                  <a:gd name="T8" fmla="*/ 34 w 80"/>
                  <a:gd name="T9" fmla="*/ 1 h 35"/>
                  <a:gd name="T10" fmla="*/ 30 w 80"/>
                  <a:gd name="T11" fmla="*/ 4 h 35"/>
                  <a:gd name="T12" fmla="*/ 0 w 80"/>
                  <a:gd name="T13" fmla="*/ 28 h 35"/>
                  <a:gd name="T14" fmla="*/ 6 w 80"/>
                  <a:gd name="T15" fmla="*/ 35 h 35"/>
                  <a:gd name="T16" fmla="*/ 32 w 80"/>
                  <a:gd name="T17" fmla="*/ 14 h 35"/>
                  <a:gd name="T18" fmla="*/ 46 w 80"/>
                  <a:gd name="T19" fmla="*/ 33 h 35"/>
                  <a:gd name="T20" fmla="*/ 69 w 80"/>
                  <a:gd name="T21" fmla="*/ 15 h 35"/>
                  <a:gd name="T22" fmla="*/ 74 w 80"/>
                  <a:gd name="T23" fmla="*/ 22 h 35"/>
                  <a:gd name="T24" fmla="*/ 80 w 80"/>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0"/>
                    </a:moveTo>
                    <a:cubicBezTo>
                      <a:pt x="58" y="0"/>
                      <a:pt x="58" y="0"/>
                      <a:pt x="58" y="0"/>
                    </a:cubicBezTo>
                    <a:cubicBezTo>
                      <a:pt x="63" y="7"/>
                      <a:pt x="63" y="7"/>
                      <a:pt x="63" y="7"/>
                    </a:cubicBezTo>
                    <a:cubicBezTo>
                      <a:pt x="59" y="11"/>
                      <a:pt x="51" y="17"/>
                      <a:pt x="48" y="20"/>
                    </a:cubicBezTo>
                    <a:cubicBezTo>
                      <a:pt x="44" y="15"/>
                      <a:pt x="34" y="1"/>
                      <a:pt x="34" y="1"/>
                    </a:cubicBezTo>
                    <a:cubicBezTo>
                      <a:pt x="30" y="4"/>
                      <a:pt x="30" y="4"/>
                      <a:pt x="30" y="4"/>
                    </a:cubicBezTo>
                    <a:cubicBezTo>
                      <a:pt x="0" y="28"/>
                      <a:pt x="0" y="28"/>
                      <a:pt x="0" y="28"/>
                    </a:cubicBezTo>
                    <a:cubicBezTo>
                      <a:pt x="6" y="35"/>
                      <a:pt x="6" y="35"/>
                      <a:pt x="6" y="35"/>
                    </a:cubicBezTo>
                    <a:cubicBezTo>
                      <a:pt x="6" y="35"/>
                      <a:pt x="26" y="19"/>
                      <a:pt x="32" y="14"/>
                    </a:cubicBezTo>
                    <a:cubicBezTo>
                      <a:pt x="36" y="19"/>
                      <a:pt x="46" y="33"/>
                      <a:pt x="46" y="33"/>
                    </a:cubicBezTo>
                    <a:cubicBezTo>
                      <a:pt x="69" y="15"/>
                      <a:pt x="69" y="15"/>
                      <a:pt x="69" y="15"/>
                    </a:cubicBezTo>
                    <a:cubicBezTo>
                      <a:pt x="74" y="22"/>
                      <a:pt x="74" y="22"/>
                      <a:pt x="74" y="22"/>
                    </a:cubicBez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1" name="Freeform 289"/>
              <p:cNvSpPr/>
              <p:nvPr/>
            </p:nvSpPr>
            <p:spPr bwMode="auto">
              <a:xfrm>
                <a:off x="1406" y="3185"/>
                <a:ext cx="125" cy="22"/>
              </a:xfrm>
              <a:custGeom>
                <a:avLst/>
                <a:gdLst>
                  <a:gd name="T0" fmla="*/ 125 w 125"/>
                  <a:gd name="T1" fmla="*/ 22 h 22"/>
                  <a:gd name="T2" fmla="*/ 92 w 125"/>
                  <a:gd name="T3" fmla="*/ 0 h 22"/>
                  <a:gd name="T4" fmla="*/ 34 w 125"/>
                  <a:gd name="T5" fmla="*/ 0 h 22"/>
                  <a:gd name="T6" fmla="*/ 0 w 125"/>
                  <a:gd name="T7" fmla="*/ 22 h 22"/>
                  <a:gd name="T8" fmla="*/ 0 w 125"/>
                  <a:gd name="T9" fmla="*/ 22 h 22"/>
                  <a:gd name="T10" fmla="*/ 125 w 125"/>
                  <a:gd name="T11" fmla="*/ 22 h 22"/>
                  <a:gd name="T12" fmla="*/ 125 w 12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5" h="22">
                    <a:moveTo>
                      <a:pt x="125" y="22"/>
                    </a:moveTo>
                    <a:lnTo>
                      <a:pt x="92" y="0"/>
                    </a:lnTo>
                    <a:lnTo>
                      <a:pt x="34" y="0"/>
                    </a:lnTo>
                    <a:lnTo>
                      <a:pt x="0" y="22"/>
                    </a:lnTo>
                    <a:lnTo>
                      <a:pt x="0" y="22"/>
                    </a:lnTo>
                    <a:lnTo>
                      <a:pt x="125" y="22"/>
                    </a:lnTo>
                    <a:lnTo>
                      <a:pt x="12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2" name="Rectangle 290"/>
              <p:cNvSpPr>
                <a:spLocks noChangeArrowheads="1"/>
              </p:cNvSpPr>
              <p:nvPr/>
            </p:nvSpPr>
            <p:spPr bwMode="auto">
              <a:xfrm>
                <a:off x="1406" y="3207"/>
                <a:ext cx="125"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3" name="Rectangle 291"/>
              <p:cNvSpPr>
                <a:spLocks noChangeArrowheads="1"/>
              </p:cNvSpPr>
              <p:nvPr/>
            </p:nvSpPr>
            <p:spPr bwMode="auto">
              <a:xfrm>
                <a:off x="1456" y="316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4" name="Freeform 292"/>
              <p:cNvSpPr>
                <a:spLocks noEditPoints="1"/>
              </p:cNvSpPr>
              <p:nvPr/>
            </p:nvSpPr>
            <p:spPr bwMode="auto">
              <a:xfrm>
                <a:off x="1392" y="3051"/>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5" name="Rectangle 293"/>
              <p:cNvSpPr>
                <a:spLocks noChangeArrowheads="1"/>
              </p:cNvSpPr>
              <p:nvPr/>
            </p:nvSpPr>
            <p:spPr bwMode="auto">
              <a:xfrm>
                <a:off x="1517" y="3162"/>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6" name="Freeform 294"/>
              <p:cNvSpPr/>
              <p:nvPr/>
            </p:nvSpPr>
            <p:spPr bwMode="auto">
              <a:xfrm>
                <a:off x="1399" y="3085"/>
                <a:ext cx="116" cy="51"/>
              </a:xfrm>
              <a:custGeom>
                <a:avLst/>
                <a:gdLst>
                  <a:gd name="T0" fmla="*/ 80 w 80"/>
                  <a:gd name="T1" fmla="*/ 1 h 35"/>
                  <a:gd name="T2" fmla="*/ 58 w 80"/>
                  <a:gd name="T3" fmla="*/ 0 h 35"/>
                  <a:gd name="T4" fmla="*/ 63 w 80"/>
                  <a:gd name="T5" fmla="*/ 8 h 35"/>
                  <a:gd name="T6" fmla="*/ 47 w 80"/>
                  <a:gd name="T7" fmla="*/ 20 h 35"/>
                  <a:gd name="T8" fmla="*/ 34 w 80"/>
                  <a:gd name="T9" fmla="*/ 1 h 35"/>
                  <a:gd name="T10" fmla="*/ 30 w 80"/>
                  <a:gd name="T11" fmla="*/ 4 h 35"/>
                  <a:gd name="T12" fmla="*/ 0 w 80"/>
                  <a:gd name="T13" fmla="*/ 28 h 35"/>
                  <a:gd name="T14" fmla="*/ 5 w 80"/>
                  <a:gd name="T15" fmla="*/ 35 h 35"/>
                  <a:gd name="T16" fmla="*/ 32 w 80"/>
                  <a:gd name="T17" fmla="*/ 14 h 35"/>
                  <a:gd name="T18" fmla="*/ 46 w 80"/>
                  <a:gd name="T19" fmla="*/ 33 h 35"/>
                  <a:gd name="T20" fmla="*/ 68 w 80"/>
                  <a:gd name="T21" fmla="*/ 15 h 35"/>
                  <a:gd name="T22" fmla="*/ 73 w 80"/>
                  <a:gd name="T23" fmla="*/ 22 h 35"/>
                  <a:gd name="T24" fmla="*/ 80 w 80"/>
                  <a:gd name="T2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1"/>
                    </a:moveTo>
                    <a:cubicBezTo>
                      <a:pt x="58" y="0"/>
                      <a:pt x="58" y="0"/>
                      <a:pt x="58" y="0"/>
                    </a:cubicBezTo>
                    <a:cubicBezTo>
                      <a:pt x="63" y="8"/>
                      <a:pt x="63" y="8"/>
                      <a:pt x="63" y="8"/>
                    </a:cubicBezTo>
                    <a:cubicBezTo>
                      <a:pt x="58" y="11"/>
                      <a:pt x="51" y="17"/>
                      <a:pt x="47" y="20"/>
                    </a:cubicBezTo>
                    <a:cubicBezTo>
                      <a:pt x="44" y="15"/>
                      <a:pt x="34" y="1"/>
                      <a:pt x="34" y="1"/>
                    </a:cubicBezTo>
                    <a:cubicBezTo>
                      <a:pt x="30" y="4"/>
                      <a:pt x="30" y="4"/>
                      <a:pt x="30" y="4"/>
                    </a:cubicBezTo>
                    <a:cubicBezTo>
                      <a:pt x="0" y="28"/>
                      <a:pt x="0" y="28"/>
                      <a:pt x="0" y="28"/>
                    </a:cubicBezTo>
                    <a:cubicBezTo>
                      <a:pt x="5" y="35"/>
                      <a:pt x="5" y="35"/>
                      <a:pt x="5" y="35"/>
                    </a:cubicBezTo>
                    <a:cubicBezTo>
                      <a:pt x="5" y="35"/>
                      <a:pt x="26" y="19"/>
                      <a:pt x="32" y="14"/>
                    </a:cubicBezTo>
                    <a:cubicBezTo>
                      <a:pt x="35" y="19"/>
                      <a:pt x="46" y="33"/>
                      <a:pt x="46" y="33"/>
                    </a:cubicBezTo>
                    <a:cubicBezTo>
                      <a:pt x="68" y="15"/>
                      <a:pt x="68" y="15"/>
                      <a:pt x="68" y="15"/>
                    </a:cubicBezTo>
                    <a:cubicBezTo>
                      <a:pt x="73" y="22"/>
                      <a:pt x="73" y="22"/>
                      <a:pt x="73" y="22"/>
                    </a:cubicBezTo>
                    <a:lnTo>
                      <a:pt x="8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7" name="Freeform 295"/>
              <p:cNvSpPr/>
              <p:nvPr/>
            </p:nvSpPr>
            <p:spPr bwMode="auto">
              <a:xfrm>
                <a:off x="1069" y="1871"/>
                <a:ext cx="126" cy="21"/>
              </a:xfrm>
              <a:custGeom>
                <a:avLst/>
                <a:gdLst>
                  <a:gd name="T0" fmla="*/ 126 w 126"/>
                  <a:gd name="T1" fmla="*/ 20 h 21"/>
                  <a:gd name="T2" fmla="*/ 93 w 126"/>
                  <a:gd name="T3" fmla="*/ 0 h 21"/>
                  <a:gd name="T4" fmla="*/ 35 w 126"/>
                  <a:gd name="T5" fmla="*/ 0 h 21"/>
                  <a:gd name="T6" fmla="*/ 0 w 126"/>
                  <a:gd name="T7" fmla="*/ 20 h 21"/>
                  <a:gd name="T8" fmla="*/ 0 w 126"/>
                  <a:gd name="T9" fmla="*/ 21 h 21"/>
                  <a:gd name="T10" fmla="*/ 126 w 126"/>
                  <a:gd name="T11" fmla="*/ 21 h 21"/>
                  <a:gd name="T12" fmla="*/ 126 w 126"/>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126" h="21">
                    <a:moveTo>
                      <a:pt x="126" y="20"/>
                    </a:moveTo>
                    <a:lnTo>
                      <a:pt x="93" y="0"/>
                    </a:lnTo>
                    <a:lnTo>
                      <a:pt x="35" y="0"/>
                    </a:lnTo>
                    <a:lnTo>
                      <a:pt x="0" y="20"/>
                    </a:lnTo>
                    <a:lnTo>
                      <a:pt x="0" y="21"/>
                    </a:lnTo>
                    <a:lnTo>
                      <a:pt x="126" y="21"/>
                    </a:lnTo>
                    <a:lnTo>
                      <a:pt x="12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8" name="Rectangle 296"/>
              <p:cNvSpPr>
                <a:spLocks noChangeArrowheads="1"/>
              </p:cNvSpPr>
              <p:nvPr/>
            </p:nvSpPr>
            <p:spPr bwMode="auto">
              <a:xfrm>
                <a:off x="1069" y="1892"/>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9" name="Rectangle 297"/>
              <p:cNvSpPr>
                <a:spLocks noChangeArrowheads="1"/>
              </p:cNvSpPr>
              <p:nvPr/>
            </p:nvSpPr>
            <p:spPr bwMode="auto">
              <a:xfrm>
                <a:off x="1120" y="1852"/>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0" name="Freeform 298"/>
              <p:cNvSpPr>
                <a:spLocks noEditPoints="1"/>
              </p:cNvSpPr>
              <p:nvPr/>
            </p:nvSpPr>
            <p:spPr bwMode="auto">
              <a:xfrm>
                <a:off x="1056" y="1737"/>
                <a:ext cx="154" cy="123"/>
              </a:xfrm>
              <a:custGeom>
                <a:avLst/>
                <a:gdLst>
                  <a:gd name="T0" fmla="*/ 0 w 154"/>
                  <a:gd name="T1" fmla="*/ 0 h 123"/>
                  <a:gd name="T2" fmla="*/ 0 w 154"/>
                  <a:gd name="T3" fmla="*/ 123 h 123"/>
                  <a:gd name="T4" fmla="*/ 154 w 154"/>
                  <a:gd name="T5" fmla="*/ 123 h 123"/>
                  <a:gd name="T6" fmla="*/ 154 w 154"/>
                  <a:gd name="T7" fmla="*/ 0 h 123"/>
                  <a:gd name="T8" fmla="*/ 0 w 154"/>
                  <a:gd name="T9" fmla="*/ 0 h 123"/>
                  <a:gd name="T10" fmla="*/ 138 w 154"/>
                  <a:gd name="T11" fmla="*/ 102 h 123"/>
                  <a:gd name="T12" fmla="*/ 16 w 154"/>
                  <a:gd name="T13" fmla="*/ 102 h 123"/>
                  <a:gd name="T14" fmla="*/ 16 w 154"/>
                  <a:gd name="T15" fmla="*/ 13 h 123"/>
                  <a:gd name="T16" fmla="*/ 138 w 154"/>
                  <a:gd name="T17" fmla="*/ 13 h 123"/>
                  <a:gd name="T18" fmla="*/ 138 w 154"/>
                  <a:gd name="T19"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3">
                    <a:moveTo>
                      <a:pt x="0" y="0"/>
                    </a:moveTo>
                    <a:lnTo>
                      <a:pt x="0" y="123"/>
                    </a:lnTo>
                    <a:lnTo>
                      <a:pt x="154" y="123"/>
                    </a:lnTo>
                    <a:lnTo>
                      <a:pt x="154" y="0"/>
                    </a:lnTo>
                    <a:lnTo>
                      <a:pt x="0" y="0"/>
                    </a:lnTo>
                    <a:close/>
                    <a:moveTo>
                      <a:pt x="138" y="102"/>
                    </a:moveTo>
                    <a:lnTo>
                      <a:pt x="16" y="102"/>
                    </a:lnTo>
                    <a:lnTo>
                      <a:pt x="16" y="13"/>
                    </a:lnTo>
                    <a:lnTo>
                      <a:pt x="138" y="13"/>
                    </a:lnTo>
                    <a:lnTo>
                      <a:pt x="138"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1" name="Rectangle 299"/>
              <p:cNvSpPr>
                <a:spLocks noChangeArrowheads="1"/>
              </p:cNvSpPr>
              <p:nvPr/>
            </p:nvSpPr>
            <p:spPr bwMode="auto">
              <a:xfrm>
                <a:off x="1179" y="1847"/>
                <a:ext cx="15"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2" name="Freeform 300"/>
              <p:cNvSpPr/>
              <p:nvPr/>
            </p:nvSpPr>
            <p:spPr bwMode="auto">
              <a:xfrm>
                <a:off x="1062" y="1770"/>
                <a:ext cx="117" cy="51"/>
              </a:xfrm>
              <a:custGeom>
                <a:avLst/>
                <a:gdLst>
                  <a:gd name="T0" fmla="*/ 81 w 81"/>
                  <a:gd name="T1" fmla="*/ 0 h 35"/>
                  <a:gd name="T2" fmla="*/ 58 w 81"/>
                  <a:gd name="T3" fmla="*/ 0 h 35"/>
                  <a:gd name="T4" fmla="*/ 64 w 81"/>
                  <a:gd name="T5" fmla="*/ 7 h 35"/>
                  <a:gd name="T6" fmla="*/ 48 w 81"/>
                  <a:gd name="T7" fmla="*/ 19 h 35"/>
                  <a:gd name="T8" fmla="*/ 34 w 81"/>
                  <a:gd name="T9" fmla="*/ 1 h 35"/>
                  <a:gd name="T10" fmla="*/ 31 w 81"/>
                  <a:gd name="T11" fmla="*/ 4 h 35"/>
                  <a:gd name="T12" fmla="*/ 0 w 81"/>
                  <a:gd name="T13" fmla="*/ 28 h 35"/>
                  <a:gd name="T14" fmla="*/ 6 w 81"/>
                  <a:gd name="T15" fmla="*/ 35 h 35"/>
                  <a:gd name="T16" fmla="*/ 33 w 81"/>
                  <a:gd name="T17" fmla="*/ 14 h 35"/>
                  <a:gd name="T18" fmla="*/ 46 w 81"/>
                  <a:gd name="T19" fmla="*/ 33 h 35"/>
                  <a:gd name="T20" fmla="*/ 69 w 81"/>
                  <a:gd name="T21" fmla="*/ 15 h 35"/>
                  <a:gd name="T22" fmla="*/ 74 w 81"/>
                  <a:gd name="T23" fmla="*/ 21 h 35"/>
                  <a:gd name="T24" fmla="*/ 81 w 81"/>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5">
                    <a:moveTo>
                      <a:pt x="81" y="0"/>
                    </a:moveTo>
                    <a:cubicBezTo>
                      <a:pt x="58" y="0"/>
                      <a:pt x="58" y="0"/>
                      <a:pt x="58" y="0"/>
                    </a:cubicBezTo>
                    <a:cubicBezTo>
                      <a:pt x="64" y="7"/>
                      <a:pt x="64" y="7"/>
                      <a:pt x="64" y="7"/>
                    </a:cubicBezTo>
                    <a:cubicBezTo>
                      <a:pt x="59" y="11"/>
                      <a:pt x="52" y="17"/>
                      <a:pt x="48" y="19"/>
                    </a:cubicBezTo>
                    <a:cubicBezTo>
                      <a:pt x="45" y="14"/>
                      <a:pt x="34" y="1"/>
                      <a:pt x="34" y="1"/>
                    </a:cubicBezTo>
                    <a:cubicBezTo>
                      <a:pt x="31" y="4"/>
                      <a:pt x="31" y="4"/>
                      <a:pt x="31" y="4"/>
                    </a:cubicBezTo>
                    <a:cubicBezTo>
                      <a:pt x="0" y="28"/>
                      <a:pt x="0" y="28"/>
                      <a:pt x="0" y="28"/>
                    </a:cubicBezTo>
                    <a:cubicBezTo>
                      <a:pt x="6" y="35"/>
                      <a:pt x="6" y="35"/>
                      <a:pt x="6" y="35"/>
                    </a:cubicBezTo>
                    <a:cubicBezTo>
                      <a:pt x="6" y="35"/>
                      <a:pt x="27" y="18"/>
                      <a:pt x="33" y="14"/>
                    </a:cubicBezTo>
                    <a:cubicBezTo>
                      <a:pt x="36" y="19"/>
                      <a:pt x="46" y="33"/>
                      <a:pt x="46" y="33"/>
                    </a:cubicBezTo>
                    <a:cubicBezTo>
                      <a:pt x="69" y="15"/>
                      <a:pt x="69" y="15"/>
                      <a:pt x="69" y="15"/>
                    </a:cubicBezTo>
                    <a:cubicBezTo>
                      <a:pt x="74" y="21"/>
                      <a:pt x="74" y="21"/>
                      <a:pt x="74" y="21"/>
                    </a:cubicBezTo>
                    <a:lnTo>
                      <a:pt x="8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3" name="Freeform 301"/>
              <p:cNvSpPr>
                <a:spLocks noEditPoints="1"/>
              </p:cNvSpPr>
              <p:nvPr/>
            </p:nvSpPr>
            <p:spPr bwMode="auto">
              <a:xfrm>
                <a:off x="2582" y="1920"/>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4" name="Freeform 302"/>
              <p:cNvSpPr/>
              <p:nvPr/>
            </p:nvSpPr>
            <p:spPr bwMode="auto">
              <a:xfrm>
                <a:off x="2614" y="1959"/>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5"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5" name="Rectangle 303"/>
              <p:cNvSpPr>
                <a:spLocks noChangeArrowheads="1"/>
              </p:cNvSpPr>
              <p:nvPr/>
            </p:nvSpPr>
            <p:spPr bwMode="auto">
              <a:xfrm>
                <a:off x="2681" y="1990"/>
                <a:ext cx="2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6" name="Freeform 304"/>
              <p:cNvSpPr>
                <a:spLocks noEditPoints="1"/>
              </p:cNvSpPr>
              <p:nvPr/>
            </p:nvSpPr>
            <p:spPr bwMode="auto">
              <a:xfrm>
                <a:off x="2000" y="1693"/>
                <a:ext cx="48" cy="47"/>
              </a:xfrm>
              <a:custGeom>
                <a:avLst/>
                <a:gdLst>
                  <a:gd name="T0" fmla="*/ 17 w 33"/>
                  <a:gd name="T1" fmla="*/ 0 h 32"/>
                  <a:gd name="T2" fmla="*/ 0 w 33"/>
                  <a:gd name="T3" fmla="*/ 16 h 32"/>
                  <a:gd name="T4" fmla="*/ 17 w 33"/>
                  <a:gd name="T5" fmla="*/ 32 h 32"/>
                  <a:gd name="T6" fmla="*/ 33 w 33"/>
                  <a:gd name="T7" fmla="*/ 16 h 32"/>
                  <a:gd name="T8" fmla="*/ 17 w 33"/>
                  <a:gd name="T9" fmla="*/ 0 h 32"/>
                  <a:gd name="T10" fmla="*/ 17 w 33"/>
                  <a:gd name="T11" fmla="*/ 29 h 32"/>
                  <a:gd name="T12" fmla="*/ 4 w 33"/>
                  <a:gd name="T13" fmla="*/ 16 h 32"/>
                  <a:gd name="T14" fmla="*/ 17 w 33"/>
                  <a:gd name="T15" fmla="*/ 3 h 32"/>
                  <a:gd name="T16" fmla="*/ 30 w 33"/>
                  <a:gd name="T17" fmla="*/ 16 h 32"/>
                  <a:gd name="T18" fmla="*/ 17 w 33"/>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0"/>
                    </a:moveTo>
                    <a:cubicBezTo>
                      <a:pt x="8" y="0"/>
                      <a:pt x="0" y="7"/>
                      <a:pt x="0" y="16"/>
                    </a:cubicBezTo>
                    <a:cubicBezTo>
                      <a:pt x="0" y="25"/>
                      <a:pt x="8" y="32"/>
                      <a:pt x="17" y="32"/>
                    </a:cubicBezTo>
                    <a:cubicBezTo>
                      <a:pt x="26" y="32"/>
                      <a:pt x="33" y="25"/>
                      <a:pt x="33" y="16"/>
                    </a:cubicBezTo>
                    <a:cubicBezTo>
                      <a:pt x="33" y="7"/>
                      <a:pt x="26" y="0"/>
                      <a:pt x="17" y="0"/>
                    </a:cubicBezTo>
                    <a:close/>
                    <a:moveTo>
                      <a:pt x="17" y="29"/>
                    </a:moveTo>
                    <a:cubicBezTo>
                      <a:pt x="10" y="29"/>
                      <a:pt x="4" y="23"/>
                      <a:pt x="4" y="16"/>
                    </a:cubicBezTo>
                    <a:cubicBezTo>
                      <a:pt x="4" y="9"/>
                      <a:pt x="10" y="3"/>
                      <a:pt x="17" y="3"/>
                    </a:cubicBezTo>
                    <a:cubicBezTo>
                      <a:pt x="24" y="3"/>
                      <a:pt x="30" y="9"/>
                      <a:pt x="30" y="16"/>
                    </a:cubicBezTo>
                    <a:cubicBezTo>
                      <a:pt x="30" y="23"/>
                      <a:pt x="24" y="29"/>
                      <a:pt x="1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7" name="Freeform 305"/>
              <p:cNvSpPr/>
              <p:nvPr/>
            </p:nvSpPr>
            <p:spPr bwMode="auto">
              <a:xfrm>
                <a:off x="2010" y="1705"/>
                <a:ext cx="22" cy="23"/>
              </a:xfrm>
              <a:custGeom>
                <a:avLst/>
                <a:gdLst>
                  <a:gd name="T0" fmla="*/ 7 w 15"/>
                  <a:gd name="T1" fmla="*/ 0 h 16"/>
                  <a:gd name="T2" fmla="*/ 0 w 15"/>
                  <a:gd name="T3" fmla="*/ 3 h 16"/>
                  <a:gd name="T4" fmla="*/ 3 w 15"/>
                  <a:gd name="T5" fmla="*/ 2 h 16"/>
                  <a:gd name="T6" fmla="*/ 9 w 15"/>
                  <a:gd name="T7" fmla="*/ 8 h 16"/>
                  <a:gd name="T8" fmla="*/ 3 w 15"/>
                  <a:gd name="T9" fmla="*/ 14 h 16"/>
                  <a:gd name="T10" fmla="*/ 1 w 15"/>
                  <a:gd name="T11" fmla="*/ 14 h 16"/>
                  <a:gd name="T12" fmla="*/ 7 w 15"/>
                  <a:gd name="T13" fmla="*/ 16 h 16"/>
                  <a:gd name="T14" fmla="*/ 15 w 15"/>
                  <a:gd name="T15" fmla="*/ 8 h 16"/>
                  <a:gd name="T16" fmla="*/ 7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0"/>
                    </a:moveTo>
                    <a:cubicBezTo>
                      <a:pt x="4" y="0"/>
                      <a:pt x="2" y="1"/>
                      <a:pt x="0" y="3"/>
                    </a:cubicBezTo>
                    <a:cubicBezTo>
                      <a:pt x="1" y="3"/>
                      <a:pt x="2" y="2"/>
                      <a:pt x="3" y="2"/>
                    </a:cubicBezTo>
                    <a:cubicBezTo>
                      <a:pt x="7" y="2"/>
                      <a:pt x="9" y="5"/>
                      <a:pt x="9" y="8"/>
                    </a:cubicBezTo>
                    <a:cubicBezTo>
                      <a:pt x="9" y="12"/>
                      <a:pt x="7" y="14"/>
                      <a:pt x="3" y="14"/>
                    </a:cubicBezTo>
                    <a:cubicBezTo>
                      <a:pt x="3" y="14"/>
                      <a:pt x="2" y="14"/>
                      <a:pt x="1" y="14"/>
                    </a:cubicBezTo>
                    <a:cubicBezTo>
                      <a:pt x="3" y="15"/>
                      <a:pt x="5" y="16"/>
                      <a:pt x="7" y="16"/>
                    </a:cubicBezTo>
                    <a:cubicBezTo>
                      <a:pt x="11" y="16"/>
                      <a:pt x="15" y="13"/>
                      <a:pt x="15" y="8"/>
                    </a:cubicBezTo>
                    <a:cubicBezTo>
                      <a:pt x="15" y="4"/>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8" name="Rectangle 306"/>
              <p:cNvSpPr>
                <a:spLocks noChangeArrowheads="1"/>
              </p:cNvSpPr>
              <p:nvPr/>
            </p:nvSpPr>
            <p:spPr bwMode="auto">
              <a:xfrm>
                <a:off x="2032" y="1715"/>
                <a:ext cx="7" cy="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9" name="Freeform 307"/>
              <p:cNvSpPr>
                <a:spLocks noEditPoints="1"/>
              </p:cNvSpPr>
              <p:nvPr/>
            </p:nvSpPr>
            <p:spPr bwMode="auto">
              <a:xfrm>
                <a:off x="2366" y="1289"/>
                <a:ext cx="63" cy="62"/>
              </a:xfrm>
              <a:custGeom>
                <a:avLst/>
                <a:gdLst>
                  <a:gd name="T0" fmla="*/ 22 w 43"/>
                  <a:gd name="T1" fmla="*/ 0 h 43"/>
                  <a:gd name="T2" fmla="*/ 0 w 43"/>
                  <a:gd name="T3" fmla="*/ 21 h 43"/>
                  <a:gd name="T4" fmla="*/ 22 w 43"/>
                  <a:gd name="T5" fmla="*/ 43 h 43"/>
                  <a:gd name="T6" fmla="*/ 43 w 43"/>
                  <a:gd name="T7" fmla="*/ 21 h 43"/>
                  <a:gd name="T8" fmla="*/ 22 w 43"/>
                  <a:gd name="T9" fmla="*/ 0 h 43"/>
                  <a:gd name="T10" fmla="*/ 22 w 43"/>
                  <a:gd name="T11" fmla="*/ 38 h 43"/>
                  <a:gd name="T12" fmla="*/ 4 w 43"/>
                  <a:gd name="T13" fmla="*/ 21 h 43"/>
                  <a:gd name="T14" fmla="*/ 22 w 43"/>
                  <a:gd name="T15" fmla="*/ 4 h 43"/>
                  <a:gd name="T16" fmla="*/ 39 w 43"/>
                  <a:gd name="T17" fmla="*/ 21 h 43"/>
                  <a:gd name="T18" fmla="*/ 22 w 43"/>
                  <a:gd name="T19"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0"/>
                    </a:moveTo>
                    <a:cubicBezTo>
                      <a:pt x="10" y="0"/>
                      <a:pt x="0" y="9"/>
                      <a:pt x="0" y="21"/>
                    </a:cubicBezTo>
                    <a:cubicBezTo>
                      <a:pt x="0" y="33"/>
                      <a:pt x="10" y="43"/>
                      <a:pt x="22" y="43"/>
                    </a:cubicBezTo>
                    <a:cubicBezTo>
                      <a:pt x="34" y="43"/>
                      <a:pt x="43" y="33"/>
                      <a:pt x="43" y="21"/>
                    </a:cubicBezTo>
                    <a:cubicBezTo>
                      <a:pt x="43" y="9"/>
                      <a:pt x="34" y="0"/>
                      <a:pt x="22" y="0"/>
                    </a:cubicBezTo>
                    <a:close/>
                    <a:moveTo>
                      <a:pt x="22" y="38"/>
                    </a:moveTo>
                    <a:cubicBezTo>
                      <a:pt x="12" y="38"/>
                      <a:pt x="4" y="31"/>
                      <a:pt x="4" y="21"/>
                    </a:cubicBezTo>
                    <a:cubicBezTo>
                      <a:pt x="4" y="12"/>
                      <a:pt x="12" y="4"/>
                      <a:pt x="22" y="4"/>
                    </a:cubicBezTo>
                    <a:cubicBezTo>
                      <a:pt x="31" y="4"/>
                      <a:pt x="39" y="12"/>
                      <a:pt x="39" y="21"/>
                    </a:cubicBezTo>
                    <a:cubicBezTo>
                      <a:pt x="39" y="31"/>
                      <a:pt x="31" y="38"/>
                      <a:pt x="22"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0" name="Freeform 308"/>
              <p:cNvSpPr/>
              <p:nvPr/>
            </p:nvSpPr>
            <p:spPr bwMode="auto">
              <a:xfrm>
                <a:off x="2379" y="1303"/>
                <a:ext cx="28" cy="32"/>
              </a:xfrm>
              <a:custGeom>
                <a:avLst/>
                <a:gdLst>
                  <a:gd name="T0" fmla="*/ 8 w 19"/>
                  <a:gd name="T1" fmla="*/ 0 h 22"/>
                  <a:gd name="T2" fmla="*/ 0 w 19"/>
                  <a:gd name="T3" fmla="*/ 5 h 22"/>
                  <a:gd name="T4" fmla="*/ 4 w 19"/>
                  <a:gd name="T5" fmla="*/ 4 h 22"/>
                  <a:gd name="T6" fmla="*/ 12 w 19"/>
                  <a:gd name="T7" fmla="*/ 12 h 22"/>
                  <a:gd name="T8" fmla="*/ 4 w 19"/>
                  <a:gd name="T9" fmla="*/ 20 h 22"/>
                  <a:gd name="T10" fmla="*/ 1 w 19"/>
                  <a:gd name="T11" fmla="*/ 19 h 22"/>
                  <a:gd name="T12" fmla="*/ 8 w 19"/>
                  <a:gd name="T13" fmla="*/ 22 h 22"/>
                  <a:gd name="T14" fmla="*/ 19 w 19"/>
                  <a:gd name="T15" fmla="*/ 11 h 22"/>
                  <a:gd name="T16" fmla="*/ 8 w 1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8" y="0"/>
                    </a:moveTo>
                    <a:cubicBezTo>
                      <a:pt x="5" y="0"/>
                      <a:pt x="2" y="2"/>
                      <a:pt x="0" y="5"/>
                    </a:cubicBezTo>
                    <a:cubicBezTo>
                      <a:pt x="1" y="4"/>
                      <a:pt x="3" y="4"/>
                      <a:pt x="4" y="4"/>
                    </a:cubicBezTo>
                    <a:cubicBezTo>
                      <a:pt x="9" y="4"/>
                      <a:pt x="12" y="7"/>
                      <a:pt x="12" y="12"/>
                    </a:cubicBezTo>
                    <a:cubicBezTo>
                      <a:pt x="12" y="16"/>
                      <a:pt x="9" y="20"/>
                      <a:pt x="4" y="20"/>
                    </a:cubicBezTo>
                    <a:cubicBezTo>
                      <a:pt x="3" y="20"/>
                      <a:pt x="2" y="20"/>
                      <a:pt x="1" y="19"/>
                    </a:cubicBezTo>
                    <a:cubicBezTo>
                      <a:pt x="3" y="21"/>
                      <a:pt x="6" y="22"/>
                      <a:pt x="8" y="22"/>
                    </a:cubicBezTo>
                    <a:cubicBezTo>
                      <a:pt x="14" y="22"/>
                      <a:pt x="19" y="17"/>
                      <a:pt x="19" y="11"/>
                    </a:cubicBezTo>
                    <a:cubicBezTo>
                      <a:pt x="19" y="5"/>
                      <a:pt x="14"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1" name="Rectangle 309"/>
              <p:cNvSpPr>
                <a:spLocks noChangeArrowheads="1"/>
              </p:cNvSpPr>
              <p:nvPr/>
            </p:nvSpPr>
            <p:spPr bwMode="auto">
              <a:xfrm>
                <a:off x="2407" y="1317"/>
                <a:ext cx="10"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2" name="Freeform 310"/>
              <p:cNvSpPr>
                <a:spLocks noEditPoints="1"/>
              </p:cNvSpPr>
              <p:nvPr/>
            </p:nvSpPr>
            <p:spPr bwMode="auto">
              <a:xfrm>
                <a:off x="2080" y="2304"/>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5"/>
                      <a:pt x="11" y="53"/>
                    </a:cubicBezTo>
                    <a:cubicBezTo>
                      <a:pt x="11" y="30"/>
                      <a:pt x="29" y="11"/>
                      <a:pt x="52" y="11"/>
                    </a:cubicBezTo>
                    <a:cubicBezTo>
                      <a:pt x="75" y="11"/>
                      <a:pt x="93" y="30"/>
                      <a:pt x="93" y="53"/>
                    </a:cubicBezTo>
                    <a:cubicBezTo>
                      <a:pt x="93" y="75"/>
                      <a:pt x="75" y="94"/>
                      <a:pt x="5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3" name="Freeform 311"/>
              <p:cNvSpPr/>
              <p:nvPr/>
            </p:nvSpPr>
            <p:spPr bwMode="auto">
              <a:xfrm>
                <a:off x="2110" y="2342"/>
                <a:ext cx="69" cy="77"/>
              </a:xfrm>
              <a:custGeom>
                <a:avLst/>
                <a:gdLst>
                  <a:gd name="T0" fmla="*/ 21 w 47"/>
                  <a:gd name="T1" fmla="*/ 0 h 53"/>
                  <a:gd name="T2" fmla="*/ 0 w 47"/>
                  <a:gd name="T3" fmla="*/ 10 h 53"/>
                  <a:gd name="T4" fmla="*/ 10 w 47"/>
                  <a:gd name="T5" fmla="*/ 8 h 53"/>
                  <a:gd name="T6" fmla="*/ 30 w 47"/>
                  <a:gd name="T7" fmla="*/ 27 h 53"/>
                  <a:gd name="T8" fmla="*/ 10 w 47"/>
                  <a:gd name="T9" fmla="*/ 47 h 53"/>
                  <a:gd name="T10" fmla="*/ 3 w 47"/>
                  <a:gd name="T11" fmla="*/ 45 h 53"/>
                  <a:gd name="T12" fmla="*/ 21 w 47"/>
                  <a:gd name="T13" fmla="*/ 53 h 53"/>
                  <a:gd name="T14" fmla="*/ 47 w 47"/>
                  <a:gd name="T15" fmla="*/ 27 h 53"/>
                  <a:gd name="T16" fmla="*/ 21 w 4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3">
                    <a:moveTo>
                      <a:pt x="21" y="0"/>
                    </a:moveTo>
                    <a:cubicBezTo>
                      <a:pt x="13" y="0"/>
                      <a:pt x="5" y="4"/>
                      <a:pt x="0" y="10"/>
                    </a:cubicBezTo>
                    <a:cubicBezTo>
                      <a:pt x="3" y="9"/>
                      <a:pt x="7" y="8"/>
                      <a:pt x="10" y="8"/>
                    </a:cubicBezTo>
                    <a:cubicBezTo>
                      <a:pt x="21" y="8"/>
                      <a:pt x="30" y="17"/>
                      <a:pt x="30" y="27"/>
                    </a:cubicBezTo>
                    <a:cubicBezTo>
                      <a:pt x="30" y="38"/>
                      <a:pt x="21" y="47"/>
                      <a:pt x="10" y="47"/>
                    </a:cubicBezTo>
                    <a:cubicBezTo>
                      <a:pt x="8" y="47"/>
                      <a:pt x="5" y="46"/>
                      <a:pt x="3" y="45"/>
                    </a:cubicBezTo>
                    <a:cubicBezTo>
                      <a:pt x="8" y="50"/>
                      <a:pt x="14" y="53"/>
                      <a:pt x="21" y="53"/>
                    </a:cubicBezTo>
                    <a:cubicBezTo>
                      <a:pt x="35" y="53"/>
                      <a:pt x="47" y="41"/>
                      <a:pt x="47" y="27"/>
                    </a:cubicBezTo>
                    <a:cubicBezTo>
                      <a:pt x="47" y="12"/>
                      <a:pt x="35"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4" name="Rectangle 312"/>
              <p:cNvSpPr>
                <a:spLocks noChangeArrowheads="1"/>
              </p:cNvSpPr>
              <p:nvPr/>
            </p:nvSpPr>
            <p:spPr bwMode="auto">
              <a:xfrm>
                <a:off x="2179" y="2374"/>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5" name="Freeform 313"/>
              <p:cNvSpPr>
                <a:spLocks noEditPoints="1"/>
              </p:cNvSpPr>
              <p:nvPr/>
            </p:nvSpPr>
            <p:spPr bwMode="auto">
              <a:xfrm>
                <a:off x="1610" y="1891"/>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6" name="Freeform 314"/>
              <p:cNvSpPr/>
              <p:nvPr/>
            </p:nvSpPr>
            <p:spPr bwMode="auto">
              <a:xfrm>
                <a:off x="1642" y="1930"/>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4"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7" name="Rectangle 315"/>
              <p:cNvSpPr>
                <a:spLocks noChangeArrowheads="1"/>
              </p:cNvSpPr>
              <p:nvPr/>
            </p:nvSpPr>
            <p:spPr bwMode="auto">
              <a:xfrm>
                <a:off x="1709" y="1961"/>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8" name="Oval 316"/>
              <p:cNvSpPr>
                <a:spLocks noChangeArrowheads="1"/>
              </p:cNvSpPr>
              <p:nvPr/>
            </p:nvSpPr>
            <p:spPr bwMode="auto">
              <a:xfrm>
                <a:off x="1499" y="2256"/>
                <a:ext cx="53" cy="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9" name="Freeform 317"/>
              <p:cNvSpPr/>
              <p:nvPr/>
            </p:nvSpPr>
            <p:spPr bwMode="auto">
              <a:xfrm>
                <a:off x="1464" y="2323"/>
                <a:ext cx="123" cy="281"/>
              </a:xfrm>
              <a:custGeom>
                <a:avLst/>
                <a:gdLst>
                  <a:gd name="T0" fmla="*/ 42 w 84"/>
                  <a:gd name="T1" fmla="*/ 108 h 193"/>
                  <a:gd name="T2" fmla="*/ 50 w 84"/>
                  <a:gd name="T3" fmla="*/ 193 h 193"/>
                  <a:gd name="T4" fmla="*/ 65 w 84"/>
                  <a:gd name="T5" fmla="*/ 193 h 193"/>
                  <a:gd name="T6" fmla="*/ 65 w 84"/>
                  <a:gd name="T7" fmla="*/ 93 h 193"/>
                  <a:gd name="T8" fmla="*/ 77 w 84"/>
                  <a:gd name="T9" fmla="*/ 93 h 193"/>
                  <a:gd name="T10" fmla="*/ 81 w 84"/>
                  <a:gd name="T11" fmla="*/ 35 h 193"/>
                  <a:gd name="T12" fmla="*/ 65 w 84"/>
                  <a:gd name="T13" fmla="*/ 2 h 193"/>
                  <a:gd name="T14" fmla="*/ 54 w 84"/>
                  <a:gd name="T15" fmla="*/ 0 h 193"/>
                  <a:gd name="T16" fmla="*/ 42 w 84"/>
                  <a:gd name="T17" fmla="*/ 0 h 193"/>
                  <a:gd name="T18" fmla="*/ 30 w 84"/>
                  <a:gd name="T19" fmla="*/ 0 h 193"/>
                  <a:gd name="T20" fmla="*/ 19 w 84"/>
                  <a:gd name="T21" fmla="*/ 2 h 193"/>
                  <a:gd name="T22" fmla="*/ 3 w 84"/>
                  <a:gd name="T23" fmla="*/ 35 h 193"/>
                  <a:gd name="T24" fmla="*/ 7 w 84"/>
                  <a:gd name="T25" fmla="*/ 93 h 193"/>
                  <a:gd name="T26" fmla="*/ 19 w 84"/>
                  <a:gd name="T27" fmla="*/ 93 h 193"/>
                  <a:gd name="T28" fmla="*/ 19 w 84"/>
                  <a:gd name="T29" fmla="*/ 193 h 193"/>
                  <a:gd name="T30" fmla="*/ 34 w 84"/>
                  <a:gd name="T31" fmla="*/ 193 h 193"/>
                  <a:gd name="T32" fmla="*/ 42 w 84"/>
                  <a:gd name="T33" fmla="*/ 10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3">
                    <a:moveTo>
                      <a:pt x="42" y="108"/>
                    </a:moveTo>
                    <a:cubicBezTo>
                      <a:pt x="50" y="193"/>
                      <a:pt x="50" y="193"/>
                      <a:pt x="50" y="193"/>
                    </a:cubicBezTo>
                    <a:cubicBezTo>
                      <a:pt x="65" y="193"/>
                      <a:pt x="65" y="193"/>
                      <a:pt x="65" y="193"/>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3"/>
                      <a:pt x="19" y="193"/>
                      <a:pt x="19" y="193"/>
                    </a:cubicBezTo>
                    <a:cubicBezTo>
                      <a:pt x="34" y="193"/>
                      <a:pt x="34" y="193"/>
                      <a:pt x="34" y="193"/>
                    </a:cubicBezTo>
                    <a:lnTo>
                      <a:pt x="42"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0" name="Oval 318"/>
              <p:cNvSpPr>
                <a:spLocks noChangeArrowheads="1"/>
              </p:cNvSpPr>
              <p:nvPr/>
            </p:nvSpPr>
            <p:spPr bwMode="auto">
              <a:xfrm>
                <a:off x="1024" y="3065"/>
                <a:ext cx="52" cy="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1" name="Freeform 319"/>
              <p:cNvSpPr/>
              <p:nvPr/>
            </p:nvSpPr>
            <p:spPr bwMode="auto">
              <a:xfrm>
                <a:off x="989" y="3130"/>
                <a:ext cx="122" cy="282"/>
              </a:xfrm>
              <a:custGeom>
                <a:avLst/>
                <a:gdLst>
                  <a:gd name="T0" fmla="*/ 42 w 84"/>
                  <a:gd name="T1" fmla="*/ 108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8"/>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2" name="Rectangle 320"/>
              <p:cNvSpPr>
                <a:spLocks noChangeArrowheads="1"/>
              </p:cNvSpPr>
              <p:nvPr/>
            </p:nvSpPr>
            <p:spPr bwMode="auto">
              <a:xfrm>
                <a:off x="1761"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3" name="Rectangle 321"/>
              <p:cNvSpPr>
                <a:spLocks noChangeArrowheads="1"/>
              </p:cNvSpPr>
              <p:nvPr/>
            </p:nvSpPr>
            <p:spPr bwMode="auto">
              <a:xfrm>
                <a:off x="1738"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4" name="Freeform 322"/>
              <p:cNvSpPr/>
              <p:nvPr/>
            </p:nvSpPr>
            <p:spPr bwMode="auto">
              <a:xfrm>
                <a:off x="1713" y="2081"/>
                <a:ext cx="80" cy="162"/>
              </a:xfrm>
              <a:custGeom>
                <a:avLst/>
                <a:gdLst>
                  <a:gd name="T0" fmla="*/ 55 w 55"/>
                  <a:gd name="T1" fmla="*/ 80 h 111"/>
                  <a:gd name="T2" fmla="*/ 51 w 55"/>
                  <a:gd name="T3" fmla="*/ 96 h 111"/>
                  <a:gd name="T4" fmla="*/ 27 w 55"/>
                  <a:gd name="T5" fmla="*/ 111 h 111"/>
                  <a:gd name="T6" fmla="*/ 0 w 55"/>
                  <a:gd name="T7" fmla="*/ 79 h 111"/>
                  <a:gd name="T8" fmla="*/ 6 w 55"/>
                  <a:gd name="T9" fmla="*/ 59 h 111"/>
                  <a:gd name="T10" fmla="*/ 25 w 55"/>
                  <a:gd name="T11" fmla="*/ 47 h 111"/>
                  <a:gd name="T12" fmla="*/ 39 w 55"/>
                  <a:gd name="T13" fmla="*/ 41 h 111"/>
                  <a:gd name="T14" fmla="*/ 43 w 55"/>
                  <a:gd name="T15" fmla="*/ 30 h 111"/>
                  <a:gd name="T16" fmla="*/ 28 w 55"/>
                  <a:gd name="T17" fmla="*/ 12 h 111"/>
                  <a:gd name="T18" fmla="*/ 15 w 55"/>
                  <a:gd name="T19" fmla="*/ 20 h 111"/>
                  <a:gd name="T20" fmla="*/ 12 w 55"/>
                  <a:gd name="T21" fmla="*/ 30 h 111"/>
                  <a:gd name="T22" fmla="*/ 3 w 55"/>
                  <a:gd name="T23" fmla="*/ 28 h 111"/>
                  <a:gd name="T24" fmla="*/ 9 w 55"/>
                  <a:gd name="T25" fmla="*/ 10 h 111"/>
                  <a:gd name="T26" fmla="*/ 28 w 55"/>
                  <a:gd name="T27" fmla="*/ 0 h 111"/>
                  <a:gd name="T28" fmla="*/ 47 w 55"/>
                  <a:gd name="T29" fmla="*/ 10 h 111"/>
                  <a:gd name="T30" fmla="*/ 52 w 55"/>
                  <a:gd name="T31" fmla="*/ 30 h 111"/>
                  <a:gd name="T32" fmla="*/ 46 w 55"/>
                  <a:gd name="T33" fmla="*/ 50 h 111"/>
                  <a:gd name="T34" fmla="*/ 28 w 55"/>
                  <a:gd name="T35" fmla="*/ 60 h 111"/>
                  <a:gd name="T36" fmla="*/ 13 w 55"/>
                  <a:gd name="T37" fmla="*/ 68 h 111"/>
                  <a:gd name="T38" fmla="*/ 10 w 55"/>
                  <a:gd name="T39" fmla="*/ 80 h 111"/>
                  <a:gd name="T40" fmla="*/ 27 w 55"/>
                  <a:gd name="T41" fmla="*/ 99 h 111"/>
                  <a:gd name="T42" fmla="*/ 41 w 55"/>
                  <a:gd name="T43" fmla="*/ 92 h 111"/>
                  <a:gd name="T44" fmla="*/ 45 w 55"/>
                  <a:gd name="T45" fmla="*/ 77 h 111"/>
                  <a:gd name="T46" fmla="*/ 55 w 55"/>
                  <a:gd name="T47" fmla="*/ 8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111">
                    <a:moveTo>
                      <a:pt x="55" y="80"/>
                    </a:moveTo>
                    <a:cubicBezTo>
                      <a:pt x="54" y="88"/>
                      <a:pt x="53" y="92"/>
                      <a:pt x="51" y="96"/>
                    </a:cubicBezTo>
                    <a:cubicBezTo>
                      <a:pt x="47" y="106"/>
                      <a:pt x="38" y="111"/>
                      <a:pt x="27" y="111"/>
                    </a:cubicBezTo>
                    <a:cubicBezTo>
                      <a:pt x="11" y="111"/>
                      <a:pt x="0" y="99"/>
                      <a:pt x="0" y="79"/>
                    </a:cubicBezTo>
                    <a:cubicBezTo>
                      <a:pt x="0" y="71"/>
                      <a:pt x="2" y="64"/>
                      <a:pt x="6" y="59"/>
                    </a:cubicBezTo>
                    <a:cubicBezTo>
                      <a:pt x="10" y="54"/>
                      <a:pt x="14" y="52"/>
                      <a:pt x="25" y="47"/>
                    </a:cubicBezTo>
                    <a:cubicBezTo>
                      <a:pt x="33" y="45"/>
                      <a:pt x="36" y="43"/>
                      <a:pt x="39" y="41"/>
                    </a:cubicBezTo>
                    <a:cubicBezTo>
                      <a:pt x="42" y="38"/>
                      <a:pt x="43" y="34"/>
                      <a:pt x="43" y="30"/>
                    </a:cubicBezTo>
                    <a:cubicBezTo>
                      <a:pt x="43" y="19"/>
                      <a:pt x="37" y="12"/>
                      <a:pt x="28" y="12"/>
                    </a:cubicBezTo>
                    <a:cubicBezTo>
                      <a:pt x="22" y="12"/>
                      <a:pt x="18" y="15"/>
                      <a:pt x="15" y="20"/>
                    </a:cubicBezTo>
                    <a:cubicBezTo>
                      <a:pt x="14" y="22"/>
                      <a:pt x="13" y="25"/>
                      <a:pt x="12" y="30"/>
                    </a:cubicBezTo>
                    <a:cubicBezTo>
                      <a:pt x="3" y="28"/>
                      <a:pt x="3" y="28"/>
                      <a:pt x="3" y="28"/>
                    </a:cubicBezTo>
                    <a:cubicBezTo>
                      <a:pt x="4" y="19"/>
                      <a:pt x="6" y="14"/>
                      <a:pt x="9" y="10"/>
                    </a:cubicBezTo>
                    <a:cubicBezTo>
                      <a:pt x="13" y="3"/>
                      <a:pt x="20" y="0"/>
                      <a:pt x="28" y="0"/>
                    </a:cubicBezTo>
                    <a:cubicBezTo>
                      <a:pt x="36" y="0"/>
                      <a:pt x="43" y="4"/>
                      <a:pt x="47" y="10"/>
                    </a:cubicBezTo>
                    <a:cubicBezTo>
                      <a:pt x="50" y="16"/>
                      <a:pt x="52" y="22"/>
                      <a:pt x="52" y="30"/>
                    </a:cubicBezTo>
                    <a:cubicBezTo>
                      <a:pt x="52" y="38"/>
                      <a:pt x="50" y="45"/>
                      <a:pt x="46" y="50"/>
                    </a:cubicBezTo>
                    <a:cubicBezTo>
                      <a:pt x="42" y="55"/>
                      <a:pt x="37" y="57"/>
                      <a:pt x="28" y="60"/>
                    </a:cubicBezTo>
                    <a:cubicBezTo>
                      <a:pt x="19" y="63"/>
                      <a:pt x="16" y="65"/>
                      <a:pt x="13" y="68"/>
                    </a:cubicBezTo>
                    <a:cubicBezTo>
                      <a:pt x="11" y="70"/>
                      <a:pt x="10" y="74"/>
                      <a:pt x="10" y="80"/>
                    </a:cubicBezTo>
                    <a:cubicBezTo>
                      <a:pt x="10" y="91"/>
                      <a:pt x="16" y="99"/>
                      <a:pt x="27" y="99"/>
                    </a:cubicBezTo>
                    <a:cubicBezTo>
                      <a:pt x="33" y="99"/>
                      <a:pt x="38" y="96"/>
                      <a:pt x="41" y="92"/>
                    </a:cubicBezTo>
                    <a:cubicBezTo>
                      <a:pt x="43" y="88"/>
                      <a:pt x="44" y="85"/>
                      <a:pt x="45" y="77"/>
                    </a:cubicBezTo>
                    <a:lnTo>
                      <a:pt x="55"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5" name="Rectangle 323"/>
              <p:cNvSpPr>
                <a:spLocks noChangeArrowheads="1"/>
              </p:cNvSpPr>
              <p:nvPr/>
            </p:nvSpPr>
            <p:spPr bwMode="auto">
              <a:xfrm>
                <a:off x="1214"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6" name="Rectangle 324"/>
              <p:cNvSpPr>
                <a:spLocks noChangeArrowheads="1"/>
              </p:cNvSpPr>
              <p:nvPr/>
            </p:nvSpPr>
            <p:spPr bwMode="auto">
              <a:xfrm>
                <a:off x="1188"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7" name="Freeform 325"/>
              <p:cNvSpPr/>
              <p:nvPr/>
            </p:nvSpPr>
            <p:spPr bwMode="auto">
              <a:xfrm>
                <a:off x="1160" y="664"/>
                <a:ext cx="91" cy="181"/>
              </a:xfrm>
              <a:custGeom>
                <a:avLst/>
                <a:gdLst>
                  <a:gd name="T0" fmla="*/ 62 w 62"/>
                  <a:gd name="T1" fmla="*/ 90 h 125"/>
                  <a:gd name="T2" fmla="*/ 58 w 62"/>
                  <a:gd name="T3" fmla="*/ 108 h 125"/>
                  <a:gd name="T4" fmla="*/ 30 w 62"/>
                  <a:gd name="T5" fmla="*/ 125 h 125"/>
                  <a:gd name="T6" fmla="*/ 0 w 62"/>
                  <a:gd name="T7" fmla="*/ 89 h 125"/>
                  <a:gd name="T8" fmla="*/ 7 w 62"/>
                  <a:gd name="T9" fmla="*/ 66 h 125"/>
                  <a:gd name="T10" fmla="*/ 28 w 62"/>
                  <a:gd name="T11" fmla="*/ 53 h 125"/>
                  <a:gd name="T12" fmla="*/ 44 w 62"/>
                  <a:gd name="T13" fmla="*/ 46 h 125"/>
                  <a:gd name="T14" fmla="*/ 48 w 62"/>
                  <a:gd name="T15" fmla="*/ 33 h 125"/>
                  <a:gd name="T16" fmla="*/ 31 w 62"/>
                  <a:gd name="T17" fmla="*/ 13 h 125"/>
                  <a:gd name="T18" fmla="*/ 17 w 62"/>
                  <a:gd name="T19" fmla="*/ 22 h 125"/>
                  <a:gd name="T20" fmla="*/ 13 w 62"/>
                  <a:gd name="T21" fmla="*/ 34 h 125"/>
                  <a:gd name="T22" fmla="*/ 3 w 62"/>
                  <a:gd name="T23" fmla="*/ 31 h 125"/>
                  <a:gd name="T24" fmla="*/ 10 w 62"/>
                  <a:gd name="T25" fmla="*/ 10 h 125"/>
                  <a:gd name="T26" fmla="*/ 31 w 62"/>
                  <a:gd name="T27" fmla="*/ 0 h 125"/>
                  <a:gd name="T28" fmla="*/ 53 w 62"/>
                  <a:gd name="T29" fmla="*/ 11 h 125"/>
                  <a:gd name="T30" fmla="*/ 59 w 62"/>
                  <a:gd name="T31" fmla="*/ 33 h 125"/>
                  <a:gd name="T32" fmla="*/ 51 w 62"/>
                  <a:gd name="T33" fmla="*/ 56 h 125"/>
                  <a:gd name="T34" fmla="*/ 31 w 62"/>
                  <a:gd name="T35" fmla="*/ 68 h 125"/>
                  <a:gd name="T36" fmla="*/ 15 w 62"/>
                  <a:gd name="T37" fmla="*/ 76 h 125"/>
                  <a:gd name="T38" fmla="*/ 11 w 62"/>
                  <a:gd name="T39" fmla="*/ 90 h 125"/>
                  <a:gd name="T40" fmla="*/ 30 w 62"/>
                  <a:gd name="T41" fmla="*/ 111 h 125"/>
                  <a:gd name="T42" fmla="*/ 46 w 62"/>
                  <a:gd name="T43" fmla="*/ 103 h 125"/>
                  <a:gd name="T44" fmla="*/ 51 w 62"/>
                  <a:gd name="T45" fmla="*/ 87 h 125"/>
                  <a:gd name="T46" fmla="*/ 62 w 62"/>
                  <a:gd name="T47" fmla="*/ 9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5">
                    <a:moveTo>
                      <a:pt x="62" y="90"/>
                    </a:moveTo>
                    <a:cubicBezTo>
                      <a:pt x="61" y="99"/>
                      <a:pt x="60" y="103"/>
                      <a:pt x="58" y="108"/>
                    </a:cubicBezTo>
                    <a:cubicBezTo>
                      <a:pt x="53" y="119"/>
                      <a:pt x="43" y="125"/>
                      <a:pt x="30" y="125"/>
                    </a:cubicBezTo>
                    <a:cubicBezTo>
                      <a:pt x="12" y="125"/>
                      <a:pt x="0" y="111"/>
                      <a:pt x="0" y="89"/>
                    </a:cubicBezTo>
                    <a:cubicBezTo>
                      <a:pt x="0" y="80"/>
                      <a:pt x="2" y="72"/>
                      <a:pt x="7" y="66"/>
                    </a:cubicBezTo>
                    <a:cubicBezTo>
                      <a:pt x="11" y="61"/>
                      <a:pt x="15" y="58"/>
                      <a:pt x="28" y="53"/>
                    </a:cubicBezTo>
                    <a:cubicBezTo>
                      <a:pt x="37" y="50"/>
                      <a:pt x="41" y="49"/>
                      <a:pt x="44" y="46"/>
                    </a:cubicBezTo>
                    <a:cubicBezTo>
                      <a:pt x="47" y="43"/>
                      <a:pt x="48" y="39"/>
                      <a:pt x="48" y="33"/>
                    </a:cubicBezTo>
                    <a:cubicBezTo>
                      <a:pt x="48" y="22"/>
                      <a:pt x="41" y="13"/>
                      <a:pt x="31" y="13"/>
                    </a:cubicBezTo>
                    <a:cubicBezTo>
                      <a:pt x="25" y="13"/>
                      <a:pt x="20" y="16"/>
                      <a:pt x="17" y="22"/>
                    </a:cubicBezTo>
                    <a:cubicBezTo>
                      <a:pt x="15" y="25"/>
                      <a:pt x="14" y="28"/>
                      <a:pt x="13" y="34"/>
                    </a:cubicBezTo>
                    <a:cubicBezTo>
                      <a:pt x="3" y="31"/>
                      <a:pt x="3" y="31"/>
                      <a:pt x="3" y="31"/>
                    </a:cubicBezTo>
                    <a:cubicBezTo>
                      <a:pt x="4" y="20"/>
                      <a:pt x="6" y="15"/>
                      <a:pt x="10" y="10"/>
                    </a:cubicBezTo>
                    <a:cubicBezTo>
                      <a:pt x="15" y="3"/>
                      <a:pt x="22" y="0"/>
                      <a:pt x="31" y="0"/>
                    </a:cubicBezTo>
                    <a:cubicBezTo>
                      <a:pt x="41" y="0"/>
                      <a:pt x="48" y="4"/>
                      <a:pt x="53" y="11"/>
                    </a:cubicBezTo>
                    <a:cubicBezTo>
                      <a:pt x="57" y="17"/>
                      <a:pt x="59" y="25"/>
                      <a:pt x="59" y="33"/>
                    </a:cubicBezTo>
                    <a:cubicBezTo>
                      <a:pt x="59" y="43"/>
                      <a:pt x="56" y="51"/>
                      <a:pt x="51" y="56"/>
                    </a:cubicBezTo>
                    <a:cubicBezTo>
                      <a:pt x="47" y="61"/>
                      <a:pt x="42" y="64"/>
                      <a:pt x="31" y="68"/>
                    </a:cubicBezTo>
                    <a:cubicBezTo>
                      <a:pt x="21" y="71"/>
                      <a:pt x="18" y="73"/>
                      <a:pt x="15" y="76"/>
                    </a:cubicBezTo>
                    <a:cubicBezTo>
                      <a:pt x="12" y="79"/>
                      <a:pt x="11" y="84"/>
                      <a:pt x="11" y="90"/>
                    </a:cubicBezTo>
                    <a:cubicBezTo>
                      <a:pt x="11" y="103"/>
                      <a:pt x="18" y="111"/>
                      <a:pt x="30" y="111"/>
                    </a:cubicBezTo>
                    <a:cubicBezTo>
                      <a:pt x="37" y="111"/>
                      <a:pt x="43" y="109"/>
                      <a:pt x="46" y="103"/>
                    </a:cubicBezTo>
                    <a:cubicBezTo>
                      <a:pt x="49" y="99"/>
                      <a:pt x="50" y="95"/>
                      <a:pt x="51" y="87"/>
                    </a:cubicBezTo>
                    <a:lnTo>
                      <a:pt x="62"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8" name="Rectangle 326"/>
              <p:cNvSpPr>
                <a:spLocks noChangeArrowheads="1"/>
              </p:cNvSpPr>
              <p:nvPr/>
            </p:nvSpPr>
            <p:spPr bwMode="auto">
              <a:xfrm>
                <a:off x="2443" y="888"/>
                <a:ext cx="11"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9" name="Rectangle 327"/>
              <p:cNvSpPr>
                <a:spLocks noChangeArrowheads="1"/>
              </p:cNvSpPr>
              <p:nvPr/>
            </p:nvSpPr>
            <p:spPr bwMode="auto">
              <a:xfrm>
                <a:off x="2417" y="888"/>
                <a:ext cx="10"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0" name="Freeform 328"/>
              <p:cNvSpPr/>
              <p:nvPr/>
            </p:nvSpPr>
            <p:spPr bwMode="auto">
              <a:xfrm>
                <a:off x="2390" y="906"/>
                <a:ext cx="90" cy="184"/>
              </a:xfrm>
              <a:custGeom>
                <a:avLst/>
                <a:gdLst>
                  <a:gd name="T0" fmla="*/ 62 w 62"/>
                  <a:gd name="T1" fmla="*/ 91 h 126"/>
                  <a:gd name="T2" fmla="*/ 58 w 62"/>
                  <a:gd name="T3" fmla="*/ 109 h 126"/>
                  <a:gd name="T4" fmla="*/ 31 w 62"/>
                  <a:gd name="T5" fmla="*/ 126 h 126"/>
                  <a:gd name="T6" fmla="*/ 0 w 62"/>
                  <a:gd name="T7" fmla="*/ 90 h 126"/>
                  <a:gd name="T8" fmla="*/ 7 w 62"/>
                  <a:gd name="T9" fmla="*/ 67 h 126"/>
                  <a:gd name="T10" fmla="*/ 28 w 62"/>
                  <a:gd name="T11" fmla="*/ 54 h 126"/>
                  <a:gd name="T12" fmla="*/ 44 w 62"/>
                  <a:gd name="T13" fmla="*/ 46 h 126"/>
                  <a:gd name="T14" fmla="*/ 48 w 62"/>
                  <a:gd name="T15" fmla="*/ 34 h 126"/>
                  <a:gd name="T16" fmla="*/ 31 w 62"/>
                  <a:gd name="T17" fmla="*/ 14 h 126"/>
                  <a:gd name="T18" fmla="*/ 17 w 62"/>
                  <a:gd name="T19" fmla="*/ 23 h 126"/>
                  <a:gd name="T20" fmla="*/ 13 w 62"/>
                  <a:gd name="T21" fmla="*/ 34 h 126"/>
                  <a:gd name="T22" fmla="*/ 3 w 62"/>
                  <a:gd name="T23" fmla="*/ 32 h 126"/>
                  <a:gd name="T24" fmla="*/ 10 w 62"/>
                  <a:gd name="T25" fmla="*/ 11 h 126"/>
                  <a:gd name="T26" fmla="*/ 31 w 62"/>
                  <a:gd name="T27" fmla="*/ 0 h 126"/>
                  <a:gd name="T28" fmla="*/ 53 w 62"/>
                  <a:gd name="T29" fmla="*/ 12 h 126"/>
                  <a:gd name="T30" fmla="*/ 59 w 62"/>
                  <a:gd name="T31" fmla="*/ 34 h 126"/>
                  <a:gd name="T32" fmla="*/ 51 w 62"/>
                  <a:gd name="T33" fmla="*/ 57 h 126"/>
                  <a:gd name="T34" fmla="*/ 31 w 62"/>
                  <a:gd name="T35" fmla="*/ 69 h 126"/>
                  <a:gd name="T36" fmla="*/ 15 w 62"/>
                  <a:gd name="T37" fmla="*/ 77 h 126"/>
                  <a:gd name="T38" fmla="*/ 11 w 62"/>
                  <a:gd name="T39" fmla="*/ 91 h 126"/>
                  <a:gd name="T40" fmla="*/ 30 w 62"/>
                  <a:gd name="T41" fmla="*/ 112 h 126"/>
                  <a:gd name="T42" fmla="*/ 46 w 62"/>
                  <a:gd name="T43" fmla="*/ 104 h 126"/>
                  <a:gd name="T44" fmla="*/ 51 w 62"/>
                  <a:gd name="T45" fmla="*/ 88 h 126"/>
                  <a:gd name="T46" fmla="*/ 62 w 62"/>
                  <a:gd name="T47" fmla="*/ 9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6">
                    <a:moveTo>
                      <a:pt x="62" y="91"/>
                    </a:moveTo>
                    <a:cubicBezTo>
                      <a:pt x="61" y="100"/>
                      <a:pt x="60" y="104"/>
                      <a:pt x="58" y="109"/>
                    </a:cubicBezTo>
                    <a:cubicBezTo>
                      <a:pt x="53" y="120"/>
                      <a:pt x="43" y="126"/>
                      <a:pt x="31" y="126"/>
                    </a:cubicBezTo>
                    <a:cubicBezTo>
                      <a:pt x="12" y="126"/>
                      <a:pt x="0" y="112"/>
                      <a:pt x="0" y="90"/>
                    </a:cubicBezTo>
                    <a:cubicBezTo>
                      <a:pt x="0" y="81"/>
                      <a:pt x="2" y="72"/>
                      <a:pt x="7" y="67"/>
                    </a:cubicBezTo>
                    <a:cubicBezTo>
                      <a:pt x="11" y="62"/>
                      <a:pt x="15" y="59"/>
                      <a:pt x="28" y="54"/>
                    </a:cubicBezTo>
                    <a:cubicBezTo>
                      <a:pt x="37" y="51"/>
                      <a:pt x="41" y="49"/>
                      <a:pt x="44" y="46"/>
                    </a:cubicBezTo>
                    <a:cubicBezTo>
                      <a:pt x="47" y="44"/>
                      <a:pt x="48" y="39"/>
                      <a:pt x="48" y="34"/>
                    </a:cubicBezTo>
                    <a:cubicBezTo>
                      <a:pt x="48" y="22"/>
                      <a:pt x="41" y="14"/>
                      <a:pt x="31" y="14"/>
                    </a:cubicBezTo>
                    <a:cubicBezTo>
                      <a:pt x="25" y="14"/>
                      <a:pt x="20" y="17"/>
                      <a:pt x="17" y="23"/>
                    </a:cubicBezTo>
                    <a:cubicBezTo>
                      <a:pt x="15" y="26"/>
                      <a:pt x="14" y="28"/>
                      <a:pt x="13" y="34"/>
                    </a:cubicBezTo>
                    <a:cubicBezTo>
                      <a:pt x="3" y="32"/>
                      <a:pt x="3" y="32"/>
                      <a:pt x="3" y="32"/>
                    </a:cubicBezTo>
                    <a:cubicBezTo>
                      <a:pt x="4" y="21"/>
                      <a:pt x="6" y="16"/>
                      <a:pt x="10" y="11"/>
                    </a:cubicBezTo>
                    <a:cubicBezTo>
                      <a:pt x="15" y="4"/>
                      <a:pt x="22" y="0"/>
                      <a:pt x="31" y="0"/>
                    </a:cubicBezTo>
                    <a:cubicBezTo>
                      <a:pt x="41" y="0"/>
                      <a:pt x="48" y="5"/>
                      <a:pt x="53" y="12"/>
                    </a:cubicBezTo>
                    <a:cubicBezTo>
                      <a:pt x="57" y="18"/>
                      <a:pt x="59" y="26"/>
                      <a:pt x="59" y="34"/>
                    </a:cubicBezTo>
                    <a:cubicBezTo>
                      <a:pt x="59" y="44"/>
                      <a:pt x="56" y="52"/>
                      <a:pt x="51" y="57"/>
                    </a:cubicBezTo>
                    <a:cubicBezTo>
                      <a:pt x="47" y="62"/>
                      <a:pt x="42" y="65"/>
                      <a:pt x="31" y="69"/>
                    </a:cubicBezTo>
                    <a:cubicBezTo>
                      <a:pt x="21" y="72"/>
                      <a:pt x="18" y="73"/>
                      <a:pt x="15" y="77"/>
                    </a:cubicBezTo>
                    <a:cubicBezTo>
                      <a:pt x="12" y="80"/>
                      <a:pt x="11" y="84"/>
                      <a:pt x="11" y="91"/>
                    </a:cubicBezTo>
                    <a:cubicBezTo>
                      <a:pt x="11" y="104"/>
                      <a:pt x="18" y="112"/>
                      <a:pt x="30" y="112"/>
                    </a:cubicBezTo>
                    <a:cubicBezTo>
                      <a:pt x="37" y="112"/>
                      <a:pt x="43" y="109"/>
                      <a:pt x="46" y="104"/>
                    </a:cubicBezTo>
                    <a:cubicBezTo>
                      <a:pt x="49" y="100"/>
                      <a:pt x="50" y="96"/>
                      <a:pt x="51" y="88"/>
                    </a:cubicBezTo>
                    <a:lnTo>
                      <a:pt x="62"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1" name="Rectangle 329"/>
              <p:cNvSpPr>
                <a:spLocks noChangeArrowheads="1"/>
              </p:cNvSpPr>
              <p:nvPr/>
            </p:nvSpPr>
            <p:spPr bwMode="auto">
              <a:xfrm>
                <a:off x="2065" y="1760"/>
                <a:ext cx="37"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2" name="Freeform 330"/>
              <p:cNvSpPr/>
              <p:nvPr/>
            </p:nvSpPr>
            <p:spPr bwMode="auto">
              <a:xfrm>
                <a:off x="1908" y="732"/>
                <a:ext cx="42" cy="28"/>
              </a:xfrm>
              <a:custGeom>
                <a:avLst/>
                <a:gdLst>
                  <a:gd name="T0" fmla="*/ 25 w 29"/>
                  <a:gd name="T1" fmla="*/ 19 h 19"/>
                  <a:gd name="T2" fmla="*/ 25 w 29"/>
                  <a:gd name="T3" fmla="*/ 12 h 19"/>
                  <a:gd name="T4" fmla="*/ 28 w 29"/>
                  <a:gd name="T5" fmla="*/ 4 h 19"/>
                  <a:gd name="T6" fmla="*/ 21 w 29"/>
                  <a:gd name="T7" fmla="*/ 2 h 19"/>
                  <a:gd name="T8" fmla="*/ 14 w 29"/>
                  <a:gd name="T9" fmla="*/ 0 h 19"/>
                  <a:gd name="T10" fmla="*/ 12 w 29"/>
                  <a:gd name="T11" fmla="*/ 3 h 19"/>
                  <a:gd name="T12" fmla="*/ 11 w 29"/>
                  <a:gd name="T13" fmla="*/ 1 h 19"/>
                  <a:gd name="T14" fmla="*/ 8 w 29"/>
                  <a:gd name="T15" fmla="*/ 2 h 19"/>
                  <a:gd name="T16" fmla="*/ 1 w 29"/>
                  <a:gd name="T17" fmla="*/ 13 h 19"/>
                  <a:gd name="T18" fmla="*/ 1 w 29"/>
                  <a:gd name="T19" fmla="*/ 18 h 19"/>
                  <a:gd name="T20" fmla="*/ 7 w 29"/>
                  <a:gd name="T21" fmla="*/ 19 h 19"/>
                  <a:gd name="T22" fmla="*/ 25 w 29"/>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19">
                    <a:moveTo>
                      <a:pt x="25" y="19"/>
                    </a:moveTo>
                    <a:cubicBezTo>
                      <a:pt x="25" y="19"/>
                      <a:pt x="28" y="19"/>
                      <a:pt x="25" y="12"/>
                    </a:cubicBezTo>
                    <a:cubicBezTo>
                      <a:pt x="25" y="12"/>
                      <a:pt x="29" y="9"/>
                      <a:pt x="28" y="4"/>
                    </a:cubicBezTo>
                    <a:cubicBezTo>
                      <a:pt x="28" y="4"/>
                      <a:pt x="24" y="1"/>
                      <a:pt x="21" y="2"/>
                    </a:cubicBezTo>
                    <a:cubicBezTo>
                      <a:pt x="21" y="2"/>
                      <a:pt x="13" y="1"/>
                      <a:pt x="14" y="0"/>
                    </a:cubicBezTo>
                    <a:cubicBezTo>
                      <a:pt x="14" y="0"/>
                      <a:pt x="13" y="1"/>
                      <a:pt x="12" y="3"/>
                    </a:cubicBezTo>
                    <a:cubicBezTo>
                      <a:pt x="11" y="1"/>
                      <a:pt x="11" y="1"/>
                      <a:pt x="11" y="1"/>
                    </a:cubicBezTo>
                    <a:cubicBezTo>
                      <a:pt x="11" y="1"/>
                      <a:pt x="9" y="0"/>
                      <a:pt x="8" y="2"/>
                    </a:cubicBezTo>
                    <a:cubicBezTo>
                      <a:pt x="1" y="13"/>
                      <a:pt x="1" y="13"/>
                      <a:pt x="1" y="13"/>
                    </a:cubicBezTo>
                    <a:cubicBezTo>
                      <a:pt x="1" y="13"/>
                      <a:pt x="0" y="17"/>
                      <a:pt x="1" y="18"/>
                    </a:cubicBezTo>
                    <a:cubicBezTo>
                      <a:pt x="1" y="18"/>
                      <a:pt x="3" y="19"/>
                      <a:pt x="7" y="19"/>
                    </a:cubicBezTo>
                    <a:cubicBezTo>
                      <a:pt x="25" y="19"/>
                      <a:pt x="25" y="19"/>
                      <a:pt x="25"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3" name="Freeform 331"/>
              <p:cNvSpPr/>
              <p:nvPr/>
            </p:nvSpPr>
            <p:spPr bwMode="auto">
              <a:xfrm>
                <a:off x="1924" y="733"/>
                <a:ext cx="5" cy="22"/>
              </a:xfrm>
              <a:custGeom>
                <a:avLst/>
                <a:gdLst>
                  <a:gd name="T0" fmla="*/ 1 w 3"/>
                  <a:gd name="T1" fmla="*/ 13 h 15"/>
                  <a:gd name="T2" fmla="*/ 3 w 3"/>
                  <a:gd name="T3" fmla="*/ 0 h 15"/>
                  <a:gd name="T4" fmla="*/ 2 w 3"/>
                  <a:gd name="T5" fmla="*/ 15 h 15"/>
                  <a:gd name="T6" fmla="*/ 1 w 3"/>
                  <a:gd name="T7" fmla="*/ 13 h 15"/>
                </a:gdLst>
                <a:ahLst/>
                <a:cxnLst>
                  <a:cxn ang="0">
                    <a:pos x="T0" y="T1"/>
                  </a:cxn>
                  <a:cxn ang="0">
                    <a:pos x="T2" y="T3"/>
                  </a:cxn>
                  <a:cxn ang="0">
                    <a:pos x="T4" y="T5"/>
                  </a:cxn>
                  <a:cxn ang="0">
                    <a:pos x="T6" y="T7"/>
                  </a:cxn>
                </a:cxnLst>
                <a:rect l="0" t="0" r="r" b="b"/>
                <a:pathLst>
                  <a:path w="3" h="15">
                    <a:moveTo>
                      <a:pt x="1" y="13"/>
                    </a:moveTo>
                    <a:cubicBezTo>
                      <a:pt x="1" y="13"/>
                      <a:pt x="0" y="2"/>
                      <a:pt x="3" y="0"/>
                    </a:cubicBezTo>
                    <a:cubicBezTo>
                      <a:pt x="3" y="0"/>
                      <a:pt x="2" y="12"/>
                      <a:pt x="2" y="15"/>
                    </a:cubicBezTo>
                    <a:cubicBezTo>
                      <a:pt x="1" y="13"/>
                      <a:pt x="1" y="13"/>
                      <a:pt x="1"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4" name="Freeform 332"/>
              <p:cNvSpPr/>
              <p:nvPr/>
            </p:nvSpPr>
            <p:spPr bwMode="auto">
              <a:xfrm>
                <a:off x="1946" y="736"/>
                <a:ext cx="1"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5" name="Freeform 333"/>
              <p:cNvSpPr>
                <a:spLocks noEditPoints="1"/>
              </p:cNvSpPr>
              <p:nvPr/>
            </p:nvSpPr>
            <p:spPr bwMode="auto">
              <a:xfrm>
                <a:off x="1934" y="738"/>
                <a:ext cx="15" cy="22"/>
              </a:xfrm>
              <a:custGeom>
                <a:avLst/>
                <a:gdLst>
                  <a:gd name="T0" fmla="*/ 6 w 10"/>
                  <a:gd name="T1" fmla="*/ 8 h 15"/>
                  <a:gd name="T2" fmla="*/ 5 w 10"/>
                  <a:gd name="T3" fmla="*/ 12 h 15"/>
                  <a:gd name="T4" fmla="*/ 7 w 10"/>
                  <a:gd name="T5" fmla="*/ 15 h 15"/>
                  <a:gd name="T6" fmla="*/ 6 w 10"/>
                  <a:gd name="T7" fmla="*/ 8 h 15"/>
                  <a:gd name="T8" fmla="*/ 9 w 10"/>
                  <a:gd name="T9" fmla="*/ 0 h 15"/>
                  <a:gd name="T10" fmla="*/ 7 w 10"/>
                  <a:gd name="T11" fmla="*/ 6 h 15"/>
                  <a:gd name="T12" fmla="*/ 0 w 10"/>
                  <a:gd name="T13" fmla="*/ 10 h 15"/>
                  <a:gd name="T14" fmla="*/ 1 w 10"/>
                  <a:gd name="T15" fmla="*/ 10 h 15"/>
                  <a:gd name="T16" fmla="*/ 2 w 10"/>
                  <a:gd name="T17" fmla="*/ 10 h 15"/>
                  <a:gd name="T18" fmla="*/ 6 w 10"/>
                  <a:gd name="T19" fmla="*/ 8 h 15"/>
                  <a:gd name="T20" fmla="*/ 6 w 10"/>
                  <a:gd name="T21" fmla="*/ 8 h 15"/>
                  <a:gd name="T22" fmla="*/ 9 w 10"/>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5">
                    <a:moveTo>
                      <a:pt x="6" y="8"/>
                    </a:moveTo>
                    <a:cubicBezTo>
                      <a:pt x="6" y="8"/>
                      <a:pt x="10" y="12"/>
                      <a:pt x="5" y="12"/>
                    </a:cubicBezTo>
                    <a:cubicBezTo>
                      <a:pt x="6" y="13"/>
                      <a:pt x="6" y="14"/>
                      <a:pt x="7" y="15"/>
                    </a:cubicBezTo>
                    <a:cubicBezTo>
                      <a:pt x="10" y="13"/>
                      <a:pt x="6" y="8"/>
                      <a:pt x="6" y="8"/>
                    </a:cubicBezTo>
                    <a:moveTo>
                      <a:pt x="9" y="0"/>
                    </a:moveTo>
                    <a:cubicBezTo>
                      <a:pt x="9" y="2"/>
                      <a:pt x="7" y="6"/>
                      <a:pt x="7" y="6"/>
                    </a:cubicBezTo>
                    <a:cubicBezTo>
                      <a:pt x="0" y="10"/>
                      <a:pt x="0" y="10"/>
                      <a:pt x="0" y="10"/>
                    </a:cubicBezTo>
                    <a:cubicBezTo>
                      <a:pt x="1" y="10"/>
                      <a:pt x="1" y="10"/>
                      <a:pt x="1" y="10"/>
                    </a:cubicBezTo>
                    <a:cubicBezTo>
                      <a:pt x="1" y="10"/>
                      <a:pt x="1" y="10"/>
                      <a:pt x="2" y="10"/>
                    </a:cubicBezTo>
                    <a:cubicBezTo>
                      <a:pt x="6" y="8"/>
                      <a:pt x="6" y="8"/>
                      <a:pt x="6" y="8"/>
                    </a:cubicBezTo>
                    <a:cubicBezTo>
                      <a:pt x="6" y="8"/>
                      <a:pt x="6" y="8"/>
                      <a:pt x="6" y="8"/>
                    </a:cubicBezTo>
                    <a:cubicBezTo>
                      <a:pt x="10" y="4"/>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6" name="Freeform 334"/>
              <p:cNvSpPr>
                <a:spLocks noEditPoints="1"/>
              </p:cNvSpPr>
              <p:nvPr/>
            </p:nvSpPr>
            <p:spPr bwMode="auto">
              <a:xfrm>
                <a:off x="1910" y="736"/>
                <a:ext cx="16" cy="19"/>
              </a:xfrm>
              <a:custGeom>
                <a:avLst/>
                <a:gdLst>
                  <a:gd name="T0" fmla="*/ 10 w 11"/>
                  <a:gd name="T1" fmla="*/ 4 h 13"/>
                  <a:gd name="T2" fmla="*/ 11 w 11"/>
                  <a:gd name="T3" fmla="*/ 2 h 13"/>
                  <a:gd name="T4" fmla="*/ 10 w 11"/>
                  <a:gd name="T5" fmla="*/ 4 h 13"/>
                  <a:gd name="T6" fmla="*/ 11 w 11"/>
                  <a:gd name="T7" fmla="*/ 11 h 13"/>
                  <a:gd name="T8" fmla="*/ 8 w 11"/>
                  <a:gd name="T9" fmla="*/ 12 h 13"/>
                  <a:gd name="T10" fmla="*/ 7 w 11"/>
                  <a:gd name="T11" fmla="*/ 10 h 13"/>
                  <a:gd name="T12" fmla="*/ 10 w 11"/>
                  <a:gd name="T13" fmla="*/ 4 h 13"/>
                  <a:gd name="T14" fmla="*/ 11 w 11"/>
                  <a:gd name="T15" fmla="*/ 0 h 13"/>
                  <a:gd name="T16" fmla="*/ 6 w 11"/>
                  <a:gd name="T17" fmla="*/ 8 h 13"/>
                  <a:gd name="T18" fmla="*/ 9 w 11"/>
                  <a:gd name="T19" fmla="*/ 13 h 13"/>
                  <a:gd name="T20" fmla="*/ 11 w 11"/>
                  <a:gd name="T21" fmla="*/ 11 h 13"/>
                  <a:gd name="T22" fmla="*/ 11 w 11"/>
                  <a:gd name="T23" fmla="*/ 0 h 13"/>
                  <a:gd name="T24" fmla="*/ 11 w 11"/>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3">
                    <a:moveTo>
                      <a:pt x="10" y="4"/>
                    </a:moveTo>
                    <a:cubicBezTo>
                      <a:pt x="10" y="3"/>
                      <a:pt x="11" y="2"/>
                      <a:pt x="11" y="2"/>
                    </a:cubicBezTo>
                    <a:cubicBezTo>
                      <a:pt x="11" y="2"/>
                      <a:pt x="11" y="3"/>
                      <a:pt x="10" y="4"/>
                    </a:cubicBezTo>
                    <a:cubicBezTo>
                      <a:pt x="10" y="6"/>
                      <a:pt x="11" y="11"/>
                      <a:pt x="11" y="11"/>
                    </a:cubicBezTo>
                    <a:cubicBezTo>
                      <a:pt x="9" y="12"/>
                      <a:pt x="8" y="12"/>
                      <a:pt x="8" y="12"/>
                    </a:cubicBezTo>
                    <a:cubicBezTo>
                      <a:pt x="5" y="12"/>
                      <a:pt x="7" y="10"/>
                      <a:pt x="7" y="10"/>
                    </a:cubicBezTo>
                    <a:cubicBezTo>
                      <a:pt x="9" y="8"/>
                      <a:pt x="10" y="5"/>
                      <a:pt x="10" y="4"/>
                    </a:cubicBezTo>
                    <a:moveTo>
                      <a:pt x="11" y="0"/>
                    </a:moveTo>
                    <a:cubicBezTo>
                      <a:pt x="6" y="8"/>
                      <a:pt x="6" y="8"/>
                      <a:pt x="6" y="8"/>
                    </a:cubicBezTo>
                    <a:cubicBezTo>
                      <a:pt x="0" y="11"/>
                      <a:pt x="5" y="12"/>
                      <a:pt x="9" y="13"/>
                    </a:cubicBezTo>
                    <a:cubicBezTo>
                      <a:pt x="9" y="12"/>
                      <a:pt x="10" y="12"/>
                      <a:pt x="11" y="11"/>
                    </a:cubicBezTo>
                    <a:cubicBezTo>
                      <a:pt x="10" y="7"/>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7" name="Freeform 335"/>
              <p:cNvSpPr>
                <a:spLocks noEditPoints="1"/>
              </p:cNvSpPr>
              <p:nvPr/>
            </p:nvSpPr>
            <p:spPr bwMode="auto">
              <a:xfrm>
                <a:off x="1930" y="735"/>
                <a:ext cx="17" cy="17"/>
              </a:xfrm>
              <a:custGeom>
                <a:avLst/>
                <a:gdLst>
                  <a:gd name="T0" fmla="*/ 5 w 12"/>
                  <a:gd name="T1" fmla="*/ 4 h 12"/>
                  <a:gd name="T2" fmla="*/ 5 w 12"/>
                  <a:gd name="T3" fmla="*/ 2 h 12"/>
                  <a:gd name="T4" fmla="*/ 7 w 12"/>
                  <a:gd name="T5" fmla="*/ 2 h 12"/>
                  <a:gd name="T6" fmla="*/ 2 w 12"/>
                  <a:gd name="T7" fmla="*/ 11 h 12"/>
                  <a:gd name="T8" fmla="*/ 5 w 12"/>
                  <a:gd name="T9" fmla="*/ 4 h 12"/>
                  <a:gd name="T10" fmla="*/ 5 w 12"/>
                  <a:gd name="T11" fmla="*/ 4 h 12"/>
                  <a:gd name="T12" fmla="*/ 6 w 12"/>
                  <a:gd name="T13" fmla="*/ 0 h 12"/>
                  <a:gd name="T14" fmla="*/ 4 w 12"/>
                  <a:gd name="T15" fmla="*/ 1 h 12"/>
                  <a:gd name="T16" fmla="*/ 0 w 12"/>
                  <a:gd name="T17" fmla="*/ 12 h 12"/>
                  <a:gd name="T18" fmla="*/ 1 w 12"/>
                  <a:gd name="T19" fmla="*/ 12 h 12"/>
                  <a:gd name="T20" fmla="*/ 2 w 12"/>
                  <a:gd name="T21" fmla="*/ 12 h 12"/>
                  <a:gd name="T22" fmla="*/ 9 w 12"/>
                  <a:gd name="T23" fmla="*/ 4 h 12"/>
                  <a:gd name="T24" fmla="*/ 6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5" y="4"/>
                    </a:moveTo>
                    <a:cubicBezTo>
                      <a:pt x="2" y="2"/>
                      <a:pt x="3" y="2"/>
                      <a:pt x="5" y="2"/>
                    </a:cubicBezTo>
                    <a:cubicBezTo>
                      <a:pt x="6" y="2"/>
                      <a:pt x="7" y="2"/>
                      <a:pt x="7" y="2"/>
                    </a:cubicBezTo>
                    <a:cubicBezTo>
                      <a:pt x="12" y="3"/>
                      <a:pt x="2" y="11"/>
                      <a:pt x="2" y="11"/>
                    </a:cubicBezTo>
                    <a:cubicBezTo>
                      <a:pt x="8" y="5"/>
                      <a:pt x="6" y="4"/>
                      <a:pt x="5" y="4"/>
                    </a:cubicBezTo>
                    <a:cubicBezTo>
                      <a:pt x="5" y="4"/>
                      <a:pt x="5" y="4"/>
                      <a:pt x="5" y="4"/>
                    </a:cubicBezTo>
                    <a:moveTo>
                      <a:pt x="6" y="0"/>
                    </a:moveTo>
                    <a:cubicBezTo>
                      <a:pt x="5" y="0"/>
                      <a:pt x="4" y="1"/>
                      <a:pt x="4" y="1"/>
                    </a:cubicBezTo>
                    <a:cubicBezTo>
                      <a:pt x="2" y="1"/>
                      <a:pt x="1" y="8"/>
                      <a:pt x="0" y="12"/>
                    </a:cubicBezTo>
                    <a:cubicBezTo>
                      <a:pt x="0" y="12"/>
                      <a:pt x="1" y="12"/>
                      <a:pt x="1" y="12"/>
                    </a:cubicBezTo>
                    <a:cubicBezTo>
                      <a:pt x="1" y="12"/>
                      <a:pt x="2" y="12"/>
                      <a:pt x="2" y="12"/>
                    </a:cubicBezTo>
                    <a:cubicBezTo>
                      <a:pt x="9" y="5"/>
                      <a:pt x="9" y="4"/>
                      <a:pt x="9" y="4"/>
                    </a:cubicBezTo>
                    <a:cubicBezTo>
                      <a:pt x="10" y="1"/>
                      <a:pt x="8"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8" name="Freeform 336"/>
              <p:cNvSpPr/>
              <p:nvPr/>
            </p:nvSpPr>
            <p:spPr bwMode="auto">
              <a:xfrm>
                <a:off x="1937" y="749"/>
                <a:ext cx="12" cy="6"/>
              </a:xfrm>
              <a:custGeom>
                <a:avLst/>
                <a:gdLst>
                  <a:gd name="T0" fmla="*/ 4 w 8"/>
                  <a:gd name="T1" fmla="*/ 0 h 4"/>
                  <a:gd name="T2" fmla="*/ 0 w 8"/>
                  <a:gd name="T3" fmla="*/ 2 h 4"/>
                  <a:gd name="T4" fmla="*/ 3 w 8"/>
                  <a:gd name="T5" fmla="*/ 4 h 4"/>
                  <a:gd name="T6" fmla="*/ 4 w 8"/>
                  <a:gd name="T7" fmla="*/ 0 h 4"/>
                  <a:gd name="T8" fmla="*/ 4 w 8"/>
                  <a:gd name="T9" fmla="*/ 0 h 4"/>
                  <a:gd name="T10" fmla="*/ 4 w 8"/>
                  <a:gd name="T11" fmla="*/ 0 h 4"/>
                  <a:gd name="T12" fmla="*/ 4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4" y="0"/>
                    </a:moveTo>
                    <a:cubicBezTo>
                      <a:pt x="0" y="2"/>
                      <a:pt x="0" y="2"/>
                      <a:pt x="0" y="2"/>
                    </a:cubicBezTo>
                    <a:cubicBezTo>
                      <a:pt x="1" y="3"/>
                      <a:pt x="2" y="3"/>
                      <a:pt x="3" y="4"/>
                    </a:cubicBezTo>
                    <a:cubicBezTo>
                      <a:pt x="8" y="4"/>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9" name="Freeform 337"/>
              <p:cNvSpPr/>
              <p:nvPr/>
            </p:nvSpPr>
            <p:spPr bwMode="auto">
              <a:xfrm>
                <a:off x="1870" y="749"/>
                <a:ext cx="115" cy="141"/>
              </a:xfrm>
              <a:custGeom>
                <a:avLst/>
                <a:gdLst>
                  <a:gd name="T0" fmla="*/ 34 w 79"/>
                  <a:gd name="T1" fmla="*/ 7 h 97"/>
                  <a:gd name="T2" fmla="*/ 18 w 79"/>
                  <a:gd name="T3" fmla="*/ 27 h 97"/>
                  <a:gd name="T4" fmla="*/ 17 w 79"/>
                  <a:gd name="T5" fmla="*/ 35 h 97"/>
                  <a:gd name="T6" fmla="*/ 18 w 79"/>
                  <a:gd name="T7" fmla="*/ 41 h 97"/>
                  <a:gd name="T8" fmla="*/ 16 w 79"/>
                  <a:gd name="T9" fmla="*/ 48 h 97"/>
                  <a:gd name="T10" fmla="*/ 16 w 79"/>
                  <a:gd name="T11" fmla="*/ 52 h 97"/>
                  <a:gd name="T12" fmla="*/ 16 w 79"/>
                  <a:gd name="T13" fmla="*/ 56 h 97"/>
                  <a:gd name="T14" fmla="*/ 16 w 79"/>
                  <a:gd name="T15" fmla="*/ 59 h 97"/>
                  <a:gd name="T16" fmla="*/ 16 w 79"/>
                  <a:gd name="T17" fmla="*/ 61 h 97"/>
                  <a:gd name="T18" fmla="*/ 15 w 79"/>
                  <a:gd name="T19" fmla="*/ 67 h 97"/>
                  <a:gd name="T20" fmla="*/ 12 w 79"/>
                  <a:gd name="T21" fmla="*/ 83 h 97"/>
                  <a:gd name="T22" fmla="*/ 11 w 79"/>
                  <a:gd name="T23" fmla="*/ 88 h 97"/>
                  <a:gd name="T24" fmla="*/ 5 w 79"/>
                  <a:gd name="T25" fmla="*/ 93 h 97"/>
                  <a:gd name="T26" fmla="*/ 24 w 79"/>
                  <a:gd name="T27" fmla="*/ 96 h 97"/>
                  <a:gd name="T28" fmla="*/ 55 w 79"/>
                  <a:gd name="T29" fmla="*/ 95 h 97"/>
                  <a:gd name="T30" fmla="*/ 68 w 79"/>
                  <a:gd name="T31" fmla="*/ 94 h 97"/>
                  <a:gd name="T32" fmla="*/ 77 w 79"/>
                  <a:gd name="T33" fmla="*/ 91 h 97"/>
                  <a:gd name="T34" fmla="*/ 77 w 79"/>
                  <a:gd name="T35" fmla="*/ 87 h 97"/>
                  <a:gd name="T36" fmla="*/ 72 w 79"/>
                  <a:gd name="T37" fmla="*/ 84 h 97"/>
                  <a:gd name="T38" fmla="*/ 67 w 79"/>
                  <a:gd name="T39" fmla="*/ 84 h 97"/>
                  <a:gd name="T40" fmla="*/ 67 w 79"/>
                  <a:gd name="T41" fmla="*/ 79 h 97"/>
                  <a:gd name="T42" fmla="*/ 65 w 79"/>
                  <a:gd name="T43" fmla="*/ 75 h 97"/>
                  <a:gd name="T44" fmla="*/ 66 w 79"/>
                  <a:gd name="T45" fmla="*/ 61 h 97"/>
                  <a:gd name="T46" fmla="*/ 66 w 79"/>
                  <a:gd name="T47" fmla="*/ 50 h 97"/>
                  <a:gd name="T48" fmla="*/ 66 w 79"/>
                  <a:gd name="T49" fmla="*/ 46 h 97"/>
                  <a:gd name="T50" fmla="*/ 66 w 79"/>
                  <a:gd name="T51" fmla="*/ 39 h 97"/>
                  <a:gd name="T52" fmla="*/ 66 w 79"/>
                  <a:gd name="T53" fmla="*/ 30 h 97"/>
                  <a:gd name="T54" fmla="*/ 60 w 79"/>
                  <a:gd name="T55" fmla="*/ 18 h 97"/>
                  <a:gd name="T56" fmla="*/ 45 w 79"/>
                  <a:gd name="T57" fmla="*/ 2 h 97"/>
                  <a:gd name="T58" fmla="*/ 34 w 79"/>
                  <a:gd name="T59"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7">
                    <a:moveTo>
                      <a:pt x="34" y="7"/>
                    </a:moveTo>
                    <a:cubicBezTo>
                      <a:pt x="34" y="7"/>
                      <a:pt x="18" y="9"/>
                      <a:pt x="18" y="27"/>
                    </a:cubicBezTo>
                    <a:cubicBezTo>
                      <a:pt x="17" y="35"/>
                      <a:pt x="17" y="35"/>
                      <a:pt x="17" y="35"/>
                    </a:cubicBezTo>
                    <a:cubicBezTo>
                      <a:pt x="17" y="35"/>
                      <a:pt x="17" y="39"/>
                      <a:pt x="18" y="41"/>
                    </a:cubicBezTo>
                    <a:cubicBezTo>
                      <a:pt x="18" y="41"/>
                      <a:pt x="18" y="42"/>
                      <a:pt x="16" y="48"/>
                    </a:cubicBezTo>
                    <a:cubicBezTo>
                      <a:pt x="16" y="48"/>
                      <a:pt x="16" y="49"/>
                      <a:pt x="16" y="52"/>
                    </a:cubicBezTo>
                    <a:cubicBezTo>
                      <a:pt x="16" y="56"/>
                      <a:pt x="16" y="56"/>
                      <a:pt x="16" y="56"/>
                    </a:cubicBezTo>
                    <a:cubicBezTo>
                      <a:pt x="16" y="56"/>
                      <a:pt x="16" y="57"/>
                      <a:pt x="16" y="59"/>
                    </a:cubicBezTo>
                    <a:cubicBezTo>
                      <a:pt x="16" y="59"/>
                      <a:pt x="18" y="60"/>
                      <a:pt x="16" y="61"/>
                    </a:cubicBezTo>
                    <a:cubicBezTo>
                      <a:pt x="16" y="61"/>
                      <a:pt x="15" y="61"/>
                      <a:pt x="15" y="67"/>
                    </a:cubicBezTo>
                    <a:cubicBezTo>
                      <a:pt x="15" y="67"/>
                      <a:pt x="14" y="81"/>
                      <a:pt x="12" y="83"/>
                    </a:cubicBezTo>
                    <a:cubicBezTo>
                      <a:pt x="12" y="83"/>
                      <a:pt x="11" y="85"/>
                      <a:pt x="11" y="88"/>
                    </a:cubicBezTo>
                    <a:cubicBezTo>
                      <a:pt x="11" y="88"/>
                      <a:pt x="0" y="88"/>
                      <a:pt x="5" y="93"/>
                    </a:cubicBezTo>
                    <a:cubicBezTo>
                      <a:pt x="5" y="93"/>
                      <a:pt x="18" y="97"/>
                      <a:pt x="24" y="96"/>
                    </a:cubicBezTo>
                    <a:cubicBezTo>
                      <a:pt x="24" y="96"/>
                      <a:pt x="51" y="94"/>
                      <a:pt x="55" y="95"/>
                    </a:cubicBezTo>
                    <a:cubicBezTo>
                      <a:pt x="68" y="94"/>
                      <a:pt x="68" y="94"/>
                      <a:pt x="68" y="94"/>
                    </a:cubicBezTo>
                    <a:cubicBezTo>
                      <a:pt x="68" y="94"/>
                      <a:pt x="75" y="90"/>
                      <a:pt x="77" y="91"/>
                    </a:cubicBezTo>
                    <a:cubicBezTo>
                      <a:pt x="77" y="91"/>
                      <a:pt x="79" y="87"/>
                      <a:pt x="77" y="87"/>
                    </a:cubicBezTo>
                    <a:cubicBezTo>
                      <a:pt x="77" y="87"/>
                      <a:pt x="72" y="85"/>
                      <a:pt x="72" y="84"/>
                    </a:cubicBezTo>
                    <a:cubicBezTo>
                      <a:pt x="72" y="84"/>
                      <a:pt x="69" y="83"/>
                      <a:pt x="67" y="84"/>
                    </a:cubicBezTo>
                    <a:cubicBezTo>
                      <a:pt x="67" y="84"/>
                      <a:pt x="66" y="82"/>
                      <a:pt x="67" y="79"/>
                    </a:cubicBezTo>
                    <a:cubicBezTo>
                      <a:pt x="65" y="75"/>
                      <a:pt x="65" y="75"/>
                      <a:pt x="65" y="75"/>
                    </a:cubicBezTo>
                    <a:cubicBezTo>
                      <a:pt x="65" y="75"/>
                      <a:pt x="64" y="67"/>
                      <a:pt x="66" y="61"/>
                    </a:cubicBezTo>
                    <a:cubicBezTo>
                      <a:pt x="66" y="61"/>
                      <a:pt x="67" y="52"/>
                      <a:pt x="66" y="50"/>
                    </a:cubicBezTo>
                    <a:cubicBezTo>
                      <a:pt x="66" y="50"/>
                      <a:pt x="64" y="47"/>
                      <a:pt x="66" y="46"/>
                    </a:cubicBezTo>
                    <a:cubicBezTo>
                      <a:pt x="66" y="46"/>
                      <a:pt x="67" y="46"/>
                      <a:pt x="66" y="39"/>
                    </a:cubicBezTo>
                    <a:cubicBezTo>
                      <a:pt x="66" y="39"/>
                      <a:pt x="65" y="30"/>
                      <a:pt x="66" y="30"/>
                    </a:cubicBezTo>
                    <a:cubicBezTo>
                      <a:pt x="66" y="30"/>
                      <a:pt x="67" y="24"/>
                      <a:pt x="60" y="18"/>
                    </a:cubicBezTo>
                    <a:cubicBezTo>
                      <a:pt x="60" y="18"/>
                      <a:pt x="50" y="3"/>
                      <a:pt x="45" y="2"/>
                    </a:cubicBezTo>
                    <a:cubicBezTo>
                      <a:pt x="45" y="2"/>
                      <a:pt x="36" y="0"/>
                      <a:pt x="3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0" name="Freeform 338"/>
              <p:cNvSpPr/>
              <p:nvPr/>
            </p:nvSpPr>
            <p:spPr bwMode="auto">
              <a:xfrm>
                <a:off x="1898" y="760"/>
                <a:ext cx="20" cy="16"/>
              </a:xfrm>
              <a:custGeom>
                <a:avLst/>
                <a:gdLst>
                  <a:gd name="T0" fmla="*/ 14 w 14"/>
                  <a:gd name="T1" fmla="*/ 0 h 11"/>
                  <a:gd name="T2" fmla="*/ 14 w 14"/>
                  <a:gd name="T3" fmla="*/ 0 h 11"/>
                  <a:gd name="T4" fmla="*/ 5 w 14"/>
                  <a:gd name="T5" fmla="*/ 6 h 11"/>
                  <a:gd name="T6" fmla="*/ 2 w 14"/>
                  <a:gd name="T7" fmla="*/ 11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0"/>
                      <a:pt x="14" y="0"/>
                      <a:pt x="14" y="0"/>
                    </a:cubicBezTo>
                    <a:cubicBezTo>
                      <a:pt x="9" y="2"/>
                      <a:pt x="5" y="6"/>
                      <a:pt x="5" y="6"/>
                    </a:cubicBezTo>
                    <a:cubicBezTo>
                      <a:pt x="0" y="11"/>
                      <a:pt x="2" y="11"/>
                      <a:pt x="2" y="11"/>
                    </a:cubicBezTo>
                    <a:cubicBezTo>
                      <a:pt x="6" y="10"/>
                      <a:pt x="14"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1" name="Freeform 339"/>
              <p:cNvSpPr/>
              <p:nvPr/>
            </p:nvSpPr>
            <p:spPr bwMode="auto">
              <a:xfrm>
                <a:off x="1911" y="792"/>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2" name="Freeform 340"/>
              <p:cNvSpPr/>
              <p:nvPr/>
            </p:nvSpPr>
            <p:spPr bwMode="auto">
              <a:xfrm>
                <a:off x="1936" y="856"/>
                <a:ext cx="3" cy="5"/>
              </a:xfrm>
              <a:custGeom>
                <a:avLst/>
                <a:gdLst>
                  <a:gd name="T0" fmla="*/ 0 w 2"/>
                  <a:gd name="T1" fmla="*/ 4 h 4"/>
                  <a:gd name="T2" fmla="*/ 2 w 2"/>
                  <a:gd name="T3" fmla="*/ 4 h 4"/>
                  <a:gd name="T4" fmla="*/ 2 w 2"/>
                  <a:gd name="T5" fmla="*/ 0 h 4"/>
                  <a:gd name="T6" fmla="*/ 1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2" y="2"/>
                      <a:pt x="2" y="1"/>
                      <a:pt x="2" y="0"/>
                    </a:cubicBezTo>
                    <a:cubicBezTo>
                      <a:pt x="1" y="0"/>
                      <a:pt x="1" y="0"/>
                      <a:pt x="1" y="0"/>
                    </a:cubicBezTo>
                    <a:cubicBezTo>
                      <a:pt x="0" y="1"/>
                      <a:pt x="0" y="2"/>
                      <a:pt x="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3" name="Freeform 341"/>
              <p:cNvSpPr/>
              <p:nvPr/>
            </p:nvSpPr>
            <p:spPr bwMode="auto">
              <a:xfrm>
                <a:off x="1910" y="761"/>
                <a:ext cx="17" cy="19"/>
              </a:xfrm>
              <a:custGeom>
                <a:avLst/>
                <a:gdLst>
                  <a:gd name="T0" fmla="*/ 9 w 12"/>
                  <a:gd name="T1" fmla="*/ 0 h 13"/>
                  <a:gd name="T2" fmla="*/ 3 w 12"/>
                  <a:gd name="T3" fmla="*/ 8 h 13"/>
                  <a:gd name="T4" fmla="*/ 6 w 12"/>
                  <a:gd name="T5" fmla="*/ 8 h 13"/>
                  <a:gd name="T6" fmla="*/ 9 w 12"/>
                  <a:gd name="T7" fmla="*/ 0 h 13"/>
                </a:gdLst>
                <a:ahLst/>
                <a:cxnLst>
                  <a:cxn ang="0">
                    <a:pos x="T0" y="T1"/>
                  </a:cxn>
                  <a:cxn ang="0">
                    <a:pos x="T2" y="T3"/>
                  </a:cxn>
                  <a:cxn ang="0">
                    <a:pos x="T4" y="T5"/>
                  </a:cxn>
                  <a:cxn ang="0">
                    <a:pos x="T6" y="T7"/>
                  </a:cxn>
                </a:cxnLst>
                <a:rect l="0" t="0" r="r" b="b"/>
                <a:pathLst>
                  <a:path w="12" h="13">
                    <a:moveTo>
                      <a:pt x="9" y="0"/>
                    </a:moveTo>
                    <a:cubicBezTo>
                      <a:pt x="9" y="0"/>
                      <a:pt x="12" y="13"/>
                      <a:pt x="3" y="8"/>
                    </a:cubicBezTo>
                    <a:cubicBezTo>
                      <a:pt x="3" y="8"/>
                      <a:pt x="0" y="5"/>
                      <a:pt x="6" y="8"/>
                    </a:cubicBezTo>
                    <a:cubicBezTo>
                      <a:pt x="6" y="8"/>
                      <a:pt x="10"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324" name="Picture 3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3" y="752"/>
                <a:ext cx="19"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5" name="Freeform 343"/>
              <p:cNvSpPr/>
              <p:nvPr/>
            </p:nvSpPr>
            <p:spPr bwMode="auto">
              <a:xfrm>
                <a:off x="1923" y="752"/>
                <a:ext cx="33" cy="15"/>
              </a:xfrm>
              <a:custGeom>
                <a:avLst/>
                <a:gdLst>
                  <a:gd name="T0" fmla="*/ 6 w 23"/>
                  <a:gd name="T1" fmla="*/ 0 h 10"/>
                  <a:gd name="T2" fmla="*/ 9 w 23"/>
                  <a:gd name="T3" fmla="*/ 7 h 10"/>
                  <a:gd name="T4" fmla="*/ 0 w 23"/>
                  <a:gd name="T5" fmla="*/ 5 h 10"/>
                  <a:gd name="T6" fmla="*/ 6 w 23"/>
                  <a:gd name="T7" fmla="*/ 0 h 10"/>
                </a:gdLst>
                <a:ahLst/>
                <a:cxnLst>
                  <a:cxn ang="0">
                    <a:pos x="T0" y="T1"/>
                  </a:cxn>
                  <a:cxn ang="0">
                    <a:pos x="T2" y="T3"/>
                  </a:cxn>
                  <a:cxn ang="0">
                    <a:pos x="T4" y="T5"/>
                  </a:cxn>
                  <a:cxn ang="0">
                    <a:pos x="T6" y="T7"/>
                  </a:cxn>
                </a:cxnLst>
                <a:rect l="0" t="0" r="r" b="b"/>
                <a:pathLst>
                  <a:path w="23" h="10">
                    <a:moveTo>
                      <a:pt x="6" y="0"/>
                    </a:moveTo>
                    <a:cubicBezTo>
                      <a:pt x="6" y="0"/>
                      <a:pt x="21" y="7"/>
                      <a:pt x="9" y="7"/>
                    </a:cubicBezTo>
                    <a:cubicBezTo>
                      <a:pt x="0" y="5"/>
                      <a:pt x="0" y="5"/>
                      <a:pt x="0" y="5"/>
                    </a:cubicBezTo>
                    <a:cubicBezTo>
                      <a:pt x="0" y="5"/>
                      <a:pt x="23" y="1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6" name="Freeform 344"/>
              <p:cNvSpPr/>
              <p:nvPr/>
            </p:nvSpPr>
            <p:spPr bwMode="auto">
              <a:xfrm>
                <a:off x="1933" y="738"/>
                <a:ext cx="14" cy="13"/>
              </a:xfrm>
              <a:custGeom>
                <a:avLst/>
                <a:gdLst>
                  <a:gd name="T0" fmla="*/ 3 w 10"/>
                  <a:gd name="T1" fmla="*/ 0 h 9"/>
                  <a:gd name="T2" fmla="*/ 3 w 10"/>
                  <a:gd name="T3" fmla="*/ 2 h 9"/>
                  <a:gd name="T4" fmla="*/ 3 w 10"/>
                  <a:gd name="T5" fmla="*/ 2 h 9"/>
                  <a:gd name="T6" fmla="*/ 0 w 10"/>
                  <a:gd name="T7" fmla="*/ 9 h 9"/>
                  <a:gd name="T8" fmla="*/ 5 w 10"/>
                  <a:gd name="T9" fmla="*/ 0 h 9"/>
                  <a:gd name="T10" fmla="*/ 3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3" y="0"/>
                    </a:moveTo>
                    <a:cubicBezTo>
                      <a:pt x="1" y="0"/>
                      <a:pt x="0" y="0"/>
                      <a:pt x="3" y="2"/>
                    </a:cubicBezTo>
                    <a:cubicBezTo>
                      <a:pt x="3" y="2"/>
                      <a:pt x="3" y="2"/>
                      <a:pt x="3" y="2"/>
                    </a:cubicBezTo>
                    <a:cubicBezTo>
                      <a:pt x="4" y="2"/>
                      <a:pt x="6" y="3"/>
                      <a:pt x="0" y="9"/>
                    </a:cubicBezTo>
                    <a:cubicBezTo>
                      <a:pt x="0" y="9"/>
                      <a:pt x="10"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7" name="Freeform 345"/>
              <p:cNvSpPr>
                <a:spLocks noEditPoints="1"/>
              </p:cNvSpPr>
              <p:nvPr/>
            </p:nvSpPr>
            <p:spPr bwMode="auto">
              <a:xfrm>
                <a:off x="1917" y="739"/>
                <a:ext cx="9" cy="15"/>
              </a:xfrm>
              <a:custGeom>
                <a:avLst/>
                <a:gdLst>
                  <a:gd name="T0" fmla="*/ 5 w 6"/>
                  <a:gd name="T1" fmla="*/ 2 h 10"/>
                  <a:gd name="T2" fmla="*/ 2 w 6"/>
                  <a:gd name="T3" fmla="*/ 8 h 10"/>
                  <a:gd name="T4" fmla="*/ 3 w 6"/>
                  <a:gd name="T5" fmla="*/ 10 h 10"/>
                  <a:gd name="T6" fmla="*/ 6 w 6"/>
                  <a:gd name="T7" fmla="*/ 9 h 10"/>
                  <a:gd name="T8" fmla="*/ 5 w 6"/>
                  <a:gd name="T9" fmla="*/ 2 h 10"/>
                  <a:gd name="T10" fmla="*/ 6 w 6"/>
                  <a:gd name="T11" fmla="*/ 0 h 10"/>
                  <a:gd name="T12" fmla="*/ 5 w 6"/>
                  <a:gd name="T13" fmla="*/ 2 h 10"/>
                  <a:gd name="T14" fmla="*/ 6 w 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5" y="2"/>
                    </a:moveTo>
                    <a:cubicBezTo>
                      <a:pt x="5" y="3"/>
                      <a:pt x="4" y="6"/>
                      <a:pt x="2" y="8"/>
                    </a:cubicBezTo>
                    <a:cubicBezTo>
                      <a:pt x="2" y="8"/>
                      <a:pt x="0" y="10"/>
                      <a:pt x="3" y="10"/>
                    </a:cubicBezTo>
                    <a:cubicBezTo>
                      <a:pt x="3" y="10"/>
                      <a:pt x="4" y="10"/>
                      <a:pt x="6" y="9"/>
                    </a:cubicBezTo>
                    <a:cubicBezTo>
                      <a:pt x="6" y="9"/>
                      <a:pt x="5" y="4"/>
                      <a:pt x="5" y="2"/>
                    </a:cubicBezTo>
                    <a:moveTo>
                      <a:pt x="6" y="0"/>
                    </a:moveTo>
                    <a:cubicBezTo>
                      <a:pt x="6" y="0"/>
                      <a:pt x="5" y="1"/>
                      <a:pt x="5"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8" name="Freeform 346"/>
              <p:cNvSpPr/>
              <p:nvPr/>
            </p:nvSpPr>
            <p:spPr bwMode="auto">
              <a:xfrm>
                <a:off x="1905" y="744"/>
                <a:ext cx="13" cy="13"/>
              </a:xfrm>
              <a:custGeom>
                <a:avLst/>
                <a:gdLst>
                  <a:gd name="T0" fmla="*/ 9 w 9"/>
                  <a:gd name="T1" fmla="*/ 0 h 9"/>
                  <a:gd name="T2" fmla="*/ 4 w 9"/>
                  <a:gd name="T3" fmla="*/ 8 h 9"/>
                  <a:gd name="T4" fmla="*/ 9 w 9"/>
                  <a:gd name="T5" fmla="*/ 8 h 9"/>
                  <a:gd name="T6" fmla="*/ 9 w 9"/>
                  <a:gd name="T7" fmla="*/ 0 h 9"/>
                </a:gdLst>
                <a:ahLst/>
                <a:cxnLst>
                  <a:cxn ang="0">
                    <a:pos x="T0" y="T1"/>
                  </a:cxn>
                  <a:cxn ang="0">
                    <a:pos x="T2" y="T3"/>
                  </a:cxn>
                  <a:cxn ang="0">
                    <a:pos x="T4" y="T5"/>
                  </a:cxn>
                  <a:cxn ang="0">
                    <a:pos x="T6" y="T7"/>
                  </a:cxn>
                </a:cxnLst>
                <a:rect l="0" t="0" r="r" b="b"/>
                <a:pathLst>
                  <a:path w="9" h="9">
                    <a:moveTo>
                      <a:pt x="9" y="0"/>
                    </a:moveTo>
                    <a:cubicBezTo>
                      <a:pt x="9" y="0"/>
                      <a:pt x="3" y="4"/>
                      <a:pt x="4" y="8"/>
                    </a:cubicBezTo>
                    <a:cubicBezTo>
                      <a:pt x="4" y="8"/>
                      <a:pt x="4" y="8"/>
                      <a:pt x="9" y="8"/>
                    </a:cubicBezTo>
                    <a:cubicBezTo>
                      <a:pt x="9" y="8"/>
                      <a:pt x="0" y="9"/>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9" name="Freeform 347"/>
              <p:cNvSpPr/>
              <p:nvPr/>
            </p:nvSpPr>
            <p:spPr bwMode="auto">
              <a:xfrm>
                <a:off x="1872" y="773"/>
                <a:ext cx="67" cy="113"/>
              </a:xfrm>
              <a:custGeom>
                <a:avLst/>
                <a:gdLst>
                  <a:gd name="T0" fmla="*/ 26 w 46"/>
                  <a:gd name="T1" fmla="*/ 0 h 78"/>
                  <a:gd name="T2" fmla="*/ 20 w 46"/>
                  <a:gd name="T3" fmla="*/ 10 h 78"/>
                  <a:gd name="T4" fmla="*/ 32 w 46"/>
                  <a:gd name="T5" fmla="*/ 18 h 78"/>
                  <a:gd name="T6" fmla="*/ 20 w 46"/>
                  <a:gd name="T7" fmla="*/ 20 h 78"/>
                  <a:gd name="T8" fmla="*/ 20 w 46"/>
                  <a:gd name="T9" fmla="*/ 26 h 78"/>
                  <a:gd name="T10" fmla="*/ 18 w 46"/>
                  <a:gd name="T11" fmla="*/ 43 h 78"/>
                  <a:gd name="T12" fmla="*/ 22 w 46"/>
                  <a:gd name="T13" fmla="*/ 47 h 78"/>
                  <a:gd name="T14" fmla="*/ 14 w 46"/>
                  <a:gd name="T15" fmla="*/ 70 h 78"/>
                  <a:gd name="T16" fmla="*/ 11 w 46"/>
                  <a:gd name="T17" fmla="*/ 73 h 78"/>
                  <a:gd name="T18" fmla="*/ 4 w 46"/>
                  <a:gd name="T19" fmla="*/ 76 h 78"/>
                  <a:gd name="T20" fmla="*/ 12 w 46"/>
                  <a:gd name="T21" fmla="*/ 72 h 78"/>
                  <a:gd name="T22" fmla="*/ 12 w 46"/>
                  <a:gd name="T23" fmla="*/ 68 h 78"/>
                  <a:gd name="T24" fmla="*/ 15 w 46"/>
                  <a:gd name="T25" fmla="*/ 46 h 78"/>
                  <a:gd name="T26" fmla="*/ 15 w 46"/>
                  <a:gd name="T27" fmla="*/ 42 h 78"/>
                  <a:gd name="T28" fmla="*/ 15 w 46"/>
                  <a:gd name="T29" fmla="*/ 32 h 78"/>
                  <a:gd name="T30" fmla="*/ 18 w 46"/>
                  <a:gd name="T31" fmla="*/ 25 h 78"/>
                  <a:gd name="T32" fmla="*/ 26 w 46"/>
                  <a:gd name="T3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78">
                    <a:moveTo>
                      <a:pt x="26" y="0"/>
                    </a:moveTo>
                    <a:cubicBezTo>
                      <a:pt x="20" y="10"/>
                      <a:pt x="20" y="10"/>
                      <a:pt x="20" y="10"/>
                    </a:cubicBezTo>
                    <a:cubicBezTo>
                      <a:pt x="20" y="10"/>
                      <a:pt x="21" y="12"/>
                      <a:pt x="32" y="18"/>
                    </a:cubicBezTo>
                    <a:cubicBezTo>
                      <a:pt x="32" y="18"/>
                      <a:pt x="36" y="21"/>
                      <a:pt x="20" y="20"/>
                    </a:cubicBezTo>
                    <a:cubicBezTo>
                      <a:pt x="20" y="20"/>
                      <a:pt x="18" y="21"/>
                      <a:pt x="20" y="26"/>
                    </a:cubicBezTo>
                    <a:cubicBezTo>
                      <a:pt x="18" y="43"/>
                      <a:pt x="18" y="43"/>
                      <a:pt x="18" y="43"/>
                    </a:cubicBezTo>
                    <a:cubicBezTo>
                      <a:pt x="18" y="43"/>
                      <a:pt x="46" y="49"/>
                      <a:pt x="22" y="47"/>
                    </a:cubicBezTo>
                    <a:cubicBezTo>
                      <a:pt x="22" y="47"/>
                      <a:pt x="20" y="43"/>
                      <a:pt x="14" y="70"/>
                    </a:cubicBezTo>
                    <a:cubicBezTo>
                      <a:pt x="14" y="70"/>
                      <a:pt x="30" y="78"/>
                      <a:pt x="11" y="73"/>
                    </a:cubicBezTo>
                    <a:cubicBezTo>
                      <a:pt x="11" y="73"/>
                      <a:pt x="5" y="75"/>
                      <a:pt x="4" y="76"/>
                    </a:cubicBezTo>
                    <a:cubicBezTo>
                      <a:pt x="4" y="76"/>
                      <a:pt x="0" y="74"/>
                      <a:pt x="12" y="72"/>
                    </a:cubicBezTo>
                    <a:cubicBezTo>
                      <a:pt x="12" y="72"/>
                      <a:pt x="10" y="71"/>
                      <a:pt x="12" y="68"/>
                    </a:cubicBezTo>
                    <a:cubicBezTo>
                      <a:pt x="12" y="68"/>
                      <a:pt x="15" y="47"/>
                      <a:pt x="15" y="46"/>
                    </a:cubicBezTo>
                    <a:cubicBezTo>
                      <a:pt x="15" y="46"/>
                      <a:pt x="21" y="46"/>
                      <a:pt x="15" y="42"/>
                    </a:cubicBezTo>
                    <a:cubicBezTo>
                      <a:pt x="15" y="42"/>
                      <a:pt x="17" y="34"/>
                      <a:pt x="15" y="32"/>
                    </a:cubicBezTo>
                    <a:cubicBezTo>
                      <a:pt x="18" y="25"/>
                      <a:pt x="18" y="25"/>
                      <a:pt x="18" y="25"/>
                    </a:cubicBezTo>
                    <a:cubicBezTo>
                      <a:pt x="18" y="25"/>
                      <a:pt x="13" y="15"/>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0" name="Freeform 348"/>
              <p:cNvSpPr/>
              <p:nvPr/>
            </p:nvSpPr>
            <p:spPr bwMode="auto">
              <a:xfrm>
                <a:off x="1897" y="786"/>
                <a:ext cx="8" cy="27"/>
              </a:xfrm>
              <a:custGeom>
                <a:avLst/>
                <a:gdLst>
                  <a:gd name="T0" fmla="*/ 3 w 6"/>
                  <a:gd name="T1" fmla="*/ 7 h 19"/>
                  <a:gd name="T2" fmla="*/ 4 w 6"/>
                  <a:gd name="T3" fmla="*/ 7 h 19"/>
                  <a:gd name="T4" fmla="*/ 3 w 6"/>
                  <a:gd name="T5" fmla="*/ 3 h 19"/>
                  <a:gd name="T6" fmla="*/ 2 w 6"/>
                  <a:gd name="T7" fmla="*/ 3 h 19"/>
                  <a:gd name="T8" fmla="*/ 1 w 6"/>
                  <a:gd name="T9" fmla="*/ 6 h 19"/>
                  <a:gd name="T10" fmla="*/ 1 w 6"/>
                  <a:gd name="T11" fmla="*/ 10 h 19"/>
                  <a:gd name="T12" fmla="*/ 1 w 6"/>
                  <a:gd name="T13" fmla="*/ 15 h 19"/>
                  <a:gd name="T14" fmla="*/ 1 w 6"/>
                  <a:gd name="T15" fmla="*/ 13 h 19"/>
                  <a:gd name="T16" fmla="*/ 1 w 6"/>
                  <a:gd name="T17" fmla="*/ 14 h 19"/>
                  <a:gd name="T18" fmla="*/ 2 w 6"/>
                  <a:gd name="T19" fmla="*/ 18 h 19"/>
                  <a:gd name="T20" fmla="*/ 2 w 6"/>
                  <a:gd name="T21" fmla="*/ 17 h 19"/>
                  <a:gd name="T22" fmla="*/ 4 w 6"/>
                  <a:gd name="T23" fmla="*/ 12 h 19"/>
                  <a:gd name="T24" fmla="*/ 1 w 6"/>
                  <a:gd name="T25" fmla="*/ 7 h 19"/>
                  <a:gd name="T26" fmla="*/ 3 w 6"/>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9">
                    <a:moveTo>
                      <a:pt x="3" y="7"/>
                    </a:moveTo>
                    <a:cubicBezTo>
                      <a:pt x="4" y="7"/>
                      <a:pt x="4" y="7"/>
                      <a:pt x="4" y="7"/>
                    </a:cubicBezTo>
                    <a:cubicBezTo>
                      <a:pt x="4" y="7"/>
                      <a:pt x="6" y="3"/>
                      <a:pt x="3" y="3"/>
                    </a:cubicBezTo>
                    <a:cubicBezTo>
                      <a:pt x="3" y="3"/>
                      <a:pt x="3" y="0"/>
                      <a:pt x="2" y="3"/>
                    </a:cubicBezTo>
                    <a:cubicBezTo>
                      <a:pt x="2" y="3"/>
                      <a:pt x="1" y="3"/>
                      <a:pt x="1" y="6"/>
                    </a:cubicBezTo>
                    <a:cubicBezTo>
                      <a:pt x="1" y="6"/>
                      <a:pt x="0" y="9"/>
                      <a:pt x="1" y="10"/>
                    </a:cubicBezTo>
                    <a:cubicBezTo>
                      <a:pt x="1" y="10"/>
                      <a:pt x="5" y="15"/>
                      <a:pt x="1" y="15"/>
                    </a:cubicBezTo>
                    <a:cubicBezTo>
                      <a:pt x="1" y="13"/>
                      <a:pt x="1" y="13"/>
                      <a:pt x="1" y="13"/>
                    </a:cubicBezTo>
                    <a:cubicBezTo>
                      <a:pt x="1" y="13"/>
                      <a:pt x="0" y="12"/>
                      <a:pt x="1" y="14"/>
                    </a:cubicBezTo>
                    <a:cubicBezTo>
                      <a:pt x="2" y="18"/>
                      <a:pt x="2" y="18"/>
                      <a:pt x="2" y="18"/>
                    </a:cubicBezTo>
                    <a:cubicBezTo>
                      <a:pt x="2" y="18"/>
                      <a:pt x="2" y="19"/>
                      <a:pt x="2" y="17"/>
                    </a:cubicBezTo>
                    <a:cubicBezTo>
                      <a:pt x="2" y="17"/>
                      <a:pt x="6" y="16"/>
                      <a:pt x="4" y="12"/>
                    </a:cubicBezTo>
                    <a:cubicBezTo>
                      <a:pt x="4" y="12"/>
                      <a:pt x="1" y="8"/>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1" name="Freeform 349"/>
              <p:cNvSpPr/>
              <p:nvPr/>
            </p:nvSpPr>
            <p:spPr bwMode="auto">
              <a:xfrm>
                <a:off x="1905" y="790"/>
                <a:ext cx="6" cy="20"/>
              </a:xfrm>
              <a:custGeom>
                <a:avLst/>
                <a:gdLst>
                  <a:gd name="T0" fmla="*/ 0 w 4"/>
                  <a:gd name="T1" fmla="*/ 2 h 14"/>
                  <a:gd name="T2" fmla="*/ 0 w 4"/>
                  <a:gd name="T3" fmla="*/ 3 h 14"/>
                  <a:gd name="T4" fmla="*/ 2 w 4"/>
                  <a:gd name="T5" fmla="*/ 2 h 14"/>
                  <a:gd name="T6" fmla="*/ 1 w 4"/>
                  <a:gd name="T7" fmla="*/ 10 h 14"/>
                  <a:gd name="T8" fmla="*/ 1 w 4"/>
                  <a:gd name="T9" fmla="*/ 13 h 14"/>
                  <a:gd name="T10" fmla="*/ 1 w 4"/>
                  <a:gd name="T11" fmla="*/ 14 h 14"/>
                  <a:gd name="T12" fmla="*/ 3 w 4"/>
                  <a:gd name="T13" fmla="*/ 14 h 14"/>
                  <a:gd name="T14" fmla="*/ 4 w 4"/>
                  <a:gd name="T15" fmla="*/ 0 h 14"/>
                  <a:gd name="T16" fmla="*/ 3 w 4"/>
                  <a:gd name="T17" fmla="*/ 0 h 14"/>
                  <a:gd name="T18" fmla="*/ 0 w 4"/>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2"/>
                    </a:moveTo>
                    <a:cubicBezTo>
                      <a:pt x="0" y="3"/>
                      <a:pt x="0" y="3"/>
                      <a:pt x="0" y="3"/>
                    </a:cubicBezTo>
                    <a:cubicBezTo>
                      <a:pt x="2" y="2"/>
                      <a:pt x="2" y="2"/>
                      <a:pt x="2" y="2"/>
                    </a:cubicBezTo>
                    <a:cubicBezTo>
                      <a:pt x="2" y="2"/>
                      <a:pt x="1" y="8"/>
                      <a:pt x="1" y="10"/>
                    </a:cubicBezTo>
                    <a:cubicBezTo>
                      <a:pt x="1" y="13"/>
                      <a:pt x="1" y="13"/>
                      <a:pt x="1" y="13"/>
                    </a:cubicBezTo>
                    <a:cubicBezTo>
                      <a:pt x="1" y="14"/>
                      <a:pt x="1" y="14"/>
                      <a:pt x="1" y="14"/>
                    </a:cubicBezTo>
                    <a:cubicBezTo>
                      <a:pt x="3" y="14"/>
                      <a:pt x="3" y="14"/>
                      <a:pt x="3" y="14"/>
                    </a:cubicBezTo>
                    <a:cubicBezTo>
                      <a:pt x="3" y="14"/>
                      <a:pt x="4" y="4"/>
                      <a:pt x="4" y="0"/>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2" name="Freeform 350"/>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3" name="Freeform 351"/>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4" name="Freeform 352"/>
              <p:cNvSpPr>
                <a:spLocks noEditPoints="1"/>
              </p:cNvSpPr>
              <p:nvPr/>
            </p:nvSpPr>
            <p:spPr bwMode="auto">
              <a:xfrm>
                <a:off x="1911" y="790"/>
                <a:ext cx="13" cy="20"/>
              </a:xfrm>
              <a:custGeom>
                <a:avLst/>
                <a:gdLst>
                  <a:gd name="T0" fmla="*/ 5 w 9"/>
                  <a:gd name="T1" fmla="*/ 0 h 14"/>
                  <a:gd name="T2" fmla="*/ 1 w 9"/>
                  <a:gd name="T3" fmla="*/ 4 h 14"/>
                  <a:gd name="T4" fmla="*/ 0 w 9"/>
                  <a:gd name="T5" fmla="*/ 11 h 14"/>
                  <a:gd name="T6" fmla="*/ 3 w 9"/>
                  <a:gd name="T7" fmla="*/ 14 h 14"/>
                  <a:gd name="T8" fmla="*/ 5 w 9"/>
                  <a:gd name="T9" fmla="*/ 14 h 14"/>
                  <a:gd name="T10" fmla="*/ 8 w 9"/>
                  <a:gd name="T11" fmla="*/ 11 h 14"/>
                  <a:gd name="T12" fmla="*/ 9 w 9"/>
                  <a:gd name="T13" fmla="*/ 3 h 14"/>
                  <a:gd name="T14" fmla="*/ 5 w 9"/>
                  <a:gd name="T15" fmla="*/ 0 h 14"/>
                  <a:gd name="T16" fmla="*/ 5 w 9"/>
                  <a:gd name="T17" fmla="*/ 11 h 14"/>
                  <a:gd name="T18" fmla="*/ 3 w 9"/>
                  <a:gd name="T19" fmla="*/ 10 h 14"/>
                  <a:gd name="T20" fmla="*/ 4 w 9"/>
                  <a:gd name="T21" fmla="*/ 3 h 14"/>
                  <a:gd name="T22" fmla="*/ 6 w 9"/>
                  <a:gd name="T23" fmla="*/ 3 h 14"/>
                  <a:gd name="T24" fmla="*/ 5 w 9"/>
                  <a:gd name="T25"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4">
                    <a:moveTo>
                      <a:pt x="5" y="0"/>
                    </a:moveTo>
                    <a:cubicBezTo>
                      <a:pt x="1" y="0"/>
                      <a:pt x="1" y="4"/>
                      <a:pt x="1" y="4"/>
                    </a:cubicBezTo>
                    <a:cubicBezTo>
                      <a:pt x="0" y="11"/>
                      <a:pt x="0" y="11"/>
                      <a:pt x="0" y="11"/>
                    </a:cubicBezTo>
                    <a:cubicBezTo>
                      <a:pt x="0" y="13"/>
                      <a:pt x="3" y="14"/>
                      <a:pt x="3" y="14"/>
                    </a:cubicBezTo>
                    <a:cubicBezTo>
                      <a:pt x="5" y="14"/>
                      <a:pt x="5" y="14"/>
                      <a:pt x="5" y="14"/>
                    </a:cubicBezTo>
                    <a:cubicBezTo>
                      <a:pt x="8" y="14"/>
                      <a:pt x="8" y="11"/>
                      <a:pt x="8" y="11"/>
                    </a:cubicBezTo>
                    <a:cubicBezTo>
                      <a:pt x="8" y="9"/>
                      <a:pt x="9" y="3"/>
                      <a:pt x="9" y="3"/>
                    </a:cubicBezTo>
                    <a:cubicBezTo>
                      <a:pt x="9" y="0"/>
                      <a:pt x="5" y="0"/>
                      <a:pt x="5" y="0"/>
                    </a:cubicBezTo>
                    <a:moveTo>
                      <a:pt x="5" y="11"/>
                    </a:moveTo>
                    <a:cubicBezTo>
                      <a:pt x="5" y="11"/>
                      <a:pt x="3" y="14"/>
                      <a:pt x="3" y="10"/>
                    </a:cubicBezTo>
                    <a:cubicBezTo>
                      <a:pt x="4" y="3"/>
                      <a:pt x="4" y="3"/>
                      <a:pt x="4" y="3"/>
                    </a:cubicBezTo>
                    <a:cubicBezTo>
                      <a:pt x="4" y="3"/>
                      <a:pt x="5" y="0"/>
                      <a:pt x="6" y="3"/>
                    </a:cubicBezTo>
                    <a:cubicBezTo>
                      <a:pt x="6" y="3"/>
                      <a:pt x="5" y="10"/>
                      <a:pt x="5"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5" name="Freeform 353"/>
              <p:cNvSpPr>
                <a:spLocks noEditPoints="1"/>
              </p:cNvSpPr>
              <p:nvPr/>
            </p:nvSpPr>
            <p:spPr bwMode="auto">
              <a:xfrm>
                <a:off x="1923" y="790"/>
                <a:ext cx="13" cy="22"/>
              </a:xfrm>
              <a:custGeom>
                <a:avLst/>
                <a:gdLst>
                  <a:gd name="T0" fmla="*/ 9 w 9"/>
                  <a:gd name="T1" fmla="*/ 2 h 15"/>
                  <a:gd name="T2" fmla="*/ 7 w 9"/>
                  <a:gd name="T3" fmla="*/ 0 h 15"/>
                  <a:gd name="T4" fmla="*/ 2 w 9"/>
                  <a:gd name="T5" fmla="*/ 4 h 15"/>
                  <a:gd name="T6" fmla="*/ 4 w 9"/>
                  <a:gd name="T7" fmla="*/ 14 h 15"/>
                  <a:gd name="T8" fmla="*/ 9 w 9"/>
                  <a:gd name="T9" fmla="*/ 10 h 15"/>
                  <a:gd name="T10" fmla="*/ 9 w 9"/>
                  <a:gd name="T11" fmla="*/ 2 h 15"/>
                  <a:gd name="T12" fmla="*/ 5 w 9"/>
                  <a:gd name="T13" fmla="*/ 12 h 15"/>
                  <a:gd name="T14" fmla="*/ 4 w 9"/>
                  <a:gd name="T15" fmla="*/ 6 h 15"/>
                  <a:gd name="T16" fmla="*/ 6 w 9"/>
                  <a:gd name="T17" fmla="*/ 1 h 15"/>
                  <a:gd name="T18" fmla="*/ 6 w 9"/>
                  <a:gd name="T19" fmla="*/ 5 h 15"/>
                  <a:gd name="T20" fmla="*/ 5 w 9"/>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5">
                    <a:moveTo>
                      <a:pt x="9" y="2"/>
                    </a:moveTo>
                    <a:cubicBezTo>
                      <a:pt x="9" y="2"/>
                      <a:pt x="9" y="0"/>
                      <a:pt x="7" y="0"/>
                    </a:cubicBezTo>
                    <a:cubicBezTo>
                      <a:pt x="7" y="0"/>
                      <a:pt x="2" y="0"/>
                      <a:pt x="2" y="4"/>
                    </a:cubicBezTo>
                    <a:cubicBezTo>
                      <a:pt x="2" y="4"/>
                      <a:pt x="0" y="15"/>
                      <a:pt x="4" y="14"/>
                    </a:cubicBezTo>
                    <a:cubicBezTo>
                      <a:pt x="4" y="14"/>
                      <a:pt x="9" y="15"/>
                      <a:pt x="9" y="10"/>
                    </a:cubicBezTo>
                    <a:cubicBezTo>
                      <a:pt x="9" y="2"/>
                      <a:pt x="9" y="2"/>
                      <a:pt x="9" y="2"/>
                    </a:cubicBezTo>
                    <a:moveTo>
                      <a:pt x="5" y="12"/>
                    </a:moveTo>
                    <a:cubicBezTo>
                      <a:pt x="5" y="12"/>
                      <a:pt x="3" y="13"/>
                      <a:pt x="4" y="6"/>
                    </a:cubicBezTo>
                    <a:cubicBezTo>
                      <a:pt x="4" y="6"/>
                      <a:pt x="3" y="1"/>
                      <a:pt x="6" y="1"/>
                    </a:cubicBezTo>
                    <a:cubicBezTo>
                      <a:pt x="6" y="1"/>
                      <a:pt x="7" y="1"/>
                      <a:pt x="6" y="5"/>
                    </a:cubicBezTo>
                    <a:cubicBezTo>
                      <a:pt x="6" y="5"/>
                      <a:pt x="7" y="13"/>
                      <a:pt x="5"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6" name="Freeform 354"/>
              <p:cNvSpPr>
                <a:spLocks noEditPoints="1"/>
              </p:cNvSpPr>
              <p:nvPr/>
            </p:nvSpPr>
            <p:spPr bwMode="auto">
              <a:xfrm>
                <a:off x="1940" y="789"/>
                <a:ext cx="12" cy="23"/>
              </a:xfrm>
              <a:custGeom>
                <a:avLst/>
                <a:gdLst>
                  <a:gd name="T0" fmla="*/ 6 w 8"/>
                  <a:gd name="T1" fmla="*/ 1 h 16"/>
                  <a:gd name="T2" fmla="*/ 2 w 8"/>
                  <a:gd name="T3" fmla="*/ 1 h 16"/>
                  <a:gd name="T4" fmla="*/ 0 w 8"/>
                  <a:gd name="T5" fmla="*/ 4 h 16"/>
                  <a:gd name="T6" fmla="*/ 0 w 8"/>
                  <a:gd name="T7" fmla="*/ 12 h 16"/>
                  <a:gd name="T8" fmla="*/ 2 w 8"/>
                  <a:gd name="T9" fmla="*/ 15 h 16"/>
                  <a:gd name="T10" fmla="*/ 6 w 8"/>
                  <a:gd name="T11" fmla="*/ 13 h 16"/>
                  <a:gd name="T12" fmla="*/ 6 w 8"/>
                  <a:gd name="T13" fmla="*/ 1 h 16"/>
                  <a:gd name="T14" fmla="*/ 3 w 8"/>
                  <a:gd name="T15" fmla="*/ 14 h 16"/>
                  <a:gd name="T16" fmla="*/ 2 w 8"/>
                  <a:gd name="T17" fmla="*/ 10 h 16"/>
                  <a:gd name="T18" fmla="*/ 2 w 8"/>
                  <a:gd name="T19" fmla="*/ 2 h 16"/>
                  <a:gd name="T20" fmla="*/ 5 w 8"/>
                  <a:gd name="T21" fmla="*/ 4 h 16"/>
                  <a:gd name="T22" fmla="*/ 3 w 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6" y="1"/>
                    </a:moveTo>
                    <a:cubicBezTo>
                      <a:pt x="6" y="1"/>
                      <a:pt x="4" y="0"/>
                      <a:pt x="2" y="1"/>
                    </a:cubicBezTo>
                    <a:cubicBezTo>
                      <a:pt x="2" y="1"/>
                      <a:pt x="0" y="0"/>
                      <a:pt x="0" y="4"/>
                    </a:cubicBezTo>
                    <a:cubicBezTo>
                      <a:pt x="0" y="4"/>
                      <a:pt x="1" y="8"/>
                      <a:pt x="0" y="12"/>
                    </a:cubicBezTo>
                    <a:cubicBezTo>
                      <a:pt x="0" y="12"/>
                      <a:pt x="0" y="16"/>
                      <a:pt x="2" y="15"/>
                    </a:cubicBezTo>
                    <a:cubicBezTo>
                      <a:pt x="2" y="15"/>
                      <a:pt x="6" y="16"/>
                      <a:pt x="6" y="13"/>
                    </a:cubicBezTo>
                    <a:cubicBezTo>
                      <a:pt x="6" y="13"/>
                      <a:pt x="8" y="2"/>
                      <a:pt x="6" y="1"/>
                    </a:cubicBezTo>
                    <a:moveTo>
                      <a:pt x="3" y="14"/>
                    </a:moveTo>
                    <a:cubicBezTo>
                      <a:pt x="3" y="14"/>
                      <a:pt x="1" y="13"/>
                      <a:pt x="2" y="10"/>
                    </a:cubicBezTo>
                    <a:cubicBezTo>
                      <a:pt x="2" y="10"/>
                      <a:pt x="2" y="3"/>
                      <a:pt x="2" y="2"/>
                    </a:cubicBezTo>
                    <a:cubicBezTo>
                      <a:pt x="2" y="2"/>
                      <a:pt x="4" y="1"/>
                      <a:pt x="5" y="4"/>
                    </a:cubicBezTo>
                    <a:cubicBezTo>
                      <a:pt x="5" y="4"/>
                      <a:pt x="6" y="15"/>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7" name="Freeform 355"/>
              <p:cNvSpPr>
                <a:spLocks noEditPoints="1"/>
              </p:cNvSpPr>
              <p:nvPr/>
            </p:nvSpPr>
            <p:spPr bwMode="auto">
              <a:xfrm>
                <a:off x="1950" y="787"/>
                <a:ext cx="11" cy="25"/>
              </a:xfrm>
              <a:custGeom>
                <a:avLst/>
                <a:gdLst>
                  <a:gd name="T0" fmla="*/ 6 w 7"/>
                  <a:gd name="T1" fmla="*/ 3 h 17"/>
                  <a:gd name="T2" fmla="*/ 1 w 7"/>
                  <a:gd name="T3" fmla="*/ 3 h 17"/>
                  <a:gd name="T4" fmla="*/ 1 w 7"/>
                  <a:gd name="T5" fmla="*/ 13 h 17"/>
                  <a:gd name="T6" fmla="*/ 4 w 7"/>
                  <a:gd name="T7" fmla="*/ 17 h 17"/>
                  <a:gd name="T8" fmla="*/ 6 w 7"/>
                  <a:gd name="T9" fmla="*/ 12 h 17"/>
                  <a:gd name="T10" fmla="*/ 6 w 7"/>
                  <a:gd name="T11" fmla="*/ 3 h 17"/>
                  <a:gd name="T12" fmla="*/ 4 w 7"/>
                  <a:gd name="T13" fmla="*/ 15 h 17"/>
                  <a:gd name="T14" fmla="*/ 3 w 7"/>
                  <a:gd name="T15" fmla="*/ 9 h 17"/>
                  <a:gd name="T16" fmla="*/ 4 w 7"/>
                  <a:gd name="T17" fmla="*/ 3 h 17"/>
                  <a:gd name="T18" fmla="*/ 5 w 7"/>
                  <a:gd name="T19" fmla="*/ 7 h 17"/>
                  <a:gd name="T20" fmla="*/ 4 w 7"/>
                  <a:gd name="T2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7">
                    <a:moveTo>
                      <a:pt x="6" y="3"/>
                    </a:moveTo>
                    <a:cubicBezTo>
                      <a:pt x="2" y="0"/>
                      <a:pt x="1" y="3"/>
                      <a:pt x="1" y="3"/>
                    </a:cubicBezTo>
                    <a:cubicBezTo>
                      <a:pt x="2" y="4"/>
                      <a:pt x="1" y="13"/>
                      <a:pt x="1" y="13"/>
                    </a:cubicBezTo>
                    <a:cubicBezTo>
                      <a:pt x="0" y="17"/>
                      <a:pt x="4" y="17"/>
                      <a:pt x="4" y="17"/>
                    </a:cubicBezTo>
                    <a:cubicBezTo>
                      <a:pt x="6" y="17"/>
                      <a:pt x="6" y="12"/>
                      <a:pt x="6" y="12"/>
                    </a:cubicBezTo>
                    <a:cubicBezTo>
                      <a:pt x="7" y="3"/>
                      <a:pt x="6" y="3"/>
                      <a:pt x="6" y="3"/>
                    </a:cubicBezTo>
                    <a:moveTo>
                      <a:pt x="4" y="15"/>
                    </a:moveTo>
                    <a:cubicBezTo>
                      <a:pt x="4" y="15"/>
                      <a:pt x="2" y="15"/>
                      <a:pt x="3" y="9"/>
                    </a:cubicBezTo>
                    <a:cubicBezTo>
                      <a:pt x="3" y="9"/>
                      <a:pt x="2" y="3"/>
                      <a:pt x="4" y="3"/>
                    </a:cubicBezTo>
                    <a:cubicBezTo>
                      <a:pt x="4" y="3"/>
                      <a:pt x="5" y="3"/>
                      <a:pt x="5" y="7"/>
                    </a:cubicBezTo>
                    <a:cubicBezTo>
                      <a:pt x="5" y="7"/>
                      <a:pt x="6" y="15"/>
                      <a:pt x="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8" name="Freeform 356"/>
              <p:cNvSpPr>
                <a:spLocks noEditPoints="1"/>
              </p:cNvSpPr>
              <p:nvPr/>
            </p:nvSpPr>
            <p:spPr bwMode="auto">
              <a:xfrm>
                <a:off x="1961" y="790"/>
                <a:ext cx="5" cy="25"/>
              </a:xfrm>
              <a:custGeom>
                <a:avLst/>
                <a:gdLst>
                  <a:gd name="T0" fmla="*/ 3 w 4"/>
                  <a:gd name="T1" fmla="*/ 5 h 17"/>
                  <a:gd name="T2" fmla="*/ 2 w 4"/>
                  <a:gd name="T3" fmla="*/ 1 h 17"/>
                  <a:gd name="T4" fmla="*/ 0 w 4"/>
                  <a:gd name="T5" fmla="*/ 3 h 17"/>
                  <a:gd name="T6" fmla="*/ 0 w 4"/>
                  <a:gd name="T7" fmla="*/ 13 h 17"/>
                  <a:gd name="T8" fmla="*/ 2 w 4"/>
                  <a:gd name="T9" fmla="*/ 15 h 17"/>
                  <a:gd name="T10" fmla="*/ 3 w 4"/>
                  <a:gd name="T11" fmla="*/ 10 h 17"/>
                  <a:gd name="T12" fmla="*/ 3 w 4"/>
                  <a:gd name="T13" fmla="*/ 5 h 17"/>
                  <a:gd name="T14" fmla="*/ 1 w 4"/>
                  <a:gd name="T15" fmla="*/ 14 h 17"/>
                  <a:gd name="T16" fmla="*/ 1 w 4"/>
                  <a:gd name="T17" fmla="*/ 7 h 17"/>
                  <a:gd name="T18" fmla="*/ 1 w 4"/>
                  <a:gd name="T19" fmla="*/ 3 h 17"/>
                  <a:gd name="T20" fmla="*/ 2 w 4"/>
                  <a:gd name="T21" fmla="*/ 4 h 17"/>
                  <a:gd name="T22" fmla="*/ 1 w 4"/>
                  <a:gd name="T2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7">
                    <a:moveTo>
                      <a:pt x="3" y="5"/>
                    </a:moveTo>
                    <a:cubicBezTo>
                      <a:pt x="3" y="5"/>
                      <a:pt x="3" y="1"/>
                      <a:pt x="2" y="1"/>
                    </a:cubicBezTo>
                    <a:cubicBezTo>
                      <a:pt x="2" y="1"/>
                      <a:pt x="0" y="0"/>
                      <a:pt x="0" y="3"/>
                    </a:cubicBezTo>
                    <a:cubicBezTo>
                      <a:pt x="0" y="3"/>
                      <a:pt x="0" y="6"/>
                      <a:pt x="0" y="13"/>
                    </a:cubicBezTo>
                    <a:cubicBezTo>
                      <a:pt x="0" y="13"/>
                      <a:pt x="0" y="17"/>
                      <a:pt x="2" y="15"/>
                    </a:cubicBezTo>
                    <a:cubicBezTo>
                      <a:pt x="2" y="15"/>
                      <a:pt x="4" y="14"/>
                      <a:pt x="3" y="10"/>
                    </a:cubicBezTo>
                    <a:cubicBezTo>
                      <a:pt x="3" y="10"/>
                      <a:pt x="3" y="5"/>
                      <a:pt x="3" y="5"/>
                    </a:cubicBezTo>
                    <a:moveTo>
                      <a:pt x="1" y="14"/>
                    </a:moveTo>
                    <a:cubicBezTo>
                      <a:pt x="1" y="14"/>
                      <a:pt x="0" y="13"/>
                      <a:pt x="1" y="7"/>
                    </a:cubicBezTo>
                    <a:cubicBezTo>
                      <a:pt x="1" y="7"/>
                      <a:pt x="0" y="4"/>
                      <a:pt x="1" y="3"/>
                    </a:cubicBezTo>
                    <a:cubicBezTo>
                      <a:pt x="1" y="3"/>
                      <a:pt x="2" y="2"/>
                      <a:pt x="2" y="4"/>
                    </a:cubicBezTo>
                    <a:cubicBezTo>
                      <a:pt x="2" y="4"/>
                      <a:pt x="2" y="14"/>
                      <a:pt x="1"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9" name="Freeform 357"/>
              <p:cNvSpPr/>
              <p:nvPr/>
            </p:nvSpPr>
            <p:spPr bwMode="auto">
              <a:xfrm>
                <a:off x="1937" y="854"/>
                <a:ext cx="18" cy="22"/>
              </a:xfrm>
              <a:custGeom>
                <a:avLst/>
                <a:gdLst>
                  <a:gd name="T0" fmla="*/ 10 w 12"/>
                  <a:gd name="T1" fmla="*/ 6 h 15"/>
                  <a:gd name="T2" fmla="*/ 1 w 12"/>
                  <a:gd name="T3" fmla="*/ 5 h 15"/>
                  <a:gd name="T4" fmla="*/ 3 w 12"/>
                  <a:gd name="T5" fmla="*/ 15 h 15"/>
                  <a:gd name="T6" fmla="*/ 10 w 12"/>
                  <a:gd name="T7" fmla="*/ 6 h 15"/>
                </a:gdLst>
                <a:ahLst/>
                <a:cxnLst>
                  <a:cxn ang="0">
                    <a:pos x="T0" y="T1"/>
                  </a:cxn>
                  <a:cxn ang="0">
                    <a:pos x="T2" y="T3"/>
                  </a:cxn>
                  <a:cxn ang="0">
                    <a:pos x="T4" y="T5"/>
                  </a:cxn>
                  <a:cxn ang="0">
                    <a:pos x="T6" y="T7"/>
                  </a:cxn>
                </a:cxnLst>
                <a:rect l="0" t="0" r="r" b="b"/>
                <a:pathLst>
                  <a:path w="12" h="15">
                    <a:moveTo>
                      <a:pt x="10" y="6"/>
                    </a:moveTo>
                    <a:cubicBezTo>
                      <a:pt x="12" y="0"/>
                      <a:pt x="5" y="3"/>
                      <a:pt x="1" y="5"/>
                    </a:cubicBezTo>
                    <a:cubicBezTo>
                      <a:pt x="0" y="8"/>
                      <a:pt x="2" y="13"/>
                      <a:pt x="3" y="15"/>
                    </a:cubicBezTo>
                    <a:cubicBezTo>
                      <a:pt x="5" y="11"/>
                      <a:pt x="9" y="10"/>
                      <a:pt x="10"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0" name="Freeform 358"/>
              <p:cNvSpPr>
                <a:spLocks noEditPoints="1"/>
              </p:cNvSpPr>
              <p:nvPr/>
            </p:nvSpPr>
            <p:spPr bwMode="auto">
              <a:xfrm>
                <a:off x="1962" y="816"/>
                <a:ext cx="6" cy="57"/>
              </a:xfrm>
              <a:custGeom>
                <a:avLst/>
                <a:gdLst>
                  <a:gd name="T0" fmla="*/ 2 w 4"/>
                  <a:gd name="T1" fmla="*/ 31 h 39"/>
                  <a:gd name="T2" fmla="*/ 2 w 4"/>
                  <a:gd name="T3" fmla="*/ 36 h 39"/>
                  <a:gd name="T4" fmla="*/ 3 w 4"/>
                  <a:gd name="T5" fmla="*/ 39 h 39"/>
                  <a:gd name="T6" fmla="*/ 4 w 4"/>
                  <a:gd name="T7" fmla="*/ 39 h 39"/>
                  <a:gd name="T8" fmla="*/ 2 w 4"/>
                  <a:gd name="T9" fmla="*/ 31 h 39"/>
                  <a:gd name="T10" fmla="*/ 2 w 4"/>
                  <a:gd name="T11" fmla="*/ 31 h 39"/>
                  <a:gd name="T12" fmla="*/ 2 w 4"/>
                  <a:gd name="T13" fmla="*/ 31 h 39"/>
                  <a:gd name="T14" fmla="*/ 2 w 4"/>
                  <a:gd name="T15" fmla="*/ 0 h 39"/>
                  <a:gd name="T16" fmla="*/ 1 w 4"/>
                  <a:gd name="T17" fmla="*/ 2 h 39"/>
                  <a:gd name="T18" fmla="*/ 1 w 4"/>
                  <a:gd name="T19" fmla="*/ 1 h 39"/>
                  <a:gd name="T20" fmla="*/ 1 w 4"/>
                  <a:gd name="T21" fmla="*/ 15 h 39"/>
                  <a:gd name="T22" fmla="*/ 1 w 4"/>
                  <a:gd name="T23" fmla="*/ 24 h 39"/>
                  <a:gd name="T24" fmla="*/ 1 w 4"/>
                  <a:gd name="T25" fmla="*/ 16 h 39"/>
                  <a:gd name="T26" fmla="*/ 2 w 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9">
                    <a:moveTo>
                      <a:pt x="2" y="31"/>
                    </a:moveTo>
                    <a:cubicBezTo>
                      <a:pt x="2" y="34"/>
                      <a:pt x="2" y="36"/>
                      <a:pt x="2" y="36"/>
                    </a:cubicBezTo>
                    <a:cubicBezTo>
                      <a:pt x="2" y="38"/>
                      <a:pt x="2" y="39"/>
                      <a:pt x="3" y="39"/>
                    </a:cubicBezTo>
                    <a:cubicBezTo>
                      <a:pt x="3" y="39"/>
                      <a:pt x="4" y="39"/>
                      <a:pt x="4" y="39"/>
                    </a:cubicBezTo>
                    <a:cubicBezTo>
                      <a:pt x="2" y="31"/>
                      <a:pt x="2" y="31"/>
                      <a:pt x="2" y="31"/>
                    </a:cubicBezTo>
                    <a:cubicBezTo>
                      <a:pt x="2" y="31"/>
                      <a:pt x="2" y="31"/>
                      <a:pt x="2" y="31"/>
                    </a:cubicBezTo>
                    <a:cubicBezTo>
                      <a:pt x="2" y="31"/>
                      <a:pt x="2" y="31"/>
                      <a:pt x="2" y="31"/>
                    </a:cubicBezTo>
                    <a:moveTo>
                      <a:pt x="2" y="0"/>
                    </a:moveTo>
                    <a:cubicBezTo>
                      <a:pt x="1" y="1"/>
                      <a:pt x="1" y="2"/>
                      <a:pt x="1" y="2"/>
                    </a:cubicBezTo>
                    <a:cubicBezTo>
                      <a:pt x="1" y="2"/>
                      <a:pt x="1" y="1"/>
                      <a:pt x="1" y="1"/>
                    </a:cubicBezTo>
                    <a:cubicBezTo>
                      <a:pt x="3" y="1"/>
                      <a:pt x="1" y="15"/>
                      <a:pt x="1" y="15"/>
                    </a:cubicBezTo>
                    <a:cubicBezTo>
                      <a:pt x="0" y="16"/>
                      <a:pt x="0" y="21"/>
                      <a:pt x="1" y="24"/>
                    </a:cubicBezTo>
                    <a:cubicBezTo>
                      <a:pt x="1" y="20"/>
                      <a:pt x="1" y="16"/>
                      <a:pt x="1" y="16"/>
                    </a:cubicBezTo>
                    <a:cubicBezTo>
                      <a:pt x="3" y="12"/>
                      <a:pt x="2" y="2"/>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1" name="Freeform 359"/>
              <p:cNvSpPr/>
              <p:nvPr/>
            </p:nvSpPr>
            <p:spPr bwMode="auto">
              <a:xfrm>
                <a:off x="1975" y="870"/>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1"/>
                    </a:cubicBezTo>
                    <a:cubicBezTo>
                      <a:pt x="0" y="1"/>
                      <a:pt x="0" y="1"/>
                      <a:pt x="0" y="1"/>
                    </a:cubicBezTo>
                    <a:cubicBezTo>
                      <a:pt x="0"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2" name="Freeform 360"/>
              <p:cNvSpPr>
                <a:spLocks noEditPoints="1"/>
              </p:cNvSpPr>
              <p:nvPr/>
            </p:nvSpPr>
            <p:spPr bwMode="auto">
              <a:xfrm>
                <a:off x="1968" y="872"/>
                <a:ext cx="14" cy="7"/>
              </a:xfrm>
              <a:custGeom>
                <a:avLst/>
                <a:gdLst>
                  <a:gd name="T0" fmla="*/ 5 w 10"/>
                  <a:gd name="T1" fmla="*/ 0 h 5"/>
                  <a:gd name="T2" fmla="*/ 5 w 10"/>
                  <a:gd name="T3" fmla="*/ 0 h 5"/>
                  <a:gd name="T4" fmla="*/ 5 w 10"/>
                  <a:gd name="T5" fmla="*/ 1 h 5"/>
                  <a:gd name="T6" fmla="*/ 7 w 10"/>
                  <a:gd name="T7" fmla="*/ 2 h 5"/>
                  <a:gd name="T8" fmla="*/ 8 w 10"/>
                  <a:gd name="T9" fmla="*/ 3 h 5"/>
                  <a:gd name="T10" fmla="*/ 10 w 10"/>
                  <a:gd name="T11" fmla="*/ 4 h 5"/>
                  <a:gd name="T12" fmla="*/ 10 w 10"/>
                  <a:gd name="T13" fmla="*/ 5 h 5"/>
                  <a:gd name="T14" fmla="*/ 10 w 10"/>
                  <a:gd name="T15" fmla="*/ 5 h 5"/>
                  <a:gd name="T16" fmla="*/ 6 w 10"/>
                  <a:gd name="T17" fmla="*/ 1 h 5"/>
                  <a:gd name="T18" fmla="*/ 5 w 10"/>
                  <a:gd name="T19" fmla="*/ 0 h 5"/>
                  <a:gd name="T20" fmla="*/ 5 w 10"/>
                  <a:gd name="T21" fmla="*/ 0 h 5"/>
                  <a:gd name="T22" fmla="*/ 5 w 10"/>
                  <a:gd name="T23" fmla="*/ 0 h 5"/>
                  <a:gd name="T24" fmla="*/ 5 w 10"/>
                  <a:gd name="T25" fmla="*/ 0 h 5"/>
                  <a:gd name="T26" fmla="*/ 3 w 10"/>
                  <a:gd name="T27" fmla="*/ 0 h 5"/>
                  <a:gd name="T28" fmla="*/ 0 w 10"/>
                  <a:gd name="T29" fmla="*/ 1 h 5"/>
                  <a:gd name="T30" fmla="*/ 3 w 10"/>
                  <a:gd name="T31" fmla="*/ 0 h 5"/>
                  <a:gd name="T32" fmla="*/ 3 w 10"/>
                  <a:gd name="T33" fmla="*/ 0 h 5"/>
                  <a:gd name="T34" fmla="*/ 5 w 10"/>
                  <a:gd name="T35" fmla="*/ 0 h 5"/>
                  <a:gd name="T36" fmla="*/ 4 w 10"/>
                  <a:gd name="T37" fmla="*/ 0 h 5"/>
                  <a:gd name="T38" fmla="*/ 4 w 10"/>
                  <a:gd name="T39" fmla="*/ 0 h 5"/>
                  <a:gd name="T40" fmla="*/ 4 w 10"/>
                  <a:gd name="T41" fmla="*/ 0 h 5"/>
                  <a:gd name="T42" fmla="*/ 5 w 10"/>
                  <a:gd name="T43" fmla="*/ 0 h 5"/>
                  <a:gd name="T44" fmla="*/ 5 w 10"/>
                  <a:gd name="T45" fmla="*/ 0 h 5"/>
                  <a:gd name="T46" fmla="*/ 4 w 10"/>
                  <a:gd name="T47" fmla="*/ 0 h 5"/>
                  <a:gd name="T48" fmla="*/ 5 w 10"/>
                  <a:gd name="T49" fmla="*/ 0 h 5"/>
                  <a:gd name="T50" fmla="*/ 5 w 10"/>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5">
                    <a:moveTo>
                      <a:pt x="5" y="0"/>
                    </a:moveTo>
                    <a:cubicBezTo>
                      <a:pt x="5" y="0"/>
                      <a:pt x="5" y="0"/>
                      <a:pt x="5" y="0"/>
                    </a:cubicBezTo>
                    <a:cubicBezTo>
                      <a:pt x="5" y="1"/>
                      <a:pt x="5" y="1"/>
                      <a:pt x="5" y="1"/>
                    </a:cubicBezTo>
                    <a:cubicBezTo>
                      <a:pt x="7" y="2"/>
                      <a:pt x="7" y="2"/>
                      <a:pt x="7" y="2"/>
                    </a:cubicBezTo>
                    <a:cubicBezTo>
                      <a:pt x="8" y="2"/>
                      <a:pt x="8" y="2"/>
                      <a:pt x="8" y="3"/>
                    </a:cubicBezTo>
                    <a:cubicBezTo>
                      <a:pt x="10" y="4"/>
                      <a:pt x="10" y="4"/>
                      <a:pt x="10" y="4"/>
                    </a:cubicBezTo>
                    <a:cubicBezTo>
                      <a:pt x="10" y="5"/>
                      <a:pt x="10" y="5"/>
                      <a:pt x="10" y="5"/>
                    </a:cubicBezTo>
                    <a:cubicBezTo>
                      <a:pt x="10" y="5"/>
                      <a:pt x="10" y="5"/>
                      <a:pt x="10" y="5"/>
                    </a:cubicBezTo>
                    <a:cubicBezTo>
                      <a:pt x="10" y="5"/>
                      <a:pt x="9" y="2"/>
                      <a:pt x="6" y="1"/>
                    </a:cubicBezTo>
                    <a:cubicBezTo>
                      <a:pt x="6" y="1"/>
                      <a:pt x="6" y="1"/>
                      <a:pt x="5" y="0"/>
                    </a:cubicBezTo>
                    <a:moveTo>
                      <a:pt x="5" y="0"/>
                    </a:moveTo>
                    <a:cubicBezTo>
                      <a:pt x="5" y="0"/>
                      <a:pt x="5" y="0"/>
                      <a:pt x="5" y="0"/>
                    </a:cubicBezTo>
                    <a:cubicBezTo>
                      <a:pt x="5" y="0"/>
                      <a:pt x="5" y="0"/>
                      <a:pt x="5" y="0"/>
                    </a:cubicBezTo>
                    <a:moveTo>
                      <a:pt x="3" y="0"/>
                    </a:moveTo>
                    <a:cubicBezTo>
                      <a:pt x="2" y="0"/>
                      <a:pt x="1" y="0"/>
                      <a:pt x="0" y="1"/>
                    </a:cubicBezTo>
                    <a:cubicBezTo>
                      <a:pt x="1" y="1"/>
                      <a:pt x="3" y="0"/>
                      <a:pt x="3" y="0"/>
                    </a:cubicBezTo>
                    <a:cubicBezTo>
                      <a:pt x="3" y="0"/>
                      <a:pt x="3" y="0"/>
                      <a:pt x="3" y="0"/>
                    </a:cubicBezTo>
                    <a:moveTo>
                      <a:pt x="5" y="0"/>
                    </a:move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4" y="0"/>
                      <a:pt x="4" y="0"/>
                      <a:pt x="4" y="0"/>
                    </a:cubicBezTo>
                    <a:cubicBezTo>
                      <a:pt x="4"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3" name="Freeform 361"/>
              <p:cNvSpPr>
                <a:spLocks noEditPoints="1"/>
              </p:cNvSpPr>
              <p:nvPr/>
            </p:nvSpPr>
            <p:spPr bwMode="auto">
              <a:xfrm>
                <a:off x="1961" y="781"/>
                <a:ext cx="4" cy="16"/>
              </a:xfrm>
              <a:custGeom>
                <a:avLst/>
                <a:gdLst>
                  <a:gd name="T0" fmla="*/ 3 w 3"/>
                  <a:gd name="T1" fmla="*/ 11 h 11"/>
                  <a:gd name="T2" fmla="*/ 3 w 3"/>
                  <a:gd name="T3" fmla="*/ 11 h 11"/>
                  <a:gd name="T4" fmla="*/ 3 w 3"/>
                  <a:gd name="T5" fmla="*/ 11 h 11"/>
                  <a:gd name="T6" fmla="*/ 3 w 3"/>
                  <a:gd name="T7" fmla="*/ 11 h 11"/>
                  <a:gd name="T8" fmla="*/ 0 w 3"/>
                  <a:gd name="T9" fmla="*/ 0 h 11"/>
                  <a:gd name="T10" fmla="*/ 2 w 3"/>
                  <a:gd name="T11" fmla="*/ 8 h 11"/>
                  <a:gd name="T12" fmla="*/ 3 w 3"/>
                  <a:gd name="T13" fmla="*/ 10 h 11"/>
                  <a:gd name="T14" fmla="*/ 3 w 3"/>
                  <a:gd name="T15" fmla="*/ 6 h 11"/>
                  <a:gd name="T16" fmla="*/ 0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3" y="11"/>
                    </a:moveTo>
                    <a:cubicBezTo>
                      <a:pt x="3" y="11"/>
                      <a:pt x="3" y="11"/>
                      <a:pt x="3" y="11"/>
                    </a:cubicBezTo>
                    <a:cubicBezTo>
                      <a:pt x="3" y="11"/>
                      <a:pt x="3" y="11"/>
                      <a:pt x="3" y="11"/>
                    </a:cubicBezTo>
                    <a:cubicBezTo>
                      <a:pt x="3" y="11"/>
                      <a:pt x="3" y="11"/>
                      <a:pt x="3" y="11"/>
                    </a:cubicBezTo>
                    <a:moveTo>
                      <a:pt x="0" y="0"/>
                    </a:moveTo>
                    <a:cubicBezTo>
                      <a:pt x="1" y="3"/>
                      <a:pt x="2" y="5"/>
                      <a:pt x="2" y="8"/>
                    </a:cubicBezTo>
                    <a:cubicBezTo>
                      <a:pt x="3" y="8"/>
                      <a:pt x="3" y="9"/>
                      <a:pt x="3" y="10"/>
                    </a:cubicBezTo>
                    <a:cubicBezTo>
                      <a:pt x="3" y="8"/>
                      <a:pt x="3" y="6"/>
                      <a:pt x="3" y="6"/>
                    </a:cubicBezTo>
                    <a:cubicBezTo>
                      <a:pt x="3" y="4"/>
                      <a:pt x="2"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4" name="Freeform 362"/>
              <p:cNvSpPr/>
              <p:nvPr/>
            </p:nvSpPr>
            <p:spPr bwMode="auto">
              <a:xfrm>
                <a:off x="1963" y="793"/>
                <a:ext cx="2" cy="4"/>
              </a:xfrm>
              <a:custGeom>
                <a:avLst/>
                <a:gdLst>
                  <a:gd name="T0" fmla="*/ 0 w 1"/>
                  <a:gd name="T1" fmla="*/ 0 h 3"/>
                  <a:gd name="T2" fmla="*/ 1 w 1"/>
                  <a:gd name="T3" fmla="*/ 3 h 3"/>
                  <a:gd name="T4" fmla="*/ 1 w 1"/>
                  <a:gd name="T5" fmla="*/ 3 h 3"/>
                  <a:gd name="T6" fmla="*/ 1 w 1"/>
                  <a:gd name="T7" fmla="*/ 2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1" y="1"/>
                      <a:pt x="1" y="2"/>
                      <a:pt x="1" y="3"/>
                    </a:cubicBezTo>
                    <a:cubicBezTo>
                      <a:pt x="1" y="3"/>
                      <a:pt x="1" y="3"/>
                      <a:pt x="1" y="3"/>
                    </a:cubicBezTo>
                    <a:cubicBezTo>
                      <a:pt x="1" y="2"/>
                      <a:pt x="1" y="2"/>
                      <a:pt x="1" y="2"/>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5" name="Freeform 363"/>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6" name="Freeform 364"/>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7" name="Freeform 365"/>
              <p:cNvSpPr/>
              <p:nvPr/>
            </p:nvSpPr>
            <p:spPr bwMode="auto">
              <a:xfrm>
                <a:off x="1870" y="880"/>
                <a:ext cx="121" cy="12"/>
              </a:xfrm>
              <a:custGeom>
                <a:avLst/>
                <a:gdLst>
                  <a:gd name="T0" fmla="*/ 78 w 83"/>
                  <a:gd name="T1" fmla="*/ 0 h 8"/>
                  <a:gd name="T2" fmla="*/ 77 w 83"/>
                  <a:gd name="T3" fmla="*/ 1 h 8"/>
                  <a:gd name="T4" fmla="*/ 77 w 83"/>
                  <a:gd name="T5" fmla="*/ 1 h 8"/>
                  <a:gd name="T6" fmla="*/ 68 w 83"/>
                  <a:gd name="T7" fmla="*/ 4 h 8"/>
                  <a:gd name="T8" fmla="*/ 55 w 83"/>
                  <a:gd name="T9" fmla="*/ 5 h 8"/>
                  <a:gd name="T10" fmla="*/ 50 w 83"/>
                  <a:gd name="T11" fmla="*/ 5 h 8"/>
                  <a:gd name="T12" fmla="*/ 24 w 83"/>
                  <a:gd name="T13" fmla="*/ 6 h 8"/>
                  <a:gd name="T14" fmla="*/ 21 w 83"/>
                  <a:gd name="T15" fmla="*/ 6 h 8"/>
                  <a:gd name="T16" fmla="*/ 5 w 83"/>
                  <a:gd name="T17" fmla="*/ 3 h 8"/>
                  <a:gd name="T18" fmla="*/ 4 w 83"/>
                  <a:gd name="T19" fmla="*/ 2 h 8"/>
                  <a:gd name="T20" fmla="*/ 4 w 83"/>
                  <a:gd name="T21" fmla="*/ 2 h 8"/>
                  <a:gd name="T22" fmla="*/ 7 w 83"/>
                  <a:gd name="T23" fmla="*/ 5 h 8"/>
                  <a:gd name="T24" fmla="*/ 21 w 83"/>
                  <a:gd name="T25" fmla="*/ 8 h 8"/>
                  <a:gd name="T26" fmla="*/ 25 w 83"/>
                  <a:gd name="T27" fmla="*/ 7 h 8"/>
                  <a:gd name="T28" fmla="*/ 56 w 83"/>
                  <a:gd name="T29" fmla="*/ 6 h 8"/>
                  <a:gd name="T30" fmla="*/ 71 w 83"/>
                  <a:gd name="T31" fmla="*/ 4 h 8"/>
                  <a:gd name="T32" fmla="*/ 80 w 83"/>
                  <a:gd name="T33" fmla="*/ 0 h 8"/>
                  <a:gd name="T34" fmla="*/ 78 w 83"/>
                  <a:gd name="T35" fmla="*/ 0 h 8"/>
                  <a:gd name="T36" fmla="*/ 78 w 83"/>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
                    <a:moveTo>
                      <a:pt x="78" y="0"/>
                    </a:moveTo>
                    <a:cubicBezTo>
                      <a:pt x="78" y="0"/>
                      <a:pt x="77" y="1"/>
                      <a:pt x="77" y="1"/>
                    </a:cubicBezTo>
                    <a:cubicBezTo>
                      <a:pt x="77" y="1"/>
                      <a:pt x="77" y="1"/>
                      <a:pt x="77" y="1"/>
                    </a:cubicBezTo>
                    <a:cubicBezTo>
                      <a:pt x="74" y="1"/>
                      <a:pt x="68" y="4"/>
                      <a:pt x="68" y="4"/>
                    </a:cubicBezTo>
                    <a:cubicBezTo>
                      <a:pt x="55" y="5"/>
                      <a:pt x="55" y="5"/>
                      <a:pt x="55" y="5"/>
                    </a:cubicBezTo>
                    <a:cubicBezTo>
                      <a:pt x="54" y="5"/>
                      <a:pt x="52" y="5"/>
                      <a:pt x="50" y="5"/>
                    </a:cubicBezTo>
                    <a:cubicBezTo>
                      <a:pt x="41" y="5"/>
                      <a:pt x="24" y="6"/>
                      <a:pt x="24" y="6"/>
                    </a:cubicBezTo>
                    <a:cubicBezTo>
                      <a:pt x="23" y="6"/>
                      <a:pt x="22" y="6"/>
                      <a:pt x="21" y="6"/>
                    </a:cubicBezTo>
                    <a:cubicBezTo>
                      <a:pt x="15" y="6"/>
                      <a:pt x="5" y="3"/>
                      <a:pt x="5" y="3"/>
                    </a:cubicBezTo>
                    <a:cubicBezTo>
                      <a:pt x="4" y="2"/>
                      <a:pt x="4" y="2"/>
                      <a:pt x="4" y="2"/>
                    </a:cubicBezTo>
                    <a:cubicBezTo>
                      <a:pt x="4" y="2"/>
                      <a:pt x="4" y="2"/>
                      <a:pt x="4" y="2"/>
                    </a:cubicBezTo>
                    <a:cubicBezTo>
                      <a:pt x="4" y="2"/>
                      <a:pt x="0" y="2"/>
                      <a:pt x="7" y="5"/>
                    </a:cubicBezTo>
                    <a:cubicBezTo>
                      <a:pt x="7" y="5"/>
                      <a:pt x="14" y="8"/>
                      <a:pt x="21" y="8"/>
                    </a:cubicBezTo>
                    <a:cubicBezTo>
                      <a:pt x="22" y="8"/>
                      <a:pt x="24" y="7"/>
                      <a:pt x="25" y="7"/>
                    </a:cubicBezTo>
                    <a:cubicBezTo>
                      <a:pt x="25" y="7"/>
                      <a:pt x="52" y="6"/>
                      <a:pt x="56" y="6"/>
                    </a:cubicBezTo>
                    <a:cubicBezTo>
                      <a:pt x="56" y="6"/>
                      <a:pt x="66" y="6"/>
                      <a:pt x="71" y="4"/>
                    </a:cubicBezTo>
                    <a:cubicBezTo>
                      <a:pt x="71" y="4"/>
                      <a:pt x="83" y="0"/>
                      <a:pt x="80" y="0"/>
                    </a:cubicBezTo>
                    <a:cubicBezTo>
                      <a:pt x="79" y="0"/>
                      <a:pt x="79" y="0"/>
                      <a:pt x="78" y="0"/>
                    </a:cubicBezTo>
                    <a:cubicBezTo>
                      <a:pt x="78" y="0"/>
                      <a:pt x="78" y="0"/>
                      <a:pt x="7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8" name="Freeform 366"/>
              <p:cNvSpPr>
                <a:spLocks noEditPoints="1"/>
              </p:cNvSpPr>
              <p:nvPr/>
            </p:nvSpPr>
            <p:spPr bwMode="auto">
              <a:xfrm>
                <a:off x="1876" y="760"/>
                <a:ext cx="108" cy="129"/>
              </a:xfrm>
              <a:custGeom>
                <a:avLst/>
                <a:gdLst>
                  <a:gd name="T0" fmla="*/ 43 w 74"/>
                  <a:gd name="T1" fmla="*/ 69 h 89"/>
                  <a:gd name="T2" fmla="*/ 47 w 74"/>
                  <a:gd name="T3" fmla="*/ 34 h 89"/>
                  <a:gd name="T4" fmla="*/ 50 w 74"/>
                  <a:gd name="T5" fmla="*/ 33 h 89"/>
                  <a:gd name="T6" fmla="*/ 50 w 74"/>
                  <a:gd name="T7" fmla="*/ 35 h 89"/>
                  <a:gd name="T8" fmla="*/ 36 w 74"/>
                  <a:gd name="T9" fmla="*/ 68 h 89"/>
                  <a:gd name="T10" fmla="*/ 40 w 74"/>
                  <a:gd name="T11" fmla="*/ 79 h 89"/>
                  <a:gd name="T12" fmla="*/ 32 w 74"/>
                  <a:gd name="T13" fmla="*/ 82 h 89"/>
                  <a:gd name="T14" fmla="*/ 13 w 74"/>
                  <a:gd name="T15" fmla="*/ 88 h 89"/>
                  <a:gd name="T16" fmla="*/ 20 w 74"/>
                  <a:gd name="T17" fmla="*/ 89 h 89"/>
                  <a:gd name="T18" fmla="*/ 73 w 74"/>
                  <a:gd name="T19" fmla="*/ 84 h 89"/>
                  <a:gd name="T20" fmla="*/ 72 w 74"/>
                  <a:gd name="T21" fmla="*/ 83 h 89"/>
                  <a:gd name="T22" fmla="*/ 70 w 74"/>
                  <a:gd name="T23" fmla="*/ 79 h 89"/>
                  <a:gd name="T24" fmla="*/ 67 w 74"/>
                  <a:gd name="T25" fmla="*/ 77 h 89"/>
                  <a:gd name="T26" fmla="*/ 53 w 74"/>
                  <a:gd name="T27" fmla="*/ 84 h 89"/>
                  <a:gd name="T28" fmla="*/ 45 w 74"/>
                  <a:gd name="T29" fmla="*/ 80 h 89"/>
                  <a:gd name="T30" fmla="*/ 42 w 74"/>
                  <a:gd name="T31" fmla="*/ 66 h 89"/>
                  <a:gd name="T32" fmla="*/ 46 w 74"/>
                  <a:gd name="T33" fmla="*/ 65 h 89"/>
                  <a:gd name="T34" fmla="*/ 52 w 74"/>
                  <a:gd name="T35" fmla="*/ 59 h 89"/>
                  <a:gd name="T36" fmla="*/ 57 w 74"/>
                  <a:gd name="T37" fmla="*/ 47 h 89"/>
                  <a:gd name="T38" fmla="*/ 58 w 74"/>
                  <a:gd name="T39" fmla="*/ 37 h 89"/>
                  <a:gd name="T40" fmla="*/ 57 w 74"/>
                  <a:gd name="T41" fmla="*/ 30 h 89"/>
                  <a:gd name="T42" fmla="*/ 55 w 74"/>
                  <a:gd name="T43" fmla="*/ 36 h 89"/>
                  <a:gd name="T44" fmla="*/ 54 w 74"/>
                  <a:gd name="T45" fmla="*/ 30 h 89"/>
                  <a:gd name="T46" fmla="*/ 56 w 74"/>
                  <a:gd name="T47" fmla="*/ 30 h 89"/>
                  <a:gd name="T48" fmla="*/ 39 w 74"/>
                  <a:gd name="T49" fmla="*/ 34 h 89"/>
                  <a:gd name="T50" fmla="*/ 43 w 74"/>
                  <a:gd name="T51" fmla="*/ 33 h 89"/>
                  <a:gd name="T52" fmla="*/ 43 w 74"/>
                  <a:gd name="T53" fmla="*/ 33 h 89"/>
                  <a:gd name="T54" fmla="*/ 46 w 74"/>
                  <a:gd name="T55" fmla="*/ 27 h 89"/>
                  <a:gd name="T56" fmla="*/ 44 w 74"/>
                  <a:gd name="T57" fmla="*/ 23 h 89"/>
                  <a:gd name="T58" fmla="*/ 44 w 74"/>
                  <a:gd name="T59" fmla="*/ 24 h 89"/>
                  <a:gd name="T60" fmla="*/ 55 w 74"/>
                  <a:gd name="T61" fmla="*/ 22 h 89"/>
                  <a:gd name="T62" fmla="*/ 55 w 74"/>
                  <a:gd name="T63" fmla="*/ 22 h 89"/>
                  <a:gd name="T64" fmla="*/ 48 w 74"/>
                  <a:gd name="T65" fmla="*/ 25 h 89"/>
                  <a:gd name="T66" fmla="*/ 24 w 74"/>
                  <a:gd name="T67" fmla="*/ 21 h 89"/>
                  <a:gd name="T68" fmla="*/ 53 w 74"/>
                  <a:gd name="T69" fmla="*/ 21 h 89"/>
                  <a:gd name="T70" fmla="*/ 51 w 74"/>
                  <a:gd name="T71" fmla="*/ 24 h 89"/>
                  <a:gd name="T72" fmla="*/ 53 w 74"/>
                  <a:gd name="T73" fmla="*/ 21 h 89"/>
                  <a:gd name="T74" fmla="*/ 48 w 74"/>
                  <a:gd name="T75" fmla="*/ 16 h 89"/>
                  <a:gd name="T76" fmla="*/ 31 w 74"/>
                  <a:gd name="T77" fmla="*/ 11 h 89"/>
                  <a:gd name="T78" fmla="*/ 32 w 74"/>
                  <a:gd name="T79" fmla="*/ 0 h 89"/>
                  <a:gd name="T80" fmla="*/ 18 w 74"/>
                  <a:gd name="T81" fmla="*/ 19 h 89"/>
                  <a:gd name="T82" fmla="*/ 21 w 74"/>
                  <a:gd name="T83" fmla="*/ 19 h 89"/>
                  <a:gd name="T84" fmla="*/ 25 w 74"/>
                  <a:gd name="T85" fmla="*/ 22 h 89"/>
                  <a:gd name="T86" fmla="*/ 29 w 74"/>
                  <a:gd name="T87" fmla="*/ 21 h 89"/>
                  <a:gd name="T88" fmla="*/ 47 w 74"/>
                  <a:gd name="T89" fmla="*/ 18 h 89"/>
                  <a:gd name="T90" fmla="*/ 48 w 74"/>
                  <a:gd name="T91" fmla="*/ 20 h 89"/>
                  <a:gd name="T92" fmla="*/ 46 w 74"/>
                  <a:gd name="T93" fmla="*/ 8 h 89"/>
                  <a:gd name="T94" fmla="*/ 43 w 74"/>
                  <a:gd name="T95" fmla="*/ 3 h 89"/>
                  <a:gd name="T96" fmla="*/ 32 w 74"/>
                  <a:gd name="T9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89">
                    <a:moveTo>
                      <a:pt x="43" y="69"/>
                    </a:moveTo>
                    <a:cubicBezTo>
                      <a:pt x="43" y="69"/>
                      <a:pt x="43" y="69"/>
                      <a:pt x="43" y="70"/>
                    </a:cubicBezTo>
                    <a:cubicBezTo>
                      <a:pt x="43" y="70"/>
                      <a:pt x="43" y="70"/>
                      <a:pt x="43" y="70"/>
                    </a:cubicBezTo>
                    <a:cubicBezTo>
                      <a:pt x="43" y="69"/>
                      <a:pt x="43" y="69"/>
                      <a:pt x="43" y="69"/>
                    </a:cubicBezTo>
                    <a:moveTo>
                      <a:pt x="49" y="31"/>
                    </a:moveTo>
                    <a:cubicBezTo>
                      <a:pt x="48" y="31"/>
                      <a:pt x="47" y="31"/>
                      <a:pt x="46" y="32"/>
                    </a:cubicBezTo>
                    <a:cubicBezTo>
                      <a:pt x="46" y="34"/>
                      <a:pt x="47" y="34"/>
                      <a:pt x="47" y="34"/>
                    </a:cubicBezTo>
                    <a:cubicBezTo>
                      <a:pt x="47" y="34"/>
                      <a:pt x="47" y="34"/>
                      <a:pt x="47" y="34"/>
                    </a:cubicBezTo>
                    <a:cubicBezTo>
                      <a:pt x="48" y="34"/>
                      <a:pt x="49" y="32"/>
                      <a:pt x="49" y="31"/>
                    </a:cubicBezTo>
                    <a:moveTo>
                      <a:pt x="52" y="30"/>
                    </a:moveTo>
                    <a:cubicBezTo>
                      <a:pt x="52" y="30"/>
                      <a:pt x="51" y="30"/>
                      <a:pt x="51" y="30"/>
                    </a:cubicBezTo>
                    <a:cubicBezTo>
                      <a:pt x="51" y="32"/>
                      <a:pt x="50" y="33"/>
                      <a:pt x="50" y="33"/>
                    </a:cubicBezTo>
                    <a:cubicBezTo>
                      <a:pt x="50" y="33"/>
                      <a:pt x="50" y="34"/>
                      <a:pt x="50" y="34"/>
                    </a:cubicBezTo>
                    <a:cubicBezTo>
                      <a:pt x="52" y="34"/>
                      <a:pt x="52" y="34"/>
                      <a:pt x="52" y="34"/>
                    </a:cubicBezTo>
                    <a:cubicBezTo>
                      <a:pt x="51" y="35"/>
                      <a:pt x="51" y="35"/>
                      <a:pt x="51" y="35"/>
                    </a:cubicBezTo>
                    <a:cubicBezTo>
                      <a:pt x="51" y="35"/>
                      <a:pt x="51" y="35"/>
                      <a:pt x="50" y="35"/>
                    </a:cubicBezTo>
                    <a:cubicBezTo>
                      <a:pt x="50" y="35"/>
                      <a:pt x="48" y="36"/>
                      <a:pt x="45" y="40"/>
                    </a:cubicBezTo>
                    <a:cubicBezTo>
                      <a:pt x="43" y="41"/>
                      <a:pt x="25" y="48"/>
                      <a:pt x="34" y="54"/>
                    </a:cubicBezTo>
                    <a:cubicBezTo>
                      <a:pt x="34" y="54"/>
                      <a:pt x="34" y="54"/>
                      <a:pt x="34" y="54"/>
                    </a:cubicBezTo>
                    <a:cubicBezTo>
                      <a:pt x="35" y="54"/>
                      <a:pt x="47" y="55"/>
                      <a:pt x="36" y="68"/>
                    </a:cubicBezTo>
                    <a:cubicBezTo>
                      <a:pt x="36" y="68"/>
                      <a:pt x="24" y="80"/>
                      <a:pt x="33" y="80"/>
                    </a:cubicBezTo>
                    <a:cubicBezTo>
                      <a:pt x="34" y="80"/>
                      <a:pt x="36" y="80"/>
                      <a:pt x="39" y="79"/>
                    </a:cubicBezTo>
                    <a:cubicBezTo>
                      <a:pt x="39" y="79"/>
                      <a:pt x="39" y="79"/>
                      <a:pt x="40" y="79"/>
                    </a:cubicBezTo>
                    <a:cubicBezTo>
                      <a:pt x="40" y="79"/>
                      <a:pt x="40" y="79"/>
                      <a:pt x="40" y="79"/>
                    </a:cubicBezTo>
                    <a:cubicBezTo>
                      <a:pt x="40" y="80"/>
                      <a:pt x="40" y="80"/>
                      <a:pt x="40" y="80"/>
                    </a:cubicBezTo>
                    <a:cubicBezTo>
                      <a:pt x="40" y="80"/>
                      <a:pt x="40" y="80"/>
                      <a:pt x="40" y="80"/>
                    </a:cubicBezTo>
                    <a:cubicBezTo>
                      <a:pt x="40" y="80"/>
                      <a:pt x="36" y="82"/>
                      <a:pt x="33" y="82"/>
                    </a:cubicBezTo>
                    <a:cubicBezTo>
                      <a:pt x="32" y="82"/>
                      <a:pt x="32" y="82"/>
                      <a:pt x="32" y="82"/>
                    </a:cubicBezTo>
                    <a:cubicBezTo>
                      <a:pt x="32" y="82"/>
                      <a:pt x="32" y="82"/>
                      <a:pt x="31" y="82"/>
                    </a:cubicBezTo>
                    <a:cubicBezTo>
                      <a:pt x="30" y="82"/>
                      <a:pt x="23" y="83"/>
                      <a:pt x="21" y="87"/>
                    </a:cubicBezTo>
                    <a:cubicBezTo>
                      <a:pt x="21" y="87"/>
                      <a:pt x="20" y="89"/>
                      <a:pt x="16" y="89"/>
                    </a:cubicBezTo>
                    <a:cubicBezTo>
                      <a:pt x="16" y="89"/>
                      <a:pt x="14" y="89"/>
                      <a:pt x="13" y="88"/>
                    </a:cubicBezTo>
                    <a:cubicBezTo>
                      <a:pt x="0" y="85"/>
                      <a:pt x="0" y="85"/>
                      <a:pt x="0" y="85"/>
                    </a:cubicBezTo>
                    <a:cubicBezTo>
                      <a:pt x="0" y="85"/>
                      <a:pt x="0" y="85"/>
                      <a:pt x="1" y="86"/>
                    </a:cubicBezTo>
                    <a:cubicBezTo>
                      <a:pt x="1" y="86"/>
                      <a:pt x="11" y="89"/>
                      <a:pt x="17" y="89"/>
                    </a:cubicBezTo>
                    <a:cubicBezTo>
                      <a:pt x="18" y="89"/>
                      <a:pt x="19" y="89"/>
                      <a:pt x="20" y="89"/>
                    </a:cubicBezTo>
                    <a:cubicBezTo>
                      <a:pt x="20" y="89"/>
                      <a:pt x="37" y="88"/>
                      <a:pt x="46" y="88"/>
                    </a:cubicBezTo>
                    <a:cubicBezTo>
                      <a:pt x="48" y="88"/>
                      <a:pt x="50" y="88"/>
                      <a:pt x="51" y="88"/>
                    </a:cubicBezTo>
                    <a:cubicBezTo>
                      <a:pt x="64" y="87"/>
                      <a:pt x="64" y="87"/>
                      <a:pt x="64" y="87"/>
                    </a:cubicBezTo>
                    <a:cubicBezTo>
                      <a:pt x="64" y="87"/>
                      <a:pt x="70" y="84"/>
                      <a:pt x="73" y="84"/>
                    </a:cubicBezTo>
                    <a:cubicBezTo>
                      <a:pt x="73" y="84"/>
                      <a:pt x="73" y="84"/>
                      <a:pt x="73" y="84"/>
                    </a:cubicBezTo>
                    <a:cubicBezTo>
                      <a:pt x="73" y="84"/>
                      <a:pt x="74" y="83"/>
                      <a:pt x="74" y="83"/>
                    </a:cubicBezTo>
                    <a:cubicBezTo>
                      <a:pt x="73" y="82"/>
                      <a:pt x="73" y="82"/>
                      <a:pt x="73" y="82"/>
                    </a:cubicBezTo>
                    <a:cubicBezTo>
                      <a:pt x="73" y="83"/>
                      <a:pt x="72" y="83"/>
                      <a:pt x="72" y="83"/>
                    </a:cubicBezTo>
                    <a:cubicBezTo>
                      <a:pt x="71" y="83"/>
                      <a:pt x="71" y="83"/>
                      <a:pt x="71" y="83"/>
                    </a:cubicBezTo>
                    <a:cubicBezTo>
                      <a:pt x="72" y="81"/>
                      <a:pt x="72" y="80"/>
                      <a:pt x="71" y="80"/>
                    </a:cubicBezTo>
                    <a:cubicBezTo>
                      <a:pt x="70" y="79"/>
                      <a:pt x="70" y="79"/>
                      <a:pt x="70" y="79"/>
                    </a:cubicBezTo>
                    <a:cubicBezTo>
                      <a:pt x="70" y="79"/>
                      <a:pt x="70" y="79"/>
                      <a:pt x="70" y="79"/>
                    </a:cubicBezTo>
                    <a:cubicBezTo>
                      <a:pt x="68" y="81"/>
                      <a:pt x="64" y="85"/>
                      <a:pt x="64" y="85"/>
                    </a:cubicBezTo>
                    <a:cubicBezTo>
                      <a:pt x="63" y="84"/>
                      <a:pt x="68" y="78"/>
                      <a:pt x="68" y="78"/>
                    </a:cubicBezTo>
                    <a:cubicBezTo>
                      <a:pt x="68" y="78"/>
                      <a:pt x="68" y="78"/>
                      <a:pt x="68" y="78"/>
                    </a:cubicBezTo>
                    <a:cubicBezTo>
                      <a:pt x="67" y="77"/>
                      <a:pt x="67" y="77"/>
                      <a:pt x="67" y="77"/>
                    </a:cubicBezTo>
                    <a:cubicBezTo>
                      <a:pt x="67" y="77"/>
                      <a:pt x="67" y="77"/>
                      <a:pt x="67" y="77"/>
                    </a:cubicBezTo>
                    <a:cubicBezTo>
                      <a:pt x="66" y="78"/>
                      <a:pt x="66" y="78"/>
                      <a:pt x="64" y="79"/>
                    </a:cubicBezTo>
                    <a:cubicBezTo>
                      <a:pt x="59" y="84"/>
                      <a:pt x="56" y="85"/>
                      <a:pt x="54" y="85"/>
                    </a:cubicBezTo>
                    <a:cubicBezTo>
                      <a:pt x="53" y="85"/>
                      <a:pt x="53" y="84"/>
                      <a:pt x="53" y="84"/>
                    </a:cubicBezTo>
                    <a:cubicBezTo>
                      <a:pt x="55" y="80"/>
                      <a:pt x="63" y="78"/>
                      <a:pt x="63" y="78"/>
                    </a:cubicBezTo>
                    <a:cubicBezTo>
                      <a:pt x="63" y="78"/>
                      <a:pt x="59" y="78"/>
                      <a:pt x="55" y="78"/>
                    </a:cubicBezTo>
                    <a:cubicBezTo>
                      <a:pt x="51" y="78"/>
                      <a:pt x="47" y="78"/>
                      <a:pt x="45" y="80"/>
                    </a:cubicBezTo>
                    <a:cubicBezTo>
                      <a:pt x="45" y="80"/>
                      <a:pt x="45" y="80"/>
                      <a:pt x="45" y="80"/>
                    </a:cubicBezTo>
                    <a:cubicBezTo>
                      <a:pt x="45" y="80"/>
                      <a:pt x="45" y="80"/>
                      <a:pt x="45" y="80"/>
                    </a:cubicBezTo>
                    <a:cubicBezTo>
                      <a:pt x="44" y="78"/>
                      <a:pt x="42" y="73"/>
                      <a:pt x="43" y="70"/>
                    </a:cubicBezTo>
                    <a:cubicBezTo>
                      <a:pt x="42" y="70"/>
                      <a:pt x="42" y="70"/>
                      <a:pt x="41" y="70"/>
                    </a:cubicBezTo>
                    <a:cubicBezTo>
                      <a:pt x="41" y="68"/>
                      <a:pt x="41" y="67"/>
                      <a:pt x="42" y="66"/>
                    </a:cubicBezTo>
                    <a:cubicBezTo>
                      <a:pt x="43" y="66"/>
                      <a:pt x="43" y="66"/>
                      <a:pt x="43" y="66"/>
                    </a:cubicBezTo>
                    <a:cubicBezTo>
                      <a:pt x="43" y="66"/>
                      <a:pt x="43" y="66"/>
                      <a:pt x="43" y="66"/>
                    </a:cubicBezTo>
                    <a:cubicBezTo>
                      <a:pt x="42" y="66"/>
                      <a:pt x="42" y="66"/>
                      <a:pt x="42" y="66"/>
                    </a:cubicBezTo>
                    <a:cubicBezTo>
                      <a:pt x="43" y="66"/>
                      <a:pt x="45" y="65"/>
                      <a:pt x="46" y="65"/>
                    </a:cubicBezTo>
                    <a:cubicBezTo>
                      <a:pt x="46" y="65"/>
                      <a:pt x="46" y="65"/>
                      <a:pt x="46" y="65"/>
                    </a:cubicBezTo>
                    <a:cubicBezTo>
                      <a:pt x="48" y="63"/>
                      <a:pt x="50" y="62"/>
                      <a:pt x="52" y="62"/>
                    </a:cubicBezTo>
                    <a:cubicBezTo>
                      <a:pt x="54" y="62"/>
                      <a:pt x="56" y="62"/>
                      <a:pt x="57" y="64"/>
                    </a:cubicBezTo>
                    <a:cubicBezTo>
                      <a:pt x="57" y="64"/>
                      <a:pt x="56" y="59"/>
                      <a:pt x="52" y="59"/>
                    </a:cubicBezTo>
                    <a:cubicBezTo>
                      <a:pt x="51" y="59"/>
                      <a:pt x="51" y="59"/>
                      <a:pt x="50" y="59"/>
                    </a:cubicBezTo>
                    <a:cubicBezTo>
                      <a:pt x="50" y="59"/>
                      <a:pt x="40" y="58"/>
                      <a:pt x="55" y="55"/>
                    </a:cubicBezTo>
                    <a:cubicBezTo>
                      <a:pt x="55" y="55"/>
                      <a:pt x="62" y="54"/>
                      <a:pt x="54" y="54"/>
                    </a:cubicBezTo>
                    <a:cubicBezTo>
                      <a:pt x="54" y="54"/>
                      <a:pt x="47" y="51"/>
                      <a:pt x="57" y="47"/>
                    </a:cubicBezTo>
                    <a:cubicBezTo>
                      <a:pt x="57" y="47"/>
                      <a:pt x="65" y="42"/>
                      <a:pt x="55" y="42"/>
                    </a:cubicBezTo>
                    <a:cubicBezTo>
                      <a:pt x="55" y="42"/>
                      <a:pt x="54" y="42"/>
                      <a:pt x="53" y="42"/>
                    </a:cubicBezTo>
                    <a:cubicBezTo>
                      <a:pt x="53" y="42"/>
                      <a:pt x="53" y="42"/>
                      <a:pt x="52" y="42"/>
                    </a:cubicBezTo>
                    <a:cubicBezTo>
                      <a:pt x="49" y="42"/>
                      <a:pt x="42" y="41"/>
                      <a:pt x="58" y="37"/>
                    </a:cubicBezTo>
                    <a:cubicBezTo>
                      <a:pt x="58" y="37"/>
                      <a:pt x="58" y="37"/>
                      <a:pt x="59" y="36"/>
                    </a:cubicBezTo>
                    <a:cubicBezTo>
                      <a:pt x="58" y="36"/>
                      <a:pt x="58" y="34"/>
                      <a:pt x="58" y="34"/>
                    </a:cubicBezTo>
                    <a:cubicBezTo>
                      <a:pt x="58" y="33"/>
                      <a:pt x="58" y="32"/>
                      <a:pt x="58" y="31"/>
                    </a:cubicBezTo>
                    <a:cubicBezTo>
                      <a:pt x="58" y="31"/>
                      <a:pt x="57" y="30"/>
                      <a:pt x="57" y="30"/>
                    </a:cubicBezTo>
                    <a:cubicBezTo>
                      <a:pt x="57" y="30"/>
                      <a:pt x="57" y="31"/>
                      <a:pt x="57" y="31"/>
                    </a:cubicBezTo>
                    <a:cubicBezTo>
                      <a:pt x="57" y="31"/>
                      <a:pt x="57" y="36"/>
                      <a:pt x="56" y="36"/>
                    </a:cubicBezTo>
                    <a:cubicBezTo>
                      <a:pt x="56" y="36"/>
                      <a:pt x="55" y="36"/>
                      <a:pt x="55" y="36"/>
                    </a:cubicBezTo>
                    <a:cubicBezTo>
                      <a:pt x="55" y="36"/>
                      <a:pt x="55" y="36"/>
                      <a:pt x="55" y="36"/>
                    </a:cubicBezTo>
                    <a:cubicBezTo>
                      <a:pt x="54" y="36"/>
                      <a:pt x="51" y="35"/>
                      <a:pt x="52" y="32"/>
                    </a:cubicBezTo>
                    <a:cubicBezTo>
                      <a:pt x="52" y="32"/>
                      <a:pt x="52" y="31"/>
                      <a:pt x="52" y="30"/>
                    </a:cubicBezTo>
                    <a:moveTo>
                      <a:pt x="54" y="30"/>
                    </a:moveTo>
                    <a:cubicBezTo>
                      <a:pt x="54" y="30"/>
                      <a:pt x="54" y="30"/>
                      <a:pt x="54" y="30"/>
                    </a:cubicBezTo>
                    <a:cubicBezTo>
                      <a:pt x="54" y="34"/>
                      <a:pt x="55" y="34"/>
                      <a:pt x="55" y="34"/>
                    </a:cubicBezTo>
                    <a:cubicBezTo>
                      <a:pt x="55" y="34"/>
                      <a:pt x="55" y="34"/>
                      <a:pt x="55" y="34"/>
                    </a:cubicBezTo>
                    <a:cubicBezTo>
                      <a:pt x="55" y="34"/>
                      <a:pt x="55" y="34"/>
                      <a:pt x="55" y="34"/>
                    </a:cubicBezTo>
                    <a:cubicBezTo>
                      <a:pt x="56" y="34"/>
                      <a:pt x="56" y="32"/>
                      <a:pt x="56" y="30"/>
                    </a:cubicBezTo>
                    <a:cubicBezTo>
                      <a:pt x="55" y="30"/>
                      <a:pt x="55" y="30"/>
                      <a:pt x="54" y="30"/>
                    </a:cubicBezTo>
                    <a:moveTo>
                      <a:pt x="44" y="29"/>
                    </a:moveTo>
                    <a:cubicBezTo>
                      <a:pt x="43" y="30"/>
                      <a:pt x="42" y="32"/>
                      <a:pt x="40" y="33"/>
                    </a:cubicBezTo>
                    <a:cubicBezTo>
                      <a:pt x="40" y="34"/>
                      <a:pt x="40" y="34"/>
                      <a:pt x="39" y="34"/>
                    </a:cubicBezTo>
                    <a:cubicBezTo>
                      <a:pt x="39" y="35"/>
                      <a:pt x="38" y="37"/>
                      <a:pt x="38" y="38"/>
                    </a:cubicBezTo>
                    <a:cubicBezTo>
                      <a:pt x="46" y="35"/>
                      <a:pt x="46" y="35"/>
                      <a:pt x="46" y="35"/>
                    </a:cubicBezTo>
                    <a:cubicBezTo>
                      <a:pt x="44" y="35"/>
                      <a:pt x="44" y="33"/>
                      <a:pt x="44" y="32"/>
                    </a:cubicBezTo>
                    <a:cubicBezTo>
                      <a:pt x="44" y="33"/>
                      <a:pt x="44" y="33"/>
                      <a:pt x="43" y="33"/>
                    </a:cubicBezTo>
                    <a:cubicBezTo>
                      <a:pt x="42" y="36"/>
                      <a:pt x="42" y="36"/>
                      <a:pt x="42" y="36"/>
                    </a:cubicBezTo>
                    <a:cubicBezTo>
                      <a:pt x="40" y="36"/>
                      <a:pt x="40" y="36"/>
                      <a:pt x="40" y="36"/>
                    </a:cubicBezTo>
                    <a:cubicBezTo>
                      <a:pt x="41" y="33"/>
                      <a:pt x="41" y="33"/>
                      <a:pt x="41" y="33"/>
                    </a:cubicBezTo>
                    <a:cubicBezTo>
                      <a:pt x="43" y="33"/>
                      <a:pt x="43" y="33"/>
                      <a:pt x="43" y="33"/>
                    </a:cubicBezTo>
                    <a:cubicBezTo>
                      <a:pt x="42" y="32"/>
                      <a:pt x="42" y="32"/>
                      <a:pt x="44" y="30"/>
                    </a:cubicBezTo>
                    <a:cubicBezTo>
                      <a:pt x="44" y="29"/>
                      <a:pt x="44" y="29"/>
                      <a:pt x="44" y="29"/>
                    </a:cubicBezTo>
                    <a:moveTo>
                      <a:pt x="49" y="25"/>
                    </a:moveTo>
                    <a:cubicBezTo>
                      <a:pt x="48" y="26"/>
                      <a:pt x="47" y="27"/>
                      <a:pt x="46" y="27"/>
                    </a:cubicBezTo>
                    <a:cubicBezTo>
                      <a:pt x="46" y="28"/>
                      <a:pt x="46" y="28"/>
                      <a:pt x="46" y="28"/>
                    </a:cubicBezTo>
                    <a:cubicBezTo>
                      <a:pt x="47" y="28"/>
                      <a:pt x="48" y="27"/>
                      <a:pt x="49" y="26"/>
                    </a:cubicBezTo>
                    <a:cubicBezTo>
                      <a:pt x="49" y="26"/>
                      <a:pt x="49" y="26"/>
                      <a:pt x="49" y="25"/>
                    </a:cubicBezTo>
                    <a:moveTo>
                      <a:pt x="44" y="23"/>
                    </a:moveTo>
                    <a:cubicBezTo>
                      <a:pt x="43" y="24"/>
                      <a:pt x="43" y="24"/>
                      <a:pt x="42" y="25"/>
                    </a:cubicBezTo>
                    <a:cubicBezTo>
                      <a:pt x="42" y="25"/>
                      <a:pt x="41" y="26"/>
                      <a:pt x="43" y="26"/>
                    </a:cubicBezTo>
                    <a:cubicBezTo>
                      <a:pt x="43" y="26"/>
                      <a:pt x="44" y="26"/>
                      <a:pt x="44" y="26"/>
                    </a:cubicBezTo>
                    <a:cubicBezTo>
                      <a:pt x="44" y="25"/>
                      <a:pt x="44" y="24"/>
                      <a:pt x="44" y="24"/>
                    </a:cubicBezTo>
                    <a:cubicBezTo>
                      <a:pt x="44" y="24"/>
                      <a:pt x="44" y="23"/>
                      <a:pt x="44" y="23"/>
                    </a:cubicBezTo>
                    <a:moveTo>
                      <a:pt x="55" y="22"/>
                    </a:moveTo>
                    <a:cubicBezTo>
                      <a:pt x="55" y="22"/>
                      <a:pt x="55" y="22"/>
                      <a:pt x="55" y="22"/>
                    </a:cubicBezTo>
                    <a:cubicBezTo>
                      <a:pt x="55" y="22"/>
                      <a:pt x="55" y="22"/>
                      <a:pt x="55" y="22"/>
                    </a:cubicBezTo>
                    <a:cubicBezTo>
                      <a:pt x="54" y="22"/>
                      <a:pt x="54" y="23"/>
                      <a:pt x="54" y="24"/>
                    </a:cubicBezTo>
                    <a:cubicBezTo>
                      <a:pt x="54" y="24"/>
                      <a:pt x="54" y="24"/>
                      <a:pt x="54" y="24"/>
                    </a:cubicBezTo>
                    <a:cubicBezTo>
                      <a:pt x="54" y="24"/>
                      <a:pt x="55" y="23"/>
                      <a:pt x="55" y="22"/>
                    </a:cubicBezTo>
                    <a:cubicBezTo>
                      <a:pt x="55" y="22"/>
                      <a:pt x="55" y="22"/>
                      <a:pt x="55" y="22"/>
                    </a:cubicBezTo>
                    <a:moveTo>
                      <a:pt x="47" y="22"/>
                    </a:moveTo>
                    <a:cubicBezTo>
                      <a:pt x="47" y="22"/>
                      <a:pt x="46" y="22"/>
                      <a:pt x="46" y="22"/>
                    </a:cubicBezTo>
                    <a:cubicBezTo>
                      <a:pt x="46" y="23"/>
                      <a:pt x="46" y="24"/>
                      <a:pt x="46" y="26"/>
                    </a:cubicBezTo>
                    <a:cubicBezTo>
                      <a:pt x="47" y="25"/>
                      <a:pt x="47" y="25"/>
                      <a:pt x="48" y="25"/>
                    </a:cubicBezTo>
                    <a:cubicBezTo>
                      <a:pt x="49" y="25"/>
                      <a:pt x="49" y="25"/>
                      <a:pt x="49" y="25"/>
                    </a:cubicBezTo>
                    <a:cubicBezTo>
                      <a:pt x="49" y="24"/>
                      <a:pt x="49" y="24"/>
                      <a:pt x="49" y="24"/>
                    </a:cubicBezTo>
                    <a:cubicBezTo>
                      <a:pt x="49" y="22"/>
                      <a:pt x="48" y="22"/>
                      <a:pt x="47" y="22"/>
                    </a:cubicBezTo>
                    <a:moveTo>
                      <a:pt x="24" y="21"/>
                    </a:moveTo>
                    <a:cubicBezTo>
                      <a:pt x="24" y="21"/>
                      <a:pt x="24" y="22"/>
                      <a:pt x="24" y="22"/>
                    </a:cubicBezTo>
                    <a:cubicBezTo>
                      <a:pt x="24" y="22"/>
                      <a:pt x="24" y="22"/>
                      <a:pt x="24" y="22"/>
                    </a:cubicBezTo>
                    <a:cubicBezTo>
                      <a:pt x="24" y="22"/>
                      <a:pt x="24" y="21"/>
                      <a:pt x="24" y="21"/>
                    </a:cubicBezTo>
                    <a:moveTo>
                      <a:pt x="53" y="21"/>
                    </a:moveTo>
                    <a:cubicBezTo>
                      <a:pt x="52" y="21"/>
                      <a:pt x="51" y="21"/>
                      <a:pt x="50" y="22"/>
                    </a:cubicBezTo>
                    <a:cubicBezTo>
                      <a:pt x="51" y="22"/>
                      <a:pt x="51" y="23"/>
                      <a:pt x="51" y="24"/>
                    </a:cubicBezTo>
                    <a:cubicBezTo>
                      <a:pt x="51" y="24"/>
                      <a:pt x="51" y="24"/>
                      <a:pt x="51" y="24"/>
                    </a:cubicBezTo>
                    <a:cubicBezTo>
                      <a:pt x="51" y="24"/>
                      <a:pt x="51" y="24"/>
                      <a:pt x="51" y="24"/>
                    </a:cubicBezTo>
                    <a:cubicBezTo>
                      <a:pt x="51" y="24"/>
                      <a:pt x="51" y="25"/>
                      <a:pt x="51" y="25"/>
                    </a:cubicBezTo>
                    <a:cubicBezTo>
                      <a:pt x="52" y="25"/>
                      <a:pt x="52" y="25"/>
                      <a:pt x="52" y="25"/>
                    </a:cubicBezTo>
                    <a:cubicBezTo>
                      <a:pt x="52" y="23"/>
                      <a:pt x="52" y="22"/>
                      <a:pt x="52" y="22"/>
                    </a:cubicBezTo>
                    <a:cubicBezTo>
                      <a:pt x="52" y="22"/>
                      <a:pt x="52" y="22"/>
                      <a:pt x="53" y="21"/>
                    </a:cubicBezTo>
                    <a:moveTo>
                      <a:pt x="31" y="11"/>
                    </a:moveTo>
                    <a:cubicBezTo>
                      <a:pt x="31" y="11"/>
                      <a:pt x="33" y="11"/>
                      <a:pt x="33" y="6"/>
                    </a:cubicBezTo>
                    <a:cubicBezTo>
                      <a:pt x="39" y="17"/>
                      <a:pt x="39" y="17"/>
                      <a:pt x="39" y="17"/>
                    </a:cubicBezTo>
                    <a:cubicBezTo>
                      <a:pt x="39" y="17"/>
                      <a:pt x="45" y="16"/>
                      <a:pt x="48" y="16"/>
                    </a:cubicBezTo>
                    <a:cubicBezTo>
                      <a:pt x="50" y="16"/>
                      <a:pt x="51" y="17"/>
                      <a:pt x="46" y="18"/>
                    </a:cubicBezTo>
                    <a:cubicBezTo>
                      <a:pt x="46" y="18"/>
                      <a:pt x="46" y="18"/>
                      <a:pt x="45" y="18"/>
                    </a:cubicBezTo>
                    <a:cubicBezTo>
                      <a:pt x="44" y="18"/>
                      <a:pt x="39" y="18"/>
                      <a:pt x="34" y="23"/>
                    </a:cubicBezTo>
                    <a:cubicBezTo>
                      <a:pt x="34" y="23"/>
                      <a:pt x="34" y="11"/>
                      <a:pt x="31" y="11"/>
                    </a:cubicBezTo>
                    <a:cubicBezTo>
                      <a:pt x="31" y="11"/>
                      <a:pt x="31" y="11"/>
                      <a:pt x="31" y="11"/>
                    </a:cubicBezTo>
                    <a:cubicBezTo>
                      <a:pt x="31" y="11"/>
                      <a:pt x="31" y="11"/>
                      <a:pt x="31" y="11"/>
                    </a:cubicBezTo>
                    <a:cubicBezTo>
                      <a:pt x="31" y="11"/>
                      <a:pt x="31" y="11"/>
                      <a:pt x="31" y="11"/>
                    </a:cubicBezTo>
                    <a:moveTo>
                      <a:pt x="32" y="0"/>
                    </a:moveTo>
                    <a:cubicBezTo>
                      <a:pt x="32" y="0"/>
                      <a:pt x="35" y="11"/>
                      <a:pt x="30" y="11"/>
                    </a:cubicBezTo>
                    <a:cubicBezTo>
                      <a:pt x="29" y="11"/>
                      <a:pt x="27" y="10"/>
                      <a:pt x="25" y="9"/>
                    </a:cubicBezTo>
                    <a:cubicBezTo>
                      <a:pt x="25" y="9"/>
                      <a:pt x="25" y="9"/>
                      <a:pt x="25" y="9"/>
                    </a:cubicBezTo>
                    <a:cubicBezTo>
                      <a:pt x="24" y="9"/>
                      <a:pt x="22" y="10"/>
                      <a:pt x="18" y="19"/>
                    </a:cubicBezTo>
                    <a:cubicBezTo>
                      <a:pt x="18" y="19"/>
                      <a:pt x="20" y="20"/>
                      <a:pt x="22" y="21"/>
                    </a:cubicBezTo>
                    <a:cubicBezTo>
                      <a:pt x="23" y="21"/>
                      <a:pt x="23" y="21"/>
                      <a:pt x="23" y="21"/>
                    </a:cubicBezTo>
                    <a:cubicBezTo>
                      <a:pt x="24" y="21"/>
                      <a:pt x="24" y="21"/>
                      <a:pt x="24" y="21"/>
                    </a:cubicBezTo>
                    <a:cubicBezTo>
                      <a:pt x="24" y="20"/>
                      <a:pt x="23" y="19"/>
                      <a:pt x="21" y="19"/>
                    </a:cubicBezTo>
                    <a:cubicBezTo>
                      <a:pt x="21" y="19"/>
                      <a:pt x="20" y="19"/>
                      <a:pt x="19" y="19"/>
                    </a:cubicBezTo>
                    <a:cubicBezTo>
                      <a:pt x="19" y="19"/>
                      <a:pt x="23" y="9"/>
                      <a:pt x="24" y="9"/>
                    </a:cubicBezTo>
                    <a:cubicBezTo>
                      <a:pt x="24" y="9"/>
                      <a:pt x="24" y="9"/>
                      <a:pt x="24" y="9"/>
                    </a:cubicBezTo>
                    <a:cubicBezTo>
                      <a:pt x="25" y="22"/>
                      <a:pt x="25" y="22"/>
                      <a:pt x="25" y="22"/>
                    </a:cubicBezTo>
                    <a:cubicBezTo>
                      <a:pt x="25" y="22"/>
                      <a:pt x="26" y="22"/>
                      <a:pt x="26" y="22"/>
                    </a:cubicBezTo>
                    <a:cubicBezTo>
                      <a:pt x="27" y="22"/>
                      <a:pt x="27" y="21"/>
                      <a:pt x="28" y="21"/>
                    </a:cubicBezTo>
                    <a:cubicBezTo>
                      <a:pt x="28" y="21"/>
                      <a:pt x="29" y="21"/>
                      <a:pt x="29" y="21"/>
                    </a:cubicBezTo>
                    <a:cubicBezTo>
                      <a:pt x="29" y="21"/>
                      <a:pt x="29" y="21"/>
                      <a:pt x="29" y="21"/>
                    </a:cubicBezTo>
                    <a:cubicBezTo>
                      <a:pt x="30" y="21"/>
                      <a:pt x="32" y="22"/>
                      <a:pt x="33" y="23"/>
                    </a:cubicBezTo>
                    <a:cubicBezTo>
                      <a:pt x="33" y="24"/>
                      <a:pt x="34" y="24"/>
                      <a:pt x="34" y="24"/>
                    </a:cubicBezTo>
                    <a:cubicBezTo>
                      <a:pt x="35" y="22"/>
                      <a:pt x="37" y="21"/>
                      <a:pt x="38" y="21"/>
                    </a:cubicBezTo>
                    <a:cubicBezTo>
                      <a:pt x="41" y="20"/>
                      <a:pt x="44" y="18"/>
                      <a:pt x="47" y="18"/>
                    </a:cubicBezTo>
                    <a:cubicBezTo>
                      <a:pt x="47" y="18"/>
                      <a:pt x="48" y="18"/>
                      <a:pt x="48" y="18"/>
                    </a:cubicBezTo>
                    <a:cubicBezTo>
                      <a:pt x="48" y="18"/>
                      <a:pt x="48" y="18"/>
                      <a:pt x="49" y="18"/>
                    </a:cubicBezTo>
                    <a:cubicBezTo>
                      <a:pt x="49" y="18"/>
                      <a:pt x="49" y="18"/>
                      <a:pt x="47" y="20"/>
                    </a:cubicBezTo>
                    <a:cubicBezTo>
                      <a:pt x="48" y="20"/>
                      <a:pt x="48" y="20"/>
                      <a:pt x="48" y="20"/>
                    </a:cubicBezTo>
                    <a:cubicBezTo>
                      <a:pt x="49" y="20"/>
                      <a:pt x="50" y="19"/>
                      <a:pt x="53" y="17"/>
                    </a:cubicBezTo>
                    <a:cubicBezTo>
                      <a:pt x="53" y="17"/>
                      <a:pt x="49" y="17"/>
                      <a:pt x="50" y="15"/>
                    </a:cubicBezTo>
                    <a:cubicBezTo>
                      <a:pt x="50" y="15"/>
                      <a:pt x="40" y="7"/>
                      <a:pt x="45" y="7"/>
                    </a:cubicBezTo>
                    <a:cubicBezTo>
                      <a:pt x="45" y="7"/>
                      <a:pt x="46" y="7"/>
                      <a:pt x="46" y="8"/>
                    </a:cubicBezTo>
                    <a:cubicBezTo>
                      <a:pt x="46" y="8"/>
                      <a:pt x="54" y="8"/>
                      <a:pt x="58" y="15"/>
                    </a:cubicBezTo>
                    <a:cubicBezTo>
                      <a:pt x="58" y="14"/>
                      <a:pt x="58" y="13"/>
                      <a:pt x="58" y="12"/>
                    </a:cubicBezTo>
                    <a:cubicBezTo>
                      <a:pt x="58" y="12"/>
                      <a:pt x="50" y="4"/>
                      <a:pt x="47" y="1"/>
                    </a:cubicBezTo>
                    <a:cubicBezTo>
                      <a:pt x="46" y="1"/>
                      <a:pt x="46" y="3"/>
                      <a:pt x="43" y="3"/>
                    </a:cubicBezTo>
                    <a:cubicBezTo>
                      <a:pt x="42" y="3"/>
                      <a:pt x="40" y="3"/>
                      <a:pt x="38" y="2"/>
                    </a:cubicBezTo>
                    <a:cubicBezTo>
                      <a:pt x="38" y="2"/>
                      <a:pt x="36" y="1"/>
                      <a:pt x="33" y="1"/>
                    </a:cubicBezTo>
                    <a:cubicBezTo>
                      <a:pt x="33" y="1"/>
                      <a:pt x="33" y="1"/>
                      <a:pt x="32" y="0"/>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9" name="Freeform 367"/>
              <p:cNvSpPr/>
              <p:nvPr/>
            </p:nvSpPr>
            <p:spPr bwMode="auto">
              <a:xfrm>
                <a:off x="1904" y="773"/>
                <a:ext cx="9" cy="19"/>
              </a:xfrm>
              <a:custGeom>
                <a:avLst/>
                <a:gdLst>
                  <a:gd name="T0" fmla="*/ 5 w 6"/>
                  <a:gd name="T1" fmla="*/ 0 h 13"/>
                  <a:gd name="T2" fmla="*/ 0 w 6"/>
                  <a:gd name="T3" fmla="*/ 10 h 13"/>
                  <a:gd name="T4" fmla="*/ 2 w 6"/>
                  <a:gd name="T5" fmla="*/ 10 h 13"/>
                  <a:gd name="T6" fmla="*/ 5 w 6"/>
                  <a:gd name="T7" fmla="*/ 12 h 13"/>
                  <a:gd name="T8" fmla="*/ 5 w 6"/>
                  <a:gd name="T9" fmla="*/ 12 h 13"/>
                  <a:gd name="T10" fmla="*/ 5 w 6"/>
                  <a:gd name="T11" fmla="*/ 12 h 13"/>
                  <a:gd name="T12" fmla="*/ 5 w 6"/>
                  <a:gd name="T13" fmla="*/ 13 h 13"/>
                  <a:gd name="T14" fmla="*/ 6 w 6"/>
                  <a:gd name="T15" fmla="*/ 13 h 13"/>
                  <a:gd name="T16" fmla="*/ 5 w 6"/>
                  <a:gd name="T17" fmla="*/ 0 h 13"/>
                  <a:gd name="T18" fmla="*/ 5 w 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3">
                    <a:moveTo>
                      <a:pt x="5" y="0"/>
                    </a:moveTo>
                    <a:cubicBezTo>
                      <a:pt x="4" y="0"/>
                      <a:pt x="0" y="10"/>
                      <a:pt x="0" y="10"/>
                    </a:cubicBezTo>
                    <a:cubicBezTo>
                      <a:pt x="1" y="10"/>
                      <a:pt x="2" y="10"/>
                      <a:pt x="2" y="10"/>
                    </a:cubicBezTo>
                    <a:cubicBezTo>
                      <a:pt x="4" y="10"/>
                      <a:pt x="5" y="11"/>
                      <a:pt x="5" y="12"/>
                    </a:cubicBezTo>
                    <a:cubicBezTo>
                      <a:pt x="5" y="12"/>
                      <a:pt x="5" y="12"/>
                      <a:pt x="5" y="12"/>
                    </a:cubicBezTo>
                    <a:cubicBezTo>
                      <a:pt x="5" y="12"/>
                      <a:pt x="5" y="12"/>
                      <a:pt x="5" y="12"/>
                    </a:cubicBezTo>
                    <a:cubicBezTo>
                      <a:pt x="5" y="12"/>
                      <a:pt x="5" y="13"/>
                      <a:pt x="5" y="13"/>
                    </a:cubicBezTo>
                    <a:cubicBezTo>
                      <a:pt x="5" y="13"/>
                      <a:pt x="6" y="13"/>
                      <a:pt x="6" y="13"/>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0" name="Freeform 368"/>
              <p:cNvSpPr>
                <a:spLocks noEditPoints="1"/>
              </p:cNvSpPr>
              <p:nvPr/>
            </p:nvSpPr>
            <p:spPr bwMode="auto">
              <a:xfrm>
                <a:off x="1921" y="768"/>
                <a:ext cx="29" cy="25"/>
              </a:xfrm>
              <a:custGeom>
                <a:avLst/>
                <a:gdLst>
                  <a:gd name="T0" fmla="*/ 0 w 20"/>
                  <a:gd name="T1" fmla="*/ 5 h 17"/>
                  <a:gd name="T2" fmla="*/ 0 w 20"/>
                  <a:gd name="T3" fmla="*/ 5 h 17"/>
                  <a:gd name="T4" fmla="*/ 0 w 20"/>
                  <a:gd name="T5" fmla="*/ 5 h 17"/>
                  <a:gd name="T6" fmla="*/ 2 w 20"/>
                  <a:gd name="T7" fmla="*/ 0 h 17"/>
                  <a:gd name="T8" fmla="*/ 0 w 20"/>
                  <a:gd name="T9" fmla="*/ 5 h 17"/>
                  <a:gd name="T10" fmla="*/ 0 w 20"/>
                  <a:gd name="T11" fmla="*/ 5 h 17"/>
                  <a:gd name="T12" fmla="*/ 3 w 20"/>
                  <a:gd name="T13" fmla="*/ 17 h 17"/>
                  <a:gd name="T14" fmla="*/ 14 w 20"/>
                  <a:gd name="T15" fmla="*/ 12 h 17"/>
                  <a:gd name="T16" fmla="*/ 15 w 20"/>
                  <a:gd name="T17" fmla="*/ 12 h 17"/>
                  <a:gd name="T18" fmla="*/ 17 w 20"/>
                  <a:gd name="T19" fmla="*/ 10 h 17"/>
                  <a:gd name="T20" fmla="*/ 8 w 20"/>
                  <a:gd name="T21" fmla="*/ 11 h 17"/>
                  <a:gd name="T22" fmla="*/ 2 w 20"/>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7">
                    <a:moveTo>
                      <a:pt x="0" y="5"/>
                    </a:moveTo>
                    <a:cubicBezTo>
                      <a:pt x="0" y="5"/>
                      <a:pt x="0" y="5"/>
                      <a:pt x="0" y="5"/>
                    </a:cubicBezTo>
                    <a:cubicBezTo>
                      <a:pt x="0" y="5"/>
                      <a:pt x="0" y="5"/>
                      <a:pt x="0" y="5"/>
                    </a:cubicBezTo>
                    <a:moveTo>
                      <a:pt x="2" y="0"/>
                    </a:moveTo>
                    <a:cubicBezTo>
                      <a:pt x="2" y="5"/>
                      <a:pt x="0" y="5"/>
                      <a:pt x="0" y="5"/>
                    </a:cubicBezTo>
                    <a:cubicBezTo>
                      <a:pt x="0" y="5"/>
                      <a:pt x="0" y="5"/>
                      <a:pt x="0" y="5"/>
                    </a:cubicBezTo>
                    <a:cubicBezTo>
                      <a:pt x="3" y="5"/>
                      <a:pt x="3" y="17"/>
                      <a:pt x="3" y="17"/>
                    </a:cubicBezTo>
                    <a:cubicBezTo>
                      <a:pt x="8" y="12"/>
                      <a:pt x="13" y="12"/>
                      <a:pt x="14" y="12"/>
                    </a:cubicBezTo>
                    <a:cubicBezTo>
                      <a:pt x="15" y="12"/>
                      <a:pt x="15" y="12"/>
                      <a:pt x="15" y="12"/>
                    </a:cubicBezTo>
                    <a:cubicBezTo>
                      <a:pt x="20" y="11"/>
                      <a:pt x="19" y="10"/>
                      <a:pt x="17" y="10"/>
                    </a:cubicBezTo>
                    <a:cubicBezTo>
                      <a:pt x="14" y="10"/>
                      <a:pt x="8" y="11"/>
                      <a:pt x="8" y="1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1" name="Freeform 369"/>
              <p:cNvSpPr/>
              <p:nvPr/>
            </p:nvSpPr>
            <p:spPr bwMode="auto">
              <a:xfrm>
                <a:off x="1936" y="856"/>
                <a:ext cx="3" cy="5"/>
              </a:xfrm>
              <a:custGeom>
                <a:avLst/>
                <a:gdLst>
                  <a:gd name="T0" fmla="*/ 1 w 2"/>
                  <a:gd name="T1" fmla="*/ 0 h 4"/>
                  <a:gd name="T2" fmla="*/ 0 w 2"/>
                  <a:gd name="T3" fmla="*/ 4 h 4"/>
                  <a:gd name="T4" fmla="*/ 2 w 2"/>
                  <a:gd name="T5" fmla="*/ 4 h 4"/>
                  <a:gd name="T6" fmla="*/ 2 w 2"/>
                  <a:gd name="T7" fmla="*/ 4 h 4"/>
                  <a:gd name="T8" fmla="*/ 2 w 2"/>
                  <a:gd name="T9" fmla="*/ 4 h 4"/>
                  <a:gd name="T10" fmla="*/ 2 w 2"/>
                  <a:gd name="T11" fmla="*/ 4 h 4"/>
                  <a:gd name="T12" fmla="*/ 2 w 2"/>
                  <a:gd name="T13" fmla="*/ 4 h 4"/>
                  <a:gd name="T14" fmla="*/ 2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1"/>
                      <a:pt x="0" y="2"/>
                      <a:pt x="0"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352" name="Picture 3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8" y="754"/>
                <a:ext cx="11"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3" name="Freeform 371"/>
              <p:cNvSpPr/>
              <p:nvPr/>
            </p:nvSpPr>
            <p:spPr bwMode="auto">
              <a:xfrm>
                <a:off x="1923" y="760"/>
                <a:ext cx="1" cy="1"/>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4" name="Freeform 372"/>
              <p:cNvSpPr/>
              <p:nvPr/>
            </p:nvSpPr>
            <p:spPr bwMode="auto">
              <a:xfrm>
                <a:off x="1908" y="790"/>
                <a:ext cx="3" cy="2"/>
              </a:xfrm>
              <a:custGeom>
                <a:avLst/>
                <a:gdLst>
                  <a:gd name="T0" fmla="*/ 1 w 2"/>
                  <a:gd name="T1" fmla="*/ 0 h 1"/>
                  <a:gd name="T2" fmla="*/ 0 w 2"/>
                  <a:gd name="T3" fmla="*/ 0 h 1"/>
                  <a:gd name="T4" fmla="*/ 2 w 2"/>
                  <a:gd name="T5" fmla="*/ 1 h 1"/>
                  <a:gd name="T6" fmla="*/ 2 w 2"/>
                  <a:gd name="T7" fmla="*/ 0 h 1"/>
                  <a:gd name="T8" fmla="*/ 2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0" y="0"/>
                      <a:pt x="0" y="0"/>
                      <a:pt x="0" y="0"/>
                    </a:cubicBezTo>
                    <a:cubicBezTo>
                      <a:pt x="1" y="0"/>
                      <a:pt x="1" y="0"/>
                      <a:pt x="2" y="1"/>
                    </a:cubicBezTo>
                    <a:cubicBezTo>
                      <a:pt x="2" y="1"/>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5" name="Freeform 373"/>
              <p:cNvSpPr/>
              <p:nvPr/>
            </p:nvSpPr>
            <p:spPr bwMode="auto">
              <a:xfrm>
                <a:off x="1934" y="808"/>
                <a:ext cx="5" cy="4"/>
              </a:xfrm>
              <a:custGeom>
                <a:avLst/>
                <a:gdLst>
                  <a:gd name="T0" fmla="*/ 1 w 3"/>
                  <a:gd name="T1" fmla="*/ 0 h 3"/>
                  <a:gd name="T2" fmla="*/ 0 w 3"/>
                  <a:gd name="T3" fmla="*/ 3 h 3"/>
                  <a:gd name="T4" fmla="*/ 2 w 3"/>
                  <a:gd name="T5" fmla="*/ 3 h 3"/>
                  <a:gd name="T6" fmla="*/ 3 w 3"/>
                  <a:gd name="T7" fmla="*/ 0 h 3"/>
                  <a:gd name="T8" fmla="*/ 3 w 3"/>
                  <a:gd name="T9" fmla="*/ 0 h 3"/>
                  <a:gd name="T10" fmla="*/ 3 w 3"/>
                  <a:gd name="T11" fmla="*/ 0 h 3"/>
                  <a:gd name="T12" fmla="*/ 3 w 3"/>
                  <a:gd name="T13" fmla="*/ 0 h 3"/>
                  <a:gd name="T14" fmla="*/ 1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0"/>
                    </a:moveTo>
                    <a:cubicBezTo>
                      <a:pt x="0" y="3"/>
                      <a:pt x="0" y="3"/>
                      <a:pt x="0" y="3"/>
                    </a:cubicBezTo>
                    <a:cubicBezTo>
                      <a:pt x="2" y="3"/>
                      <a:pt x="2" y="3"/>
                      <a:pt x="2" y="3"/>
                    </a:cubicBezTo>
                    <a:cubicBezTo>
                      <a:pt x="3" y="0"/>
                      <a:pt x="3" y="0"/>
                      <a:pt x="3" y="0"/>
                    </a:cubicBezTo>
                    <a:cubicBezTo>
                      <a:pt x="3" y="0"/>
                      <a:pt x="3" y="0"/>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6" name="Freeform 374"/>
              <p:cNvSpPr/>
              <p:nvPr/>
            </p:nvSpPr>
            <p:spPr bwMode="auto">
              <a:xfrm>
                <a:off x="1914" y="790"/>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3" y="0"/>
                      <a:pt x="2" y="0"/>
                      <a:pt x="2" y="0"/>
                    </a:cubicBezTo>
                    <a:cubicBezTo>
                      <a:pt x="1" y="0"/>
                      <a:pt x="1" y="1"/>
                      <a:pt x="0" y="1"/>
                    </a:cubicBezTo>
                    <a:cubicBezTo>
                      <a:pt x="2" y="2"/>
                      <a:pt x="4" y="2"/>
                      <a:pt x="7"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7" name="Freeform 375"/>
              <p:cNvSpPr>
                <a:spLocks noEditPoints="1"/>
              </p:cNvSpPr>
              <p:nvPr/>
            </p:nvSpPr>
            <p:spPr bwMode="auto">
              <a:xfrm>
                <a:off x="1926" y="790"/>
                <a:ext cx="8" cy="19"/>
              </a:xfrm>
              <a:custGeom>
                <a:avLst/>
                <a:gdLst>
                  <a:gd name="T0" fmla="*/ 6 w 6"/>
                  <a:gd name="T1" fmla="*/ 12 h 13"/>
                  <a:gd name="T2" fmla="*/ 5 w 6"/>
                  <a:gd name="T3" fmla="*/ 13 h 13"/>
                  <a:gd name="T4" fmla="*/ 6 w 6"/>
                  <a:gd name="T5" fmla="*/ 12 h 13"/>
                  <a:gd name="T6" fmla="*/ 4 w 6"/>
                  <a:gd name="T7" fmla="*/ 0 h 13"/>
                  <a:gd name="T8" fmla="*/ 0 w 6"/>
                  <a:gd name="T9" fmla="*/ 3 h 13"/>
                  <a:gd name="T10" fmla="*/ 0 w 6"/>
                  <a:gd name="T11" fmla="*/ 3 h 13"/>
                  <a:gd name="T12" fmla="*/ 4 w 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6" y="12"/>
                    </a:moveTo>
                    <a:cubicBezTo>
                      <a:pt x="6" y="12"/>
                      <a:pt x="6" y="13"/>
                      <a:pt x="5" y="13"/>
                    </a:cubicBezTo>
                    <a:cubicBezTo>
                      <a:pt x="6" y="13"/>
                      <a:pt x="6" y="13"/>
                      <a:pt x="6" y="12"/>
                    </a:cubicBezTo>
                    <a:moveTo>
                      <a:pt x="4" y="0"/>
                    </a:moveTo>
                    <a:cubicBezTo>
                      <a:pt x="3" y="0"/>
                      <a:pt x="1" y="1"/>
                      <a:pt x="0" y="3"/>
                    </a:cubicBezTo>
                    <a:cubicBezTo>
                      <a:pt x="0" y="3"/>
                      <a:pt x="0" y="3"/>
                      <a:pt x="0" y="3"/>
                    </a:cubicBezTo>
                    <a:cubicBezTo>
                      <a:pt x="0" y="3"/>
                      <a:pt x="2"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8" name="Freeform 376"/>
              <p:cNvSpPr>
                <a:spLocks noEditPoints="1"/>
              </p:cNvSpPr>
              <p:nvPr/>
            </p:nvSpPr>
            <p:spPr bwMode="auto">
              <a:xfrm>
                <a:off x="1940" y="789"/>
                <a:ext cx="10" cy="21"/>
              </a:xfrm>
              <a:custGeom>
                <a:avLst/>
                <a:gdLst>
                  <a:gd name="T0" fmla="*/ 7 w 7"/>
                  <a:gd name="T1" fmla="*/ 10 h 15"/>
                  <a:gd name="T2" fmla="*/ 5 w 7"/>
                  <a:gd name="T3" fmla="*/ 11 h 15"/>
                  <a:gd name="T4" fmla="*/ 3 w 7"/>
                  <a:gd name="T5" fmla="*/ 14 h 15"/>
                  <a:gd name="T6" fmla="*/ 3 w 7"/>
                  <a:gd name="T7" fmla="*/ 14 h 15"/>
                  <a:gd name="T8" fmla="*/ 2 w 7"/>
                  <a:gd name="T9" fmla="*/ 12 h 15"/>
                  <a:gd name="T10" fmla="*/ 0 w 7"/>
                  <a:gd name="T11" fmla="*/ 12 h 15"/>
                  <a:gd name="T12" fmla="*/ 2 w 7"/>
                  <a:gd name="T13" fmla="*/ 15 h 15"/>
                  <a:gd name="T14" fmla="*/ 6 w 7"/>
                  <a:gd name="T15" fmla="*/ 14 h 15"/>
                  <a:gd name="T16" fmla="*/ 6 w 7"/>
                  <a:gd name="T17" fmla="*/ 13 h 15"/>
                  <a:gd name="T18" fmla="*/ 7 w 7"/>
                  <a:gd name="T19" fmla="*/ 10 h 15"/>
                  <a:gd name="T20" fmla="*/ 2 w 7"/>
                  <a:gd name="T21" fmla="*/ 7 h 15"/>
                  <a:gd name="T22" fmla="*/ 0 w 7"/>
                  <a:gd name="T23" fmla="*/ 9 h 15"/>
                  <a:gd name="T24" fmla="*/ 0 w 7"/>
                  <a:gd name="T25" fmla="*/ 10 h 15"/>
                  <a:gd name="T26" fmla="*/ 2 w 7"/>
                  <a:gd name="T27" fmla="*/ 8 h 15"/>
                  <a:gd name="T28" fmla="*/ 2 w 7"/>
                  <a:gd name="T29" fmla="*/ 7 h 15"/>
                  <a:gd name="T30" fmla="*/ 7 w 7"/>
                  <a:gd name="T31" fmla="*/ 4 h 15"/>
                  <a:gd name="T32" fmla="*/ 5 w 7"/>
                  <a:gd name="T33" fmla="*/ 5 h 15"/>
                  <a:gd name="T34" fmla="*/ 5 w 7"/>
                  <a:gd name="T35" fmla="*/ 6 h 15"/>
                  <a:gd name="T36" fmla="*/ 7 w 7"/>
                  <a:gd name="T37" fmla="*/ 5 h 15"/>
                  <a:gd name="T38" fmla="*/ 7 w 7"/>
                  <a:gd name="T39" fmla="*/ 4 h 15"/>
                  <a:gd name="T40" fmla="*/ 3 w 7"/>
                  <a:gd name="T41" fmla="*/ 0 h 15"/>
                  <a:gd name="T42" fmla="*/ 0 w 7"/>
                  <a:gd name="T43" fmla="*/ 3 h 15"/>
                  <a:gd name="T44" fmla="*/ 0 w 7"/>
                  <a:gd name="T45" fmla="*/ 4 h 15"/>
                  <a:gd name="T46" fmla="*/ 0 w 7"/>
                  <a:gd name="T47" fmla="*/ 6 h 15"/>
                  <a:gd name="T48" fmla="*/ 2 w 7"/>
                  <a:gd name="T49" fmla="*/ 6 h 15"/>
                  <a:gd name="T50" fmla="*/ 2 w 7"/>
                  <a:gd name="T51" fmla="*/ 2 h 15"/>
                  <a:gd name="T52" fmla="*/ 3 w 7"/>
                  <a:gd name="T53" fmla="*/ 2 h 15"/>
                  <a:gd name="T54" fmla="*/ 5 w 7"/>
                  <a:gd name="T55" fmla="*/ 4 h 15"/>
                  <a:gd name="T56" fmla="*/ 5 w 7"/>
                  <a:gd name="T57" fmla="*/ 5 h 15"/>
                  <a:gd name="T58" fmla="*/ 7 w 7"/>
                  <a:gd name="T59" fmla="*/ 4 h 15"/>
                  <a:gd name="T60" fmla="*/ 6 w 7"/>
                  <a:gd name="T61" fmla="*/ 2 h 15"/>
                  <a:gd name="T62" fmla="*/ 6 w 7"/>
                  <a:gd name="T63" fmla="*/ 2 h 15"/>
                  <a:gd name="T64" fmla="*/ 4 w 7"/>
                  <a:gd name="T65" fmla="*/ 2 h 15"/>
                  <a:gd name="T66" fmla="*/ 4 w 7"/>
                  <a:gd name="T67" fmla="*/ 0 h 15"/>
                  <a:gd name="T68" fmla="*/ 3 w 7"/>
                  <a:gd name="T6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15">
                    <a:moveTo>
                      <a:pt x="7" y="10"/>
                    </a:moveTo>
                    <a:cubicBezTo>
                      <a:pt x="6" y="10"/>
                      <a:pt x="6" y="10"/>
                      <a:pt x="5" y="11"/>
                    </a:cubicBezTo>
                    <a:cubicBezTo>
                      <a:pt x="5" y="12"/>
                      <a:pt x="4" y="14"/>
                      <a:pt x="3" y="14"/>
                    </a:cubicBezTo>
                    <a:cubicBezTo>
                      <a:pt x="3" y="14"/>
                      <a:pt x="3" y="14"/>
                      <a:pt x="3" y="14"/>
                    </a:cubicBezTo>
                    <a:cubicBezTo>
                      <a:pt x="3" y="14"/>
                      <a:pt x="2" y="14"/>
                      <a:pt x="2" y="12"/>
                    </a:cubicBezTo>
                    <a:cubicBezTo>
                      <a:pt x="1" y="12"/>
                      <a:pt x="1" y="12"/>
                      <a:pt x="0" y="12"/>
                    </a:cubicBezTo>
                    <a:cubicBezTo>
                      <a:pt x="0" y="13"/>
                      <a:pt x="0" y="15"/>
                      <a:pt x="2" y="15"/>
                    </a:cubicBezTo>
                    <a:cubicBezTo>
                      <a:pt x="6" y="14"/>
                      <a:pt x="6" y="14"/>
                      <a:pt x="6" y="14"/>
                    </a:cubicBezTo>
                    <a:cubicBezTo>
                      <a:pt x="6" y="14"/>
                      <a:pt x="6" y="13"/>
                      <a:pt x="6" y="13"/>
                    </a:cubicBezTo>
                    <a:cubicBezTo>
                      <a:pt x="6" y="13"/>
                      <a:pt x="7" y="12"/>
                      <a:pt x="7" y="10"/>
                    </a:cubicBezTo>
                    <a:moveTo>
                      <a:pt x="2" y="7"/>
                    </a:moveTo>
                    <a:cubicBezTo>
                      <a:pt x="2" y="8"/>
                      <a:pt x="1" y="8"/>
                      <a:pt x="0" y="9"/>
                    </a:cubicBezTo>
                    <a:cubicBezTo>
                      <a:pt x="0" y="9"/>
                      <a:pt x="0" y="9"/>
                      <a:pt x="0" y="10"/>
                    </a:cubicBezTo>
                    <a:cubicBezTo>
                      <a:pt x="1" y="9"/>
                      <a:pt x="2" y="9"/>
                      <a:pt x="2" y="8"/>
                    </a:cubicBezTo>
                    <a:cubicBezTo>
                      <a:pt x="2" y="8"/>
                      <a:pt x="2" y="8"/>
                      <a:pt x="2" y="7"/>
                    </a:cubicBezTo>
                    <a:moveTo>
                      <a:pt x="7" y="4"/>
                    </a:moveTo>
                    <a:cubicBezTo>
                      <a:pt x="7" y="4"/>
                      <a:pt x="6" y="5"/>
                      <a:pt x="5" y="5"/>
                    </a:cubicBezTo>
                    <a:cubicBezTo>
                      <a:pt x="5" y="6"/>
                      <a:pt x="5" y="6"/>
                      <a:pt x="5" y="6"/>
                    </a:cubicBezTo>
                    <a:cubicBezTo>
                      <a:pt x="6" y="6"/>
                      <a:pt x="6" y="6"/>
                      <a:pt x="7" y="5"/>
                    </a:cubicBezTo>
                    <a:cubicBezTo>
                      <a:pt x="7" y="5"/>
                      <a:pt x="7" y="4"/>
                      <a:pt x="7" y="4"/>
                    </a:cubicBezTo>
                    <a:moveTo>
                      <a:pt x="3" y="0"/>
                    </a:moveTo>
                    <a:cubicBezTo>
                      <a:pt x="3" y="1"/>
                      <a:pt x="2" y="2"/>
                      <a:pt x="0" y="3"/>
                    </a:cubicBezTo>
                    <a:cubicBezTo>
                      <a:pt x="0" y="3"/>
                      <a:pt x="0" y="4"/>
                      <a:pt x="0" y="4"/>
                    </a:cubicBezTo>
                    <a:cubicBezTo>
                      <a:pt x="0" y="4"/>
                      <a:pt x="0" y="5"/>
                      <a:pt x="0" y="6"/>
                    </a:cubicBezTo>
                    <a:cubicBezTo>
                      <a:pt x="1" y="6"/>
                      <a:pt x="2" y="6"/>
                      <a:pt x="2" y="6"/>
                    </a:cubicBezTo>
                    <a:cubicBezTo>
                      <a:pt x="2" y="4"/>
                      <a:pt x="2" y="3"/>
                      <a:pt x="2" y="2"/>
                    </a:cubicBezTo>
                    <a:cubicBezTo>
                      <a:pt x="2" y="2"/>
                      <a:pt x="3" y="2"/>
                      <a:pt x="3" y="2"/>
                    </a:cubicBezTo>
                    <a:cubicBezTo>
                      <a:pt x="4" y="2"/>
                      <a:pt x="5" y="2"/>
                      <a:pt x="5" y="4"/>
                    </a:cubicBezTo>
                    <a:cubicBezTo>
                      <a:pt x="5" y="4"/>
                      <a:pt x="5" y="4"/>
                      <a:pt x="5" y="5"/>
                    </a:cubicBezTo>
                    <a:cubicBezTo>
                      <a:pt x="7" y="4"/>
                      <a:pt x="7" y="4"/>
                      <a:pt x="7" y="4"/>
                    </a:cubicBezTo>
                    <a:cubicBezTo>
                      <a:pt x="7" y="3"/>
                      <a:pt x="7" y="2"/>
                      <a:pt x="6" y="2"/>
                    </a:cubicBezTo>
                    <a:cubicBezTo>
                      <a:pt x="6" y="2"/>
                      <a:pt x="6" y="2"/>
                      <a:pt x="6" y="2"/>
                    </a:cubicBezTo>
                    <a:cubicBezTo>
                      <a:pt x="6" y="2"/>
                      <a:pt x="5" y="2"/>
                      <a:pt x="4" y="2"/>
                    </a:cubicBezTo>
                    <a:cubicBezTo>
                      <a:pt x="3" y="2"/>
                      <a:pt x="3" y="2"/>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9" name="Freeform 377"/>
              <p:cNvSpPr>
                <a:spLocks noEditPoints="1"/>
              </p:cNvSpPr>
              <p:nvPr/>
            </p:nvSpPr>
            <p:spPr bwMode="auto">
              <a:xfrm>
                <a:off x="1950" y="790"/>
                <a:ext cx="9" cy="22"/>
              </a:xfrm>
              <a:custGeom>
                <a:avLst/>
                <a:gdLst>
                  <a:gd name="T0" fmla="*/ 3 w 6"/>
                  <a:gd name="T1" fmla="*/ 9 h 15"/>
                  <a:gd name="T2" fmla="*/ 1 w 6"/>
                  <a:gd name="T3" fmla="*/ 9 h 15"/>
                  <a:gd name="T4" fmla="*/ 1 w 6"/>
                  <a:gd name="T5" fmla="*/ 11 h 15"/>
                  <a:gd name="T6" fmla="*/ 4 w 6"/>
                  <a:gd name="T7" fmla="*/ 15 h 15"/>
                  <a:gd name="T8" fmla="*/ 4 w 6"/>
                  <a:gd name="T9" fmla="*/ 15 h 15"/>
                  <a:gd name="T10" fmla="*/ 5 w 6"/>
                  <a:gd name="T11" fmla="*/ 15 h 15"/>
                  <a:gd name="T12" fmla="*/ 6 w 6"/>
                  <a:gd name="T13" fmla="*/ 10 h 15"/>
                  <a:gd name="T14" fmla="*/ 6 w 6"/>
                  <a:gd name="T15" fmla="*/ 9 h 15"/>
                  <a:gd name="T16" fmla="*/ 5 w 6"/>
                  <a:gd name="T17" fmla="*/ 9 h 15"/>
                  <a:gd name="T18" fmla="*/ 4 w 6"/>
                  <a:gd name="T19" fmla="*/ 13 h 15"/>
                  <a:gd name="T20" fmla="*/ 4 w 6"/>
                  <a:gd name="T21" fmla="*/ 13 h 15"/>
                  <a:gd name="T22" fmla="*/ 4 w 6"/>
                  <a:gd name="T23" fmla="*/ 13 h 15"/>
                  <a:gd name="T24" fmla="*/ 3 w 6"/>
                  <a:gd name="T25" fmla="*/ 9 h 15"/>
                  <a:gd name="T26" fmla="*/ 2 w 6"/>
                  <a:gd name="T27" fmla="*/ 0 h 15"/>
                  <a:gd name="T28" fmla="*/ 2 w 6"/>
                  <a:gd name="T29" fmla="*/ 0 h 15"/>
                  <a:gd name="T30" fmla="*/ 1 w 6"/>
                  <a:gd name="T31" fmla="*/ 1 h 15"/>
                  <a:gd name="T32" fmla="*/ 1 w 6"/>
                  <a:gd name="T33" fmla="*/ 4 h 15"/>
                  <a:gd name="T34" fmla="*/ 3 w 6"/>
                  <a:gd name="T35" fmla="*/ 3 h 15"/>
                  <a:gd name="T36" fmla="*/ 4 w 6"/>
                  <a:gd name="T37" fmla="*/ 1 h 15"/>
                  <a:gd name="T38" fmla="*/ 4 w 6"/>
                  <a:gd name="T39" fmla="*/ 1 h 15"/>
                  <a:gd name="T40" fmla="*/ 4 w 6"/>
                  <a:gd name="T41" fmla="*/ 1 h 15"/>
                  <a:gd name="T42" fmla="*/ 4 w 6"/>
                  <a:gd name="T43" fmla="*/ 1 h 15"/>
                  <a:gd name="T44" fmla="*/ 2 w 6"/>
                  <a:gd name="T4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5">
                    <a:moveTo>
                      <a:pt x="3" y="9"/>
                    </a:moveTo>
                    <a:cubicBezTo>
                      <a:pt x="2" y="9"/>
                      <a:pt x="2" y="9"/>
                      <a:pt x="1" y="9"/>
                    </a:cubicBezTo>
                    <a:cubicBezTo>
                      <a:pt x="1" y="10"/>
                      <a:pt x="1" y="11"/>
                      <a:pt x="1" y="11"/>
                    </a:cubicBezTo>
                    <a:cubicBezTo>
                      <a:pt x="0" y="14"/>
                      <a:pt x="3" y="15"/>
                      <a:pt x="4" y="15"/>
                    </a:cubicBezTo>
                    <a:cubicBezTo>
                      <a:pt x="4" y="15"/>
                      <a:pt x="4" y="15"/>
                      <a:pt x="4" y="15"/>
                    </a:cubicBezTo>
                    <a:cubicBezTo>
                      <a:pt x="4" y="15"/>
                      <a:pt x="5" y="15"/>
                      <a:pt x="5" y="15"/>
                    </a:cubicBezTo>
                    <a:cubicBezTo>
                      <a:pt x="6" y="15"/>
                      <a:pt x="6" y="10"/>
                      <a:pt x="6" y="10"/>
                    </a:cubicBezTo>
                    <a:cubicBezTo>
                      <a:pt x="6" y="10"/>
                      <a:pt x="6" y="9"/>
                      <a:pt x="6" y="9"/>
                    </a:cubicBezTo>
                    <a:cubicBezTo>
                      <a:pt x="6" y="9"/>
                      <a:pt x="5" y="9"/>
                      <a:pt x="5" y="9"/>
                    </a:cubicBezTo>
                    <a:cubicBezTo>
                      <a:pt x="5" y="11"/>
                      <a:pt x="5" y="13"/>
                      <a:pt x="4" y="13"/>
                    </a:cubicBezTo>
                    <a:cubicBezTo>
                      <a:pt x="4" y="13"/>
                      <a:pt x="4" y="13"/>
                      <a:pt x="4" y="13"/>
                    </a:cubicBezTo>
                    <a:cubicBezTo>
                      <a:pt x="4" y="13"/>
                      <a:pt x="4" y="13"/>
                      <a:pt x="4" y="13"/>
                    </a:cubicBezTo>
                    <a:cubicBezTo>
                      <a:pt x="4" y="13"/>
                      <a:pt x="3" y="13"/>
                      <a:pt x="3" y="9"/>
                    </a:cubicBezTo>
                    <a:moveTo>
                      <a:pt x="2" y="0"/>
                    </a:moveTo>
                    <a:cubicBezTo>
                      <a:pt x="2" y="0"/>
                      <a:pt x="2" y="0"/>
                      <a:pt x="2" y="0"/>
                    </a:cubicBezTo>
                    <a:cubicBezTo>
                      <a:pt x="1" y="1"/>
                      <a:pt x="1" y="1"/>
                      <a:pt x="1" y="1"/>
                    </a:cubicBezTo>
                    <a:cubicBezTo>
                      <a:pt x="1" y="1"/>
                      <a:pt x="1" y="2"/>
                      <a:pt x="1" y="4"/>
                    </a:cubicBezTo>
                    <a:cubicBezTo>
                      <a:pt x="2" y="3"/>
                      <a:pt x="2" y="3"/>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0" name="Freeform 378"/>
              <p:cNvSpPr>
                <a:spLocks noEditPoints="1"/>
              </p:cNvSpPr>
              <p:nvPr/>
            </p:nvSpPr>
            <p:spPr bwMode="auto">
              <a:xfrm>
                <a:off x="1961" y="797"/>
                <a:ext cx="5" cy="19"/>
              </a:xfrm>
              <a:custGeom>
                <a:avLst/>
                <a:gdLst>
                  <a:gd name="T0" fmla="*/ 1 w 4"/>
                  <a:gd name="T1" fmla="*/ 5 h 13"/>
                  <a:gd name="T2" fmla="*/ 1 w 4"/>
                  <a:gd name="T3" fmla="*/ 9 h 13"/>
                  <a:gd name="T4" fmla="*/ 2 w 4"/>
                  <a:gd name="T5" fmla="*/ 6 h 13"/>
                  <a:gd name="T6" fmla="*/ 2 w 4"/>
                  <a:gd name="T7" fmla="*/ 7 h 13"/>
                  <a:gd name="T8" fmla="*/ 1 w 4"/>
                  <a:gd name="T9" fmla="*/ 7 h 13"/>
                  <a:gd name="T10" fmla="*/ 1 w 4"/>
                  <a:gd name="T11" fmla="*/ 5 h 13"/>
                  <a:gd name="T12" fmla="*/ 3 w 4"/>
                  <a:gd name="T13" fmla="*/ 0 h 13"/>
                  <a:gd name="T14" fmla="*/ 3 w 4"/>
                  <a:gd name="T15" fmla="*/ 5 h 13"/>
                  <a:gd name="T16" fmla="*/ 3 w 4"/>
                  <a:gd name="T17" fmla="*/ 5 h 13"/>
                  <a:gd name="T18" fmla="*/ 3 w 4"/>
                  <a:gd name="T19" fmla="*/ 8 h 13"/>
                  <a:gd name="T20" fmla="*/ 3 w 4"/>
                  <a:gd name="T21" fmla="*/ 13 h 13"/>
                  <a:gd name="T22" fmla="*/ 3 w 4"/>
                  <a:gd name="T23" fmla="*/ 13 h 13"/>
                  <a:gd name="T24" fmla="*/ 3 w 4"/>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5"/>
                    </a:moveTo>
                    <a:cubicBezTo>
                      <a:pt x="0" y="9"/>
                      <a:pt x="1" y="9"/>
                      <a:pt x="1" y="9"/>
                    </a:cubicBezTo>
                    <a:cubicBezTo>
                      <a:pt x="1" y="9"/>
                      <a:pt x="2" y="8"/>
                      <a:pt x="2" y="6"/>
                    </a:cubicBezTo>
                    <a:cubicBezTo>
                      <a:pt x="2" y="7"/>
                      <a:pt x="2" y="7"/>
                      <a:pt x="2" y="7"/>
                    </a:cubicBezTo>
                    <a:cubicBezTo>
                      <a:pt x="1" y="7"/>
                      <a:pt x="1" y="7"/>
                      <a:pt x="1" y="7"/>
                    </a:cubicBezTo>
                    <a:cubicBezTo>
                      <a:pt x="1" y="7"/>
                      <a:pt x="1" y="6"/>
                      <a:pt x="1" y="5"/>
                    </a:cubicBezTo>
                    <a:moveTo>
                      <a:pt x="3" y="0"/>
                    </a:moveTo>
                    <a:cubicBezTo>
                      <a:pt x="3" y="2"/>
                      <a:pt x="3" y="4"/>
                      <a:pt x="3" y="5"/>
                    </a:cubicBezTo>
                    <a:cubicBezTo>
                      <a:pt x="3" y="5"/>
                      <a:pt x="3" y="5"/>
                      <a:pt x="3" y="5"/>
                    </a:cubicBezTo>
                    <a:cubicBezTo>
                      <a:pt x="3" y="6"/>
                      <a:pt x="3" y="7"/>
                      <a:pt x="3" y="8"/>
                    </a:cubicBezTo>
                    <a:cubicBezTo>
                      <a:pt x="3" y="8"/>
                      <a:pt x="4" y="9"/>
                      <a:pt x="3" y="13"/>
                    </a:cubicBezTo>
                    <a:cubicBezTo>
                      <a:pt x="3" y="13"/>
                      <a:pt x="3" y="13"/>
                      <a:pt x="3" y="13"/>
                    </a:cubicBezTo>
                    <a:cubicBezTo>
                      <a:pt x="4" y="12"/>
                      <a:pt x="4" y="8"/>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1" name="Freeform 379"/>
              <p:cNvSpPr>
                <a:spLocks noEditPoints="1"/>
              </p:cNvSpPr>
              <p:nvPr/>
            </p:nvSpPr>
            <p:spPr bwMode="auto">
              <a:xfrm>
                <a:off x="1939" y="851"/>
                <a:ext cx="29" cy="22"/>
              </a:xfrm>
              <a:custGeom>
                <a:avLst/>
                <a:gdLst>
                  <a:gd name="T0" fmla="*/ 20 w 20"/>
                  <a:gd name="T1" fmla="*/ 15 h 15"/>
                  <a:gd name="T2" fmla="*/ 20 w 20"/>
                  <a:gd name="T3" fmla="*/ 15 h 15"/>
                  <a:gd name="T4" fmla="*/ 20 w 20"/>
                  <a:gd name="T5" fmla="*/ 15 h 15"/>
                  <a:gd name="T6" fmla="*/ 20 w 20"/>
                  <a:gd name="T7" fmla="*/ 15 h 15"/>
                  <a:gd name="T8" fmla="*/ 20 w 20"/>
                  <a:gd name="T9" fmla="*/ 15 h 15"/>
                  <a:gd name="T10" fmla="*/ 9 w 20"/>
                  <a:gd name="T11" fmla="*/ 8 h 15"/>
                  <a:gd name="T12" fmla="*/ 9 w 20"/>
                  <a:gd name="T13" fmla="*/ 8 h 15"/>
                  <a:gd name="T14" fmla="*/ 9 w 20"/>
                  <a:gd name="T15" fmla="*/ 8 h 15"/>
                  <a:gd name="T16" fmla="*/ 9 w 20"/>
                  <a:gd name="T17" fmla="*/ 8 h 15"/>
                  <a:gd name="T18" fmla="*/ 9 w 20"/>
                  <a:gd name="T19" fmla="*/ 8 h 15"/>
                  <a:gd name="T20" fmla="*/ 9 w 20"/>
                  <a:gd name="T21" fmla="*/ 8 h 15"/>
                  <a:gd name="T22" fmla="*/ 0 w 20"/>
                  <a:gd name="T23" fmla="*/ 6 h 15"/>
                  <a:gd name="T24" fmla="*/ 0 w 20"/>
                  <a:gd name="T25" fmla="*/ 6 h 15"/>
                  <a:gd name="T26" fmla="*/ 0 w 20"/>
                  <a:gd name="T27" fmla="*/ 6 h 15"/>
                  <a:gd name="T28" fmla="*/ 5 w 20"/>
                  <a:gd name="T29" fmla="*/ 5 h 15"/>
                  <a:gd name="T30" fmla="*/ 0 w 20"/>
                  <a:gd name="T31" fmla="*/ 6 h 15"/>
                  <a:gd name="T32" fmla="*/ 5 w 20"/>
                  <a:gd name="T33" fmla="*/ 5 h 15"/>
                  <a:gd name="T34" fmla="*/ 5 w 20"/>
                  <a:gd name="T35" fmla="*/ 5 h 15"/>
                  <a:gd name="T36" fmla="*/ 5 w 20"/>
                  <a:gd name="T37" fmla="*/ 5 h 15"/>
                  <a:gd name="T38" fmla="*/ 5 w 20"/>
                  <a:gd name="T39" fmla="*/ 5 h 15"/>
                  <a:gd name="T40" fmla="*/ 7 w 20"/>
                  <a:gd name="T41" fmla="*/ 5 h 15"/>
                  <a:gd name="T42" fmla="*/ 9 w 20"/>
                  <a:gd name="T43" fmla="*/ 8 h 15"/>
                  <a:gd name="T44" fmla="*/ 7 w 20"/>
                  <a:gd name="T45" fmla="*/ 5 h 15"/>
                  <a:gd name="T46" fmla="*/ 7 w 20"/>
                  <a:gd name="T47" fmla="*/ 5 h 15"/>
                  <a:gd name="T48" fmla="*/ 7 w 20"/>
                  <a:gd name="T49" fmla="*/ 5 h 15"/>
                  <a:gd name="T50" fmla="*/ 7 w 20"/>
                  <a:gd name="T51" fmla="*/ 5 h 15"/>
                  <a:gd name="T52" fmla="*/ 7 w 20"/>
                  <a:gd name="T53" fmla="*/ 5 h 15"/>
                  <a:gd name="T54" fmla="*/ 17 w 20"/>
                  <a:gd name="T55" fmla="*/ 0 h 15"/>
                  <a:gd name="T56" fmla="*/ 18 w 20"/>
                  <a:gd name="T57" fmla="*/ 7 h 15"/>
                  <a:gd name="T58" fmla="*/ 18 w 20"/>
                  <a:gd name="T59" fmla="*/ 6 h 15"/>
                  <a:gd name="T60" fmla="*/ 18 w 20"/>
                  <a:gd name="T61" fmla="*/ 5 h 15"/>
                  <a:gd name="T62" fmla="*/ 18 w 20"/>
                  <a:gd name="T63" fmla="*/ 5 h 15"/>
                  <a:gd name="T64" fmla="*/ 17 w 20"/>
                  <a:gd name="T6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5">
                    <a:moveTo>
                      <a:pt x="20" y="15"/>
                    </a:moveTo>
                    <a:cubicBezTo>
                      <a:pt x="20" y="15"/>
                      <a:pt x="20" y="15"/>
                      <a:pt x="20" y="15"/>
                    </a:cubicBezTo>
                    <a:cubicBezTo>
                      <a:pt x="20" y="15"/>
                      <a:pt x="20" y="15"/>
                      <a:pt x="20" y="15"/>
                    </a:cubicBezTo>
                    <a:cubicBezTo>
                      <a:pt x="20" y="15"/>
                      <a:pt x="20" y="15"/>
                      <a:pt x="20" y="15"/>
                    </a:cubicBezTo>
                    <a:cubicBezTo>
                      <a:pt x="20" y="15"/>
                      <a:pt x="20" y="15"/>
                      <a:pt x="20" y="15"/>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0" y="6"/>
                    </a:moveTo>
                    <a:cubicBezTo>
                      <a:pt x="0" y="6"/>
                      <a:pt x="0" y="6"/>
                      <a:pt x="0" y="6"/>
                    </a:cubicBezTo>
                    <a:cubicBezTo>
                      <a:pt x="0" y="6"/>
                      <a:pt x="0" y="6"/>
                      <a:pt x="0" y="6"/>
                    </a:cubicBezTo>
                    <a:moveTo>
                      <a:pt x="5" y="5"/>
                    </a:moveTo>
                    <a:cubicBezTo>
                      <a:pt x="3" y="5"/>
                      <a:pt x="2" y="6"/>
                      <a:pt x="0" y="6"/>
                    </a:cubicBezTo>
                    <a:cubicBezTo>
                      <a:pt x="2" y="6"/>
                      <a:pt x="3" y="5"/>
                      <a:pt x="5" y="5"/>
                    </a:cubicBezTo>
                    <a:moveTo>
                      <a:pt x="5" y="5"/>
                    </a:moveTo>
                    <a:cubicBezTo>
                      <a:pt x="5" y="5"/>
                      <a:pt x="5" y="5"/>
                      <a:pt x="5" y="5"/>
                    </a:cubicBezTo>
                    <a:cubicBezTo>
                      <a:pt x="5" y="5"/>
                      <a:pt x="5" y="5"/>
                      <a:pt x="5" y="5"/>
                    </a:cubicBezTo>
                    <a:moveTo>
                      <a:pt x="7" y="5"/>
                    </a:moveTo>
                    <a:cubicBezTo>
                      <a:pt x="9" y="5"/>
                      <a:pt x="10" y="5"/>
                      <a:pt x="9" y="8"/>
                    </a:cubicBezTo>
                    <a:cubicBezTo>
                      <a:pt x="10" y="5"/>
                      <a:pt x="9" y="5"/>
                      <a:pt x="7" y="5"/>
                    </a:cubicBezTo>
                    <a:moveTo>
                      <a:pt x="7" y="5"/>
                    </a:moveTo>
                    <a:cubicBezTo>
                      <a:pt x="7" y="5"/>
                      <a:pt x="7" y="5"/>
                      <a:pt x="7" y="5"/>
                    </a:cubicBezTo>
                    <a:cubicBezTo>
                      <a:pt x="7" y="5"/>
                      <a:pt x="7" y="5"/>
                      <a:pt x="7" y="5"/>
                    </a:cubicBezTo>
                    <a:cubicBezTo>
                      <a:pt x="7" y="5"/>
                      <a:pt x="7" y="5"/>
                      <a:pt x="7" y="5"/>
                    </a:cubicBezTo>
                    <a:moveTo>
                      <a:pt x="17" y="0"/>
                    </a:moveTo>
                    <a:cubicBezTo>
                      <a:pt x="17" y="3"/>
                      <a:pt x="17" y="6"/>
                      <a:pt x="18" y="7"/>
                    </a:cubicBezTo>
                    <a:cubicBezTo>
                      <a:pt x="18" y="7"/>
                      <a:pt x="18" y="6"/>
                      <a:pt x="18" y="6"/>
                    </a:cubicBezTo>
                    <a:cubicBezTo>
                      <a:pt x="18" y="5"/>
                      <a:pt x="18" y="5"/>
                      <a:pt x="18" y="5"/>
                    </a:cubicBezTo>
                    <a:cubicBezTo>
                      <a:pt x="18" y="5"/>
                      <a:pt x="18" y="5"/>
                      <a:pt x="18" y="5"/>
                    </a:cubicBezTo>
                    <a:cubicBezTo>
                      <a:pt x="18" y="5"/>
                      <a:pt x="17" y="3"/>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2" name="Freeform 380"/>
              <p:cNvSpPr/>
              <p:nvPr/>
            </p:nvSpPr>
            <p:spPr bwMode="auto">
              <a:xfrm>
                <a:off x="1961" y="805"/>
                <a:ext cx="4" cy="7"/>
              </a:xfrm>
              <a:custGeom>
                <a:avLst/>
                <a:gdLst>
                  <a:gd name="T0" fmla="*/ 0 w 3"/>
                  <a:gd name="T1" fmla="*/ 0 h 5"/>
                  <a:gd name="T2" fmla="*/ 0 w 3"/>
                  <a:gd name="T3" fmla="*/ 3 h 5"/>
                  <a:gd name="T4" fmla="*/ 1 w 3"/>
                  <a:gd name="T5" fmla="*/ 5 h 5"/>
                  <a:gd name="T6" fmla="*/ 2 w 3"/>
                  <a:gd name="T7" fmla="*/ 3 h 5"/>
                  <a:gd name="T8" fmla="*/ 3 w 3"/>
                  <a:gd name="T9" fmla="*/ 3 h 5"/>
                  <a:gd name="T10" fmla="*/ 3 w 3"/>
                  <a:gd name="T11" fmla="*/ 3 h 5"/>
                  <a:gd name="T12" fmla="*/ 3 w 3"/>
                  <a:gd name="T13" fmla="*/ 0 h 5"/>
                  <a:gd name="T14" fmla="*/ 3 w 3"/>
                  <a:gd name="T15" fmla="*/ 0 h 5"/>
                  <a:gd name="T16" fmla="*/ 2 w 3"/>
                  <a:gd name="T17" fmla="*/ 1 h 5"/>
                  <a:gd name="T18" fmla="*/ 1 w 3"/>
                  <a:gd name="T19" fmla="*/ 4 h 5"/>
                  <a:gd name="T20" fmla="*/ 1 w 3"/>
                  <a:gd name="T21" fmla="*/ 0 h 5"/>
                  <a:gd name="T22" fmla="*/ 0 w 3"/>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5">
                    <a:moveTo>
                      <a:pt x="0" y="0"/>
                    </a:moveTo>
                    <a:cubicBezTo>
                      <a:pt x="0" y="1"/>
                      <a:pt x="0" y="2"/>
                      <a:pt x="0" y="3"/>
                    </a:cubicBezTo>
                    <a:cubicBezTo>
                      <a:pt x="0" y="3"/>
                      <a:pt x="0" y="5"/>
                      <a:pt x="1" y="5"/>
                    </a:cubicBezTo>
                    <a:cubicBezTo>
                      <a:pt x="2" y="5"/>
                      <a:pt x="2" y="3"/>
                      <a:pt x="2" y="3"/>
                    </a:cubicBezTo>
                    <a:cubicBezTo>
                      <a:pt x="2" y="3"/>
                      <a:pt x="2" y="3"/>
                      <a:pt x="3" y="3"/>
                    </a:cubicBezTo>
                    <a:cubicBezTo>
                      <a:pt x="3" y="3"/>
                      <a:pt x="3" y="3"/>
                      <a:pt x="3" y="3"/>
                    </a:cubicBezTo>
                    <a:cubicBezTo>
                      <a:pt x="3" y="2"/>
                      <a:pt x="3" y="1"/>
                      <a:pt x="3" y="0"/>
                    </a:cubicBezTo>
                    <a:cubicBezTo>
                      <a:pt x="3" y="0"/>
                      <a:pt x="3" y="0"/>
                      <a:pt x="3" y="0"/>
                    </a:cubicBezTo>
                    <a:cubicBezTo>
                      <a:pt x="2" y="1"/>
                      <a:pt x="2" y="1"/>
                      <a:pt x="2" y="1"/>
                    </a:cubicBezTo>
                    <a:cubicBezTo>
                      <a:pt x="2" y="3"/>
                      <a:pt x="1" y="4"/>
                      <a:pt x="1" y="4"/>
                    </a:cubicBezTo>
                    <a:cubicBezTo>
                      <a:pt x="1" y="4"/>
                      <a:pt x="0" y="4"/>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3" name="Freeform 381"/>
              <p:cNvSpPr/>
              <p:nvPr/>
            </p:nvSpPr>
            <p:spPr bwMode="auto">
              <a:xfrm>
                <a:off x="1937" y="858"/>
                <a:ext cx="16" cy="18"/>
              </a:xfrm>
              <a:custGeom>
                <a:avLst/>
                <a:gdLst>
                  <a:gd name="T0" fmla="*/ 8 w 11"/>
                  <a:gd name="T1" fmla="*/ 0 h 12"/>
                  <a:gd name="T2" fmla="*/ 8 w 11"/>
                  <a:gd name="T3" fmla="*/ 0 h 12"/>
                  <a:gd name="T4" fmla="*/ 6 w 11"/>
                  <a:gd name="T5" fmla="*/ 0 h 12"/>
                  <a:gd name="T6" fmla="*/ 6 w 11"/>
                  <a:gd name="T7" fmla="*/ 0 h 12"/>
                  <a:gd name="T8" fmla="*/ 6 w 11"/>
                  <a:gd name="T9" fmla="*/ 0 h 12"/>
                  <a:gd name="T10" fmla="*/ 1 w 11"/>
                  <a:gd name="T11" fmla="*/ 1 h 12"/>
                  <a:gd name="T12" fmla="*/ 1 w 11"/>
                  <a:gd name="T13" fmla="*/ 1 h 12"/>
                  <a:gd name="T14" fmla="*/ 1 w 11"/>
                  <a:gd name="T15" fmla="*/ 1 h 12"/>
                  <a:gd name="T16" fmla="*/ 1 w 11"/>
                  <a:gd name="T17" fmla="*/ 1 h 12"/>
                  <a:gd name="T18" fmla="*/ 1 w 11"/>
                  <a:gd name="T19" fmla="*/ 2 h 12"/>
                  <a:gd name="T20" fmla="*/ 1 w 11"/>
                  <a:gd name="T21" fmla="*/ 2 h 12"/>
                  <a:gd name="T22" fmla="*/ 1 w 11"/>
                  <a:gd name="T23" fmla="*/ 2 h 12"/>
                  <a:gd name="T24" fmla="*/ 3 w 11"/>
                  <a:gd name="T25" fmla="*/ 12 h 12"/>
                  <a:gd name="T26" fmla="*/ 3 w 11"/>
                  <a:gd name="T27" fmla="*/ 12 h 12"/>
                  <a:gd name="T28" fmla="*/ 10 w 11"/>
                  <a:gd name="T29" fmla="*/ 3 h 12"/>
                  <a:gd name="T30" fmla="*/ 10 w 11"/>
                  <a:gd name="T31" fmla="*/ 3 h 12"/>
                  <a:gd name="T32" fmla="*/ 10 w 11"/>
                  <a:gd name="T33" fmla="*/ 3 h 12"/>
                  <a:gd name="T34" fmla="*/ 10 w 11"/>
                  <a:gd name="T35" fmla="*/ 3 h 12"/>
                  <a:gd name="T36" fmla="*/ 10 w 11"/>
                  <a:gd name="T37" fmla="*/ 3 h 12"/>
                  <a:gd name="T38" fmla="*/ 10 w 11"/>
                  <a:gd name="T39" fmla="*/ 3 h 12"/>
                  <a:gd name="T40" fmla="*/ 8 w 11"/>
                  <a:gd name="T41" fmla="*/ 0 h 12"/>
                  <a:gd name="T42" fmla="*/ 8 w 11"/>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2">
                    <a:moveTo>
                      <a:pt x="8" y="0"/>
                    </a:moveTo>
                    <a:cubicBezTo>
                      <a:pt x="8" y="0"/>
                      <a:pt x="8" y="0"/>
                      <a:pt x="8" y="0"/>
                    </a:cubicBezTo>
                    <a:cubicBezTo>
                      <a:pt x="8" y="0"/>
                      <a:pt x="7" y="0"/>
                      <a:pt x="6" y="0"/>
                    </a:cubicBezTo>
                    <a:cubicBezTo>
                      <a:pt x="6" y="0"/>
                      <a:pt x="6" y="0"/>
                      <a:pt x="6" y="0"/>
                    </a:cubicBezTo>
                    <a:cubicBezTo>
                      <a:pt x="6" y="0"/>
                      <a:pt x="6" y="0"/>
                      <a:pt x="6" y="0"/>
                    </a:cubicBezTo>
                    <a:cubicBezTo>
                      <a:pt x="4" y="0"/>
                      <a:pt x="3"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0" y="5"/>
                      <a:pt x="2" y="10"/>
                      <a:pt x="3" y="12"/>
                    </a:cubicBezTo>
                    <a:cubicBezTo>
                      <a:pt x="3" y="12"/>
                      <a:pt x="3" y="12"/>
                      <a:pt x="3" y="12"/>
                    </a:cubicBezTo>
                    <a:cubicBezTo>
                      <a:pt x="5" y="8"/>
                      <a:pt x="9" y="7"/>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1" y="0"/>
                      <a:pt x="10"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4" name="Freeform 382"/>
              <p:cNvSpPr/>
              <p:nvPr/>
            </p:nvSpPr>
            <p:spPr bwMode="auto">
              <a:xfrm>
                <a:off x="1934" y="809"/>
                <a:ext cx="37" cy="67"/>
              </a:xfrm>
              <a:custGeom>
                <a:avLst/>
                <a:gdLst>
                  <a:gd name="T0" fmla="*/ 21 w 25"/>
                  <a:gd name="T1" fmla="*/ 0 h 46"/>
                  <a:gd name="T2" fmla="*/ 20 w 25"/>
                  <a:gd name="T3" fmla="*/ 2 h 46"/>
                  <a:gd name="T4" fmla="*/ 19 w 25"/>
                  <a:gd name="T5" fmla="*/ 2 h 46"/>
                  <a:gd name="T6" fmla="*/ 19 w 25"/>
                  <a:gd name="T7" fmla="*/ 2 h 46"/>
                  <a:gd name="T8" fmla="*/ 18 w 25"/>
                  <a:gd name="T9" fmla="*/ 3 h 46"/>
                  <a:gd name="T10" fmla="*/ 12 w 25"/>
                  <a:gd name="T11" fmla="*/ 8 h 46"/>
                  <a:gd name="T12" fmla="*/ 13 w 25"/>
                  <a:gd name="T13" fmla="*/ 8 h 46"/>
                  <a:gd name="T14" fmla="*/ 15 w 25"/>
                  <a:gd name="T15" fmla="*/ 8 h 46"/>
                  <a:gd name="T16" fmla="*/ 17 w 25"/>
                  <a:gd name="T17" fmla="*/ 13 h 46"/>
                  <a:gd name="T18" fmla="*/ 14 w 25"/>
                  <a:gd name="T19" fmla="*/ 20 h 46"/>
                  <a:gd name="T20" fmla="*/ 15 w 25"/>
                  <a:gd name="T21" fmla="*/ 21 h 46"/>
                  <a:gd name="T22" fmla="*/ 10 w 25"/>
                  <a:gd name="T23" fmla="*/ 25 h 46"/>
                  <a:gd name="T24" fmla="*/ 12 w 25"/>
                  <a:gd name="T25" fmla="*/ 25 h 46"/>
                  <a:gd name="T26" fmla="*/ 17 w 25"/>
                  <a:gd name="T27" fmla="*/ 30 h 46"/>
                  <a:gd name="T28" fmla="*/ 12 w 25"/>
                  <a:gd name="T29" fmla="*/ 28 h 46"/>
                  <a:gd name="T30" fmla="*/ 6 w 25"/>
                  <a:gd name="T31" fmla="*/ 31 h 46"/>
                  <a:gd name="T32" fmla="*/ 6 w 25"/>
                  <a:gd name="T33" fmla="*/ 31 h 46"/>
                  <a:gd name="T34" fmla="*/ 2 w 25"/>
                  <a:gd name="T35" fmla="*/ 32 h 46"/>
                  <a:gd name="T36" fmla="*/ 3 w 25"/>
                  <a:gd name="T37" fmla="*/ 32 h 46"/>
                  <a:gd name="T38" fmla="*/ 3 w 25"/>
                  <a:gd name="T39" fmla="*/ 32 h 46"/>
                  <a:gd name="T40" fmla="*/ 3 w 25"/>
                  <a:gd name="T41" fmla="*/ 36 h 46"/>
                  <a:gd name="T42" fmla="*/ 3 w 25"/>
                  <a:gd name="T43" fmla="*/ 35 h 46"/>
                  <a:gd name="T44" fmla="*/ 3 w 25"/>
                  <a:gd name="T45" fmla="*/ 35 h 46"/>
                  <a:gd name="T46" fmla="*/ 3 w 25"/>
                  <a:gd name="T47" fmla="*/ 35 h 46"/>
                  <a:gd name="T48" fmla="*/ 3 w 25"/>
                  <a:gd name="T49" fmla="*/ 35 h 46"/>
                  <a:gd name="T50" fmla="*/ 8 w 25"/>
                  <a:gd name="T51" fmla="*/ 34 h 46"/>
                  <a:gd name="T52" fmla="*/ 8 w 25"/>
                  <a:gd name="T53" fmla="*/ 34 h 46"/>
                  <a:gd name="T54" fmla="*/ 8 w 25"/>
                  <a:gd name="T55" fmla="*/ 34 h 46"/>
                  <a:gd name="T56" fmla="*/ 10 w 25"/>
                  <a:gd name="T57" fmla="*/ 34 h 46"/>
                  <a:gd name="T58" fmla="*/ 10 w 25"/>
                  <a:gd name="T59" fmla="*/ 34 h 46"/>
                  <a:gd name="T60" fmla="*/ 10 w 25"/>
                  <a:gd name="T61" fmla="*/ 34 h 46"/>
                  <a:gd name="T62" fmla="*/ 10 w 25"/>
                  <a:gd name="T63" fmla="*/ 34 h 46"/>
                  <a:gd name="T64" fmla="*/ 10 w 25"/>
                  <a:gd name="T65" fmla="*/ 34 h 46"/>
                  <a:gd name="T66" fmla="*/ 12 w 25"/>
                  <a:gd name="T67" fmla="*/ 37 h 46"/>
                  <a:gd name="T68" fmla="*/ 12 w 25"/>
                  <a:gd name="T69" fmla="*/ 37 h 46"/>
                  <a:gd name="T70" fmla="*/ 12 w 25"/>
                  <a:gd name="T71" fmla="*/ 37 h 46"/>
                  <a:gd name="T72" fmla="*/ 12 w 25"/>
                  <a:gd name="T73" fmla="*/ 37 h 46"/>
                  <a:gd name="T74" fmla="*/ 12 w 25"/>
                  <a:gd name="T75" fmla="*/ 37 h 46"/>
                  <a:gd name="T76" fmla="*/ 12 w 25"/>
                  <a:gd name="T77" fmla="*/ 37 h 46"/>
                  <a:gd name="T78" fmla="*/ 5 w 25"/>
                  <a:gd name="T79" fmla="*/ 46 h 46"/>
                  <a:gd name="T80" fmla="*/ 5 w 25"/>
                  <a:gd name="T81" fmla="*/ 46 h 46"/>
                  <a:gd name="T82" fmla="*/ 15 w 25"/>
                  <a:gd name="T83" fmla="*/ 44 h 46"/>
                  <a:gd name="T84" fmla="*/ 23 w 25"/>
                  <a:gd name="T85" fmla="*/ 44 h 46"/>
                  <a:gd name="T86" fmla="*/ 23 w 25"/>
                  <a:gd name="T87" fmla="*/ 44 h 46"/>
                  <a:gd name="T88" fmla="*/ 23 w 25"/>
                  <a:gd name="T89" fmla="*/ 44 h 46"/>
                  <a:gd name="T90" fmla="*/ 22 w 25"/>
                  <a:gd name="T91" fmla="*/ 44 h 46"/>
                  <a:gd name="T92" fmla="*/ 21 w 25"/>
                  <a:gd name="T93" fmla="*/ 41 h 46"/>
                  <a:gd name="T94" fmla="*/ 21 w 25"/>
                  <a:gd name="T95" fmla="*/ 36 h 46"/>
                  <a:gd name="T96" fmla="*/ 20 w 25"/>
                  <a:gd name="T97" fmla="*/ 29 h 46"/>
                  <a:gd name="T98" fmla="*/ 20 w 25"/>
                  <a:gd name="T99" fmla="*/ 20 h 46"/>
                  <a:gd name="T100" fmla="*/ 20 w 25"/>
                  <a:gd name="T101" fmla="*/ 6 h 46"/>
                  <a:gd name="T102" fmla="*/ 20 w 25"/>
                  <a:gd name="T103" fmla="*/ 7 h 46"/>
                  <a:gd name="T104" fmla="*/ 21 w 25"/>
                  <a:gd name="T105" fmla="*/ 5 h 46"/>
                  <a:gd name="T106" fmla="*/ 21 w 25"/>
                  <a:gd name="T107" fmla="*/ 5 h 46"/>
                  <a:gd name="T108" fmla="*/ 21 w 25"/>
                  <a:gd name="T10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46">
                    <a:moveTo>
                      <a:pt x="21" y="0"/>
                    </a:moveTo>
                    <a:cubicBezTo>
                      <a:pt x="21" y="2"/>
                      <a:pt x="20" y="2"/>
                      <a:pt x="20" y="2"/>
                    </a:cubicBezTo>
                    <a:cubicBezTo>
                      <a:pt x="20" y="2"/>
                      <a:pt x="19" y="2"/>
                      <a:pt x="19" y="2"/>
                    </a:cubicBezTo>
                    <a:cubicBezTo>
                      <a:pt x="19" y="2"/>
                      <a:pt x="19" y="2"/>
                      <a:pt x="19" y="2"/>
                    </a:cubicBezTo>
                    <a:cubicBezTo>
                      <a:pt x="18" y="3"/>
                      <a:pt x="18" y="3"/>
                      <a:pt x="18" y="3"/>
                    </a:cubicBezTo>
                    <a:cubicBezTo>
                      <a:pt x="2" y="7"/>
                      <a:pt x="9" y="8"/>
                      <a:pt x="12" y="8"/>
                    </a:cubicBezTo>
                    <a:cubicBezTo>
                      <a:pt x="13" y="8"/>
                      <a:pt x="13" y="8"/>
                      <a:pt x="13" y="8"/>
                    </a:cubicBezTo>
                    <a:cubicBezTo>
                      <a:pt x="14" y="8"/>
                      <a:pt x="15" y="8"/>
                      <a:pt x="15" y="8"/>
                    </a:cubicBezTo>
                    <a:cubicBezTo>
                      <a:pt x="25" y="8"/>
                      <a:pt x="17" y="13"/>
                      <a:pt x="17" y="13"/>
                    </a:cubicBezTo>
                    <a:cubicBezTo>
                      <a:pt x="7" y="17"/>
                      <a:pt x="14" y="20"/>
                      <a:pt x="14" y="20"/>
                    </a:cubicBezTo>
                    <a:cubicBezTo>
                      <a:pt x="22" y="20"/>
                      <a:pt x="15" y="21"/>
                      <a:pt x="15" y="21"/>
                    </a:cubicBezTo>
                    <a:cubicBezTo>
                      <a:pt x="0" y="24"/>
                      <a:pt x="10" y="25"/>
                      <a:pt x="10" y="25"/>
                    </a:cubicBezTo>
                    <a:cubicBezTo>
                      <a:pt x="11" y="25"/>
                      <a:pt x="11" y="25"/>
                      <a:pt x="12" y="25"/>
                    </a:cubicBezTo>
                    <a:cubicBezTo>
                      <a:pt x="16" y="25"/>
                      <a:pt x="17" y="30"/>
                      <a:pt x="17" y="30"/>
                    </a:cubicBezTo>
                    <a:cubicBezTo>
                      <a:pt x="16" y="28"/>
                      <a:pt x="14" y="28"/>
                      <a:pt x="12" y="28"/>
                    </a:cubicBezTo>
                    <a:cubicBezTo>
                      <a:pt x="10" y="28"/>
                      <a:pt x="8" y="29"/>
                      <a:pt x="6" y="31"/>
                    </a:cubicBezTo>
                    <a:cubicBezTo>
                      <a:pt x="6" y="31"/>
                      <a:pt x="6" y="31"/>
                      <a:pt x="6" y="31"/>
                    </a:cubicBezTo>
                    <a:cubicBezTo>
                      <a:pt x="5" y="31"/>
                      <a:pt x="3" y="32"/>
                      <a:pt x="2" y="32"/>
                    </a:cubicBezTo>
                    <a:cubicBezTo>
                      <a:pt x="3" y="32"/>
                      <a:pt x="3" y="32"/>
                      <a:pt x="3" y="32"/>
                    </a:cubicBezTo>
                    <a:cubicBezTo>
                      <a:pt x="3" y="32"/>
                      <a:pt x="3" y="32"/>
                      <a:pt x="3" y="32"/>
                    </a:cubicBezTo>
                    <a:cubicBezTo>
                      <a:pt x="3" y="33"/>
                      <a:pt x="3" y="34"/>
                      <a:pt x="3" y="36"/>
                    </a:cubicBezTo>
                    <a:cubicBezTo>
                      <a:pt x="3" y="35"/>
                      <a:pt x="3" y="35"/>
                      <a:pt x="3" y="35"/>
                    </a:cubicBezTo>
                    <a:cubicBezTo>
                      <a:pt x="3" y="35"/>
                      <a:pt x="3" y="35"/>
                      <a:pt x="3" y="35"/>
                    </a:cubicBezTo>
                    <a:cubicBezTo>
                      <a:pt x="3" y="35"/>
                      <a:pt x="3" y="35"/>
                      <a:pt x="3" y="35"/>
                    </a:cubicBezTo>
                    <a:cubicBezTo>
                      <a:pt x="3" y="35"/>
                      <a:pt x="3" y="35"/>
                      <a:pt x="3" y="35"/>
                    </a:cubicBezTo>
                    <a:cubicBezTo>
                      <a:pt x="5" y="35"/>
                      <a:pt x="6" y="34"/>
                      <a:pt x="8" y="34"/>
                    </a:cubicBezTo>
                    <a:cubicBezTo>
                      <a:pt x="8" y="34"/>
                      <a:pt x="8" y="34"/>
                      <a:pt x="8" y="34"/>
                    </a:cubicBezTo>
                    <a:cubicBezTo>
                      <a:pt x="8" y="34"/>
                      <a:pt x="8" y="34"/>
                      <a:pt x="8" y="34"/>
                    </a:cubicBezTo>
                    <a:cubicBezTo>
                      <a:pt x="9" y="34"/>
                      <a:pt x="10" y="34"/>
                      <a:pt x="10" y="34"/>
                    </a:cubicBezTo>
                    <a:cubicBezTo>
                      <a:pt x="10" y="34"/>
                      <a:pt x="10" y="34"/>
                      <a:pt x="10" y="34"/>
                    </a:cubicBezTo>
                    <a:cubicBezTo>
                      <a:pt x="10" y="34"/>
                      <a:pt x="10" y="34"/>
                      <a:pt x="10" y="34"/>
                    </a:cubicBezTo>
                    <a:cubicBezTo>
                      <a:pt x="10" y="34"/>
                      <a:pt x="10" y="34"/>
                      <a:pt x="10" y="34"/>
                    </a:cubicBezTo>
                    <a:cubicBezTo>
                      <a:pt x="10" y="34"/>
                      <a:pt x="10" y="34"/>
                      <a:pt x="10" y="34"/>
                    </a:cubicBezTo>
                    <a:cubicBezTo>
                      <a:pt x="12" y="34"/>
                      <a:pt x="13" y="34"/>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1" y="41"/>
                      <a:pt x="7" y="42"/>
                      <a:pt x="5" y="46"/>
                    </a:cubicBezTo>
                    <a:cubicBezTo>
                      <a:pt x="5" y="46"/>
                      <a:pt x="5" y="46"/>
                      <a:pt x="5" y="46"/>
                    </a:cubicBezTo>
                    <a:cubicBezTo>
                      <a:pt x="7" y="44"/>
                      <a:pt x="11" y="44"/>
                      <a:pt x="15" y="44"/>
                    </a:cubicBezTo>
                    <a:cubicBezTo>
                      <a:pt x="19" y="44"/>
                      <a:pt x="23" y="44"/>
                      <a:pt x="23" y="44"/>
                    </a:cubicBezTo>
                    <a:cubicBezTo>
                      <a:pt x="23" y="44"/>
                      <a:pt x="23" y="44"/>
                      <a:pt x="23" y="44"/>
                    </a:cubicBezTo>
                    <a:cubicBezTo>
                      <a:pt x="23" y="44"/>
                      <a:pt x="23" y="44"/>
                      <a:pt x="23" y="44"/>
                    </a:cubicBezTo>
                    <a:cubicBezTo>
                      <a:pt x="23" y="44"/>
                      <a:pt x="22" y="44"/>
                      <a:pt x="22" y="44"/>
                    </a:cubicBezTo>
                    <a:cubicBezTo>
                      <a:pt x="21" y="44"/>
                      <a:pt x="21" y="43"/>
                      <a:pt x="21" y="41"/>
                    </a:cubicBezTo>
                    <a:cubicBezTo>
                      <a:pt x="21" y="41"/>
                      <a:pt x="21" y="39"/>
                      <a:pt x="21" y="36"/>
                    </a:cubicBezTo>
                    <a:cubicBezTo>
                      <a:pt x="20" y="35"/>
                      <a:pt x="20" y="32"/>
                      <a:pt x="20" y="29"/>
                    </a:cubicBezTo>
                    <a:cubicBezTo>
                      <a:pt x="19" y="26"/>
                      <a:pt x="19" y="21"/>
                      <a:pt x="20" y="20"/>
                    </a:cubicBezTo>
                    <a:cubicBezTo>
                      <a:pt x="20" y="20"/>
                      <a:pt x="22" y="6"/>
                      <a:pt x="20" y="6"/>
                    </a:cubicBezTo>
                    <a:cubicBezTo>
                      <a:pt x="20" y="6"/>
                      <a:pt x="20" y="7"/>
                      <a:pt x="20" y="7"/>
                    </a:cubicBezTo>
                    <a:cubicBezTo>
                      <a:pt x="20" y="7"/>
                      <a:pt x="20" y="6"/>
                      <a:pt x="21" y="5"/>
                    </a:cubicBezTo>
                    <a:cubicBezTo>
                      <a:pt x="21" y="5"/>
                      <a:pt x="21" y="5"/>
                      <a:pt x="21" y="5"/>
                    </a:cubicBezTo>
                    <a:cubicBezTo>
                      <a:pt x="22" y="1"/>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5" name="Freeform 383"/>
              <p:cNvSpPr/>
              <p:nvPr/>
            </p:nvSpPr>
            <p:spPr bwMode="auto">
              <a:xfrm>
                <a:off x="1962" y="809"/>
                <a:ext cx="3" cy="3"/>
              </a:xfrm>
              <a:custGeom>
                <a:avLst/>
                <a:gdLst>
                  <a:gd name="T0" fmla="*/ 2 w 2"/>
                  <a:gd name="T1" fmla="*/ 0 h 2"/>
                  <a:gd name="T2" fmla="*/ 1 w 2"/>
                  <a:gd name="T3" fmla="*/ 0 h 2"/>
                  <a:gd name="T4" fmla="*/ 0 w 2"/>
                  <a:gd name="T5" fmla="*/ 2 h 2"/>
                  <a:gd name="T6" fmla="*/ 0 w 2"/>
                  <a:gd name="T7" fmla="*/ 2 h 2"/>
                  <a:gd name="T8" fmla="*/ 1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1" y="0"/>
                      <a:pt x="1" y="0"/>
                      <a:pt x="1" y="0"/>
                    </a:cubicBezTo>
                    <a:cubicBezTo>
                      <a:pt x="1" y="0"/>
                      <a:pt x="1" y="2"/>
                      <a:pt x="0" y="2"/>
                    </a:cubicBezTo>
                    <a:cubicBezTo>
                      <a:pt x="0" y="2"/>
                      <a:pt x="0" y="2"/>
                      <a:pt x="0" y="2"/>
                    </a:cubicBezTo>
                    <a:cubicBezTo>
                      <a:pt x="0" y="2"/>
                      <a:pt x="1" y="2"/>
                      <a:pt x="1" y="2"/>
                    </a:cubicBezTo>
                    <a:cubicBezTo>
                      <a:pt x="1"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6" name="Freeform 384"/>
              <p:cNvSpPr>
                <a:spLocks noEditPoints="1"/>
              </p:cNvSpPr>
              <p:nvPr/>
            </p:nvSpPr>
            <p:spPr bwMode="auto">
              <a:xfrm>
                <a:off x="1939" y="858"/>
                <a:ext cx="13" cy="18"/>
              </a:xfrm>
              <a:custGeom>
                <a:avLst/>
                <a:gdLst>
                  <a:gd name="T0" fmla="*/ 9 w 9"/>
                  <a:gd name="T1" fmla="*/ 3 h 12"/>
                  <a:gd name="T2" fmla="*/ 9 w 9"/>
                  <a:gd name="T3" fmla="*/ 3 h 12"/>
                  <a:gd name="T4" fmla="*/ 2 w 9"/>
                  <a:gd name="T5" fmla="*/ 12 h 12"/>
                  <a:gd name="T6" fmla="*/ 2 w 9"/>
                  <a:gd name="T7" fmla="*/ 12 h 12"/>
                  <a:gd name="T8" fmla="*/ 9 w 9"/>
                  <a:gd name="T9" fmla="*/ 3 h 12"/>
                  <a:gd name="T10" fmla="*/ 9 w 9"/>
                  <a:gd name="T11" fmla="*/ 3 h 12"/>
                  <a:gd name="T12" fmla="*/ 9 w 9"/>
                  <a:gd name="T13" fmla="*/ 3 h 12"/>
                  <a:gd name="T14" fmla="*/ 9 w 9"/>
                  <a:gd name="T15" fmla="*/ 3 h 12"/>
                  <a:gd name="T16" fmla="*/ 9 w 9"/>
                  <a:gd name="T17" fmla="*/ 3 h 12"/>
                  <a:gd name="T18" fmla="*/ 9 w 9"/>
                  <a:gd name="T19" fmla="*/ 3 h 12"/>
                  <a:gd name="T20" fmla="*/ 9 w 9"/>
                  <a:gd name="T21" fmla="*/ 3 h 12"/>
                  <a:gd name="T22" fmla="*/ 9 w 9"/>
                  <a:gd name="T23" fmla="*/ 3 h 12"/>
                  <a:gd name="T24" fmla="*/ 0 w 9"/>
                  <a:gd name="T25" fmla="*/ 1 h 12"/>
                  <a:gd name="T26" fmla="*/ 0 w 9"/>
                  <a:gd name="T27" fmla="*/ 1 h 12"/>
                  <a:gd name="T28" fmla="*/ 0 w 9"/>
                  <a:gd name="T29" fmla="*/ 1 h 12"/>
                  <a:gd name="T30" fmla="*/ 0 w 9"/>
                  <a:gd name="T31" fmla="*/ 1 h 12"/>
                  <a:gd name="T32" fmla="*/ 0 w 9"/>
                  <a:gd name="T33" fmla="*/ 1 h 12"/>
                  <a:gd name="T34" fmla="*/ 0 w 9"/>
                  <a:gd name="T35" fmla="*/ 1 h 12"/>
                  <a:gd name="T36" fmla="*/ 5 w 9"/>
                  <a:gd name="T37" fmla="*/ 0 h 12"/>
                  <a:gd name="T38" fmla="*/ 5 w 9"/>
                  <a:gd name="T39" fmla="*/ 0 h 12"/>
                  <a:gd name="T40" fmla="*/ 5 w 9"/>
                  <a:gd name="T41" fmla="*/ 0 h 12"/>
                  <a:gd name="T42" fmla="*/ 7 w 9"/>
                  <a:gd name="T43" fmla="*/ 0 h 12"/>
                  <a:gd name="T44" fmla="*/ 5 w 9"/>
                  <a:gd name="T45" fmla="*/ 0 h 12"/>
                  <a:gd name="T46" fmla="*/ 7 w 9"/>
                  <a:gd name="T47" fmla="*/ 0 h 12"/>
                  <a:gd name="T48" fmla="*/ 7 w 9"/>
                  <a:gd name="T49" fmla="*/ 0 h 12"/>
                  <a:gd name="T50" fmla="*/ 7 w 9"/>
                  <a:gd name="T51" fmla="*/ 0 h 12"/>
                  <a:gd name="T52" fmla="*/ 7 w 9"/>
                  <a:gd name="T53" fmla="*/ 0 h 12"/>
                  <a:gd name="T54" fmla="*/ 7 w 9"/>
                  <a:gd name="T5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12">
                    <a:moveTo>
                      <a:pt x="9" y="3"/>
                    </a:moveTo>
                    <a:cubicBezTo>
                      <a:pt x="9" y="3"/>
                      <a:pt x="9" y="3"/>
                      <a:pt x="9" y="3"/>
                    </a:cubicBezTo>
                    <a:cubicBezTo>
                      <a:pt x="8" y="7"/>
                      <a:pt x="4" y="8"/>
                      <a:pt x="2" y="12"/>
                    </a:cubicBezTo>
                    <a:cubicBezTo>
                      <a:pt x="2" y="12"/>
                      <a:pt x="2" y="12"/>
                      <a:pt x="2" y="12"/>
                    </a:cubicBezTo>
                    <a:cubicBezTo>
                      <a:pt x="4" y="8"/>
                      <a:pt x="8" y="7"/>
                      <a:pt x="9" y="3"/>
                    </a:cubicBezTo>
                    <a:cubicBezTo>
                      <a:pt x="9" y="3"/>
                      <a:pt x="9" y="3"/>
                      <a:pt x="9" y="3"/>
                    </a:cubicBezTo>
                    <a:moveTo>
                      <a:pt x="9" y="3"/>
                    </a:moveTo>
                    <a:cubicBezTo>
                      <a:pt x="9" y="3"/>
                      <a:pt x="9" y="3"/>
                      <a:pt x="9" y="3"/>
                    </a:cubicBezTo>
                    <a:cubicBezTo>
                      <a:pt x="9" y="3"/>
                      <a:pt x="9" y="3"/>
                      <a:pt x="9" y="3"/>
                    </a:cubicBezTo>
                    <a:moveTo>
                      <a:pt x="9" y="3"/>
                    </a:moveTo>
                    <a:cubicBezTo>
                      <a:pt x="9" y="3"/>
                      <a:pt x="9" y="3"/>
                      <a:pt x="9" y="3"/>
                    </a:cubicBezTo>
                    <a:cubicBezTo>
                      <a:pt x="9" y="3"/>
                      <a:pt x="9" y="3"/>
                      <a:pt x="9"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7" y="0"/>
                    </a:moveTo>
                    <a:cubicBezTo>
                      <a:pt x="7" y="0"/>
                      <a:pt x="6" y="0"/>
                      <a:pt x="5" y="0"/>
                    </a:cubicBezTo>
                    <a:cubicBezTo>
                      <a:pt x="6" y="0"/>
                      <a:pt x="7" y="0"/>
                      <a:pt x="7" y="0"/>
                    </a:cubicBezTo>
                    <a:moveTo>
                      <a:pt x="7" y="0"/>
                    </a:move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7" name="Freeform 385"/>
              <p:cNvSpPr>
                <a:spLocks noEditPoints="1"/>
              </p:cNvSpPr>
              <p:nvPr/>
            </p:nvSpPr>
            <p:spPr bwMode="auto">
              <a:xfrm>
                <a:off x="1971" y="872"/>
                <a:ext cx="3" cy="2"/>
              </a:xfrm>
              <a:custGeom>
                <a:avLst/>
                <a:gdLst>
                  <a:gd name="T0" fmla="*/ 1 w 2"/>
                  <a:gd name="T1" fmla="*/ 1 h 2"/>
                  <a:gd name="T2" fmla="*/ 0 w 2"/>
                  <a:gd name="T3" fmla="*/ 2 h 2"/>
                  <a:gd name="T4" fmla="*/ 1 w 2"/>
                  <a:gd name="T5" fmla="*/ 1 h 2"/>
                  <a:gd name="T6" fmla="*/ 2 w 2"/>
                  <a:gd name="T7" fmla="*/ 0 h 2"/>
                  <a:gd name="T8" fmla="*/ 1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1" y="1"/>
                      <a:pt x="0" y="2"/>
                      <a:pt x="0" y="2"/>
                    </a:cubicBezTo>
                    <a:cubicBezTo>
                      <a:pt x="0" y="2"/>
                      <a:pt x="0" y="1"/>
                      <a:pt x="1" y="1"/>
                    </a:cubicBezTo>
                    <a:moveTo>
                      <a:pt x="2" y="0"/>
                    </a:moveTo>
                    <a:cubicBezTo>
                      <a:pt x="2" y="0"/>
                      <a:pt x="1" y="0"/>
                      <a:pt x="1" y="0"/>
                    </a:cubicBezTo>
                    <a:cubicBezTo>
                      <a:pt x="1"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8" name="Freeform 386"/>
              <p:cNvSpPr>
                <a:spLocks noEditPoints="1"/>
              </p:cNvSpPr>
              <p:nvPr/>
            </p:nvSpPr>
            <p:spPr bwMode="auto">
              <a:xfrm>
                <a:off x="1953" y="872"/>
                <a:ext cx="21" cy="11"/>
              </a:xfrm>
              <a:custGeom>
                <a:avLst/>
                <a:gdLst>
                  <a:gd name="T0" fmla="*/ 12 w 14"/>
                  <a:gd name="T1" fmla="*/ 2 h 8"/>
                  <a:gd name="T2" fmla="*/ 13 w 14"/>
                  <a:gd name="T3" fmla="*/ 1 h 8"/>
                  <a:gd name="T4" fmla="*/ 12 w 14"/>
                  <a:gd name="T5" fmla="*/ 2 h 8"/>
                  <a:gd name="T6" fmla="*/ 13 w 14"/>
                  <a:gd name="T7" fmla="*/ 0 h 8"/>
                  <a:gd name="T8" fmla="*/ 10 w 14"/>
                  <a:gd name="T9" fmla="*/ 1 h 8"/>
                  <a:gd name="T10" fmla="*/ 10 w 14"/>
                  <a:gd name="T11" fmla="*/ 1 h 8"/>
                  <a:gd name="T12" fmla="*/ 10 w 14"/>
                  <a:gd name="T13" fmla="*/ 1 h 8"/>
                  <a:gd name="T14" fmla="*/ 10 w 14"/>
                  <a:gd name="T15" fmla="*/ 1 h 8"/>
                  <a:gd name="T16" fmla="*/ 10 w 14"/>
                  <a:gd name="T17" fmla="*/ 1 h 8"/>
                  <a:gd name="T18" fmla="*/ 0 w 14"/>
                  <a:gd name="T19" fmla="*/ 7 h 8"/>
                  <a:gd name="T20" fmla="*/ 1 w 14"/>
                  <a:gd name="T21" fmla="*/ 8 h 8"/>
                  <a:gd name="T22" fmla="*/ 11 w 14"/>
                  <a:gd name="T23" fmla="*/ 2 h 8"/>
                  <a:gd name="T24" fmla="*/ 14 w 14"/>
                  <a:gd name="T25" fmla="*/ 0 h 8"/>
                  <a:gd name="T26" fmla="*/ 14 w 14"/>
                  <a:gd name="T27" fmla="*/ 0 h 8"/>
                  <a:gd name="T28" fmla="*/ 14 w 14"/>
                  <a:gd name="T29" fmla="*/ 0 h 8"/>
                  <a:gd name="T30" fmla="*/ 13 w 14"/>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8">
                    <a:moveTo>
                      <a:pt x="12" y="2"/>
                    </a:moveTo>
                    <a:cubicBezTo>
                      <a:pt x="12" y="2"/>
                      <a:pt x="13" y="1"/>
                      <a:pt x="13" y="1"/>
                    </a:cubicBezTo>
                    <a:cubicBezTo>
                      <a:pt x="12" y="1"/>
                      <a:pt x="12" y="2"/>
                      <a:pt x="12" y="2"/>
                    </a:cubicBezTo>
                    <a:moveTo>
                      <a:pt x="13" y="0"/>
                    </a:moveTo>
                    <a:cubicBezTo>
                      <a:pt x="13" y="0"/>
                      <a:pt x="11"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2" y="3"/>
                      <a:pt x="0" y="7"/>
                    </a:cubicBezTo>
                    <a:cubicBezTo>
                      <a:pt x="0" y="7"/>
                      <a:pt x="0" y="8"/>
                      <a:pt x="1" y="8"/>
                    </a:cubicBezTo>
                    <a:cubicBezTo>
                      <a:pt x="3" y="8"/>
                      <a:pt x="6" y="7"/>
                      <a:pt x="11" y="2"/>
                    </a:cubicBezTo>
                    <a:cubicBezTo>
                      <a:pt x="13" y="1"/>
                      <a:pt x="13" y="1"/>
                      <a:pt x="14" y="0"/>
                    </a:cubicBezTo>
                    <a:cubicBezTo>
                      <a:pt x="14" y="0"/>
                      <a:pt x="14" y="0"/>
                      <a:pt x="14" y="0"/>
                    </a:cubicBezTo>
                    <a:cubicBezTo>
                      <a:pt x="14" y="0"/>
                      <a:pt x="14" y="0"/>
                      <a:pt x="14" y="0"/>
                    </a:cubicBezTo>
                    <a:cubicBezTo>
                      <a:pt x="14"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9" name="Freeform 387"/>
              <p:cNvSpPr>
                <a:spLocks noEditPoints="1"/>
              </p:cNvSpPr>
              <p:nvPr/>
            </p:nvSpPr>
            <p:spPr bwMode="auto">
              <a:xfrm>
                <a:off x="1968" y="873"/>
                <a:ext cx="14" cy="10"/>
              </a:xfrm>
              <a:custGeom>
                <a:avLst/>
                <a:gdLst>
                  <a:gd name="T0" fmla="*/ 8 w 10"/>
                  <a:gd name="T1" fmla="*/ 2 h 7"/>
                  <a:gd name="T2" fmla="*/ 8 w 10"/>
                  <a:gd name="T3" fmla="*/ 5 h 7"/>
                  <a:gd name="T4" fmla="*/ 9 w 10"/>
                  <a:gd name="T5" fmla="*/ 5 h 7"/>
                  <a:gd name="T6" fmla="*/ 10 w 10"/>
                  <a:gd name="T7" fmla="*/ 4 h 7"/>
                  <a:gd name="T8" fmla="*/ 10 w 10"/>
                  <a:gd name="T9" fmla="*/ 3 h 7"/>
                  <a:gd name="T10" fmla="*/ 8 w 10"/>
                  <a:gd name="T11" fmla="*/ 2 h 7"/>
                  <a:gd name="T12" fmla="*/ 5 w 10"/>
                  <a:gd name="T13" fmla="*/ 0 h 7"/>
                  <a:gd name="T14" fmla="*/ 5 w 10"/>
                  <a:gd name="T15" fmla="*/ 0 h 7"/>
                  <a:gd name="T16" fmla="*/ 1 w 10"/>
                  <a:gd name="T17" fmla="*/ 7 h 7"/>
                  <a:gd name="T18" fmla="*/ 7 w 10"/>
                  <a:gd name="T19" fmla="*/ 1 h 7"/>
                  <a:gd name="T20" fmla="*/ 7 w 10"/>
                  <a:gd name="T21" fmla="*/ 1 h 7"/>
                  <a:gd name="T22" fmla="*/ 5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8" y="2"/>
                    </a:moveTo>
                    <a:cubicBezTo>
                      <a:pt x="9" y="2"/>
                      <a:pt x="9" y="3"/>
                      <a:pt x="8" y="5"/>
                    </a:cubicBezTo>
                    <a:cubicBezTo>
                      <a:pt x="8" y="5"/>
                      <a:pt x="8" y="5"/>
                      <a:pt x="9" y="5"/>
                    </a:cubicBezTo>
                    <a:cubicBezTo>
                      <a:pt x="9" y="5"/>
                      <a:pt x="10" y="5"/>
                      <a:pt x="10" y="4"/>
                    </a:cubicBezTo>
                    <a:cubicBezTo>
                      <a:pt x="10" y="3"/>
                      <a:pt x="10" y="3"/>
                      <a:pt x="10" y="3"/>
                    </a:cubicBezTo>
                    <a:cubicBezTo>
                      <a:pt x="8" y="2"/>
                      <a:pt x="8" y="2"/>
                      <a:pt x="8" y="2"/>
                    </a:cubicBezTo>
                    <a:moveTo>
                      <a:pt x="5" y="0"/>
                    </a:moveTo>
                    <a:cubicBezTo>
                      <a:pt x="5" y="0"/>
                      <a:pt x="5" y="0"/>
                      <a:pt x="5" y="0"/>
                    </a:cubicBezTo>
                    <a:cubicBezTo>
                      <a:pt x="5" y="0"/>
                      <a:pt x="0" y="6"/>
                      <a:pt x="1" y="7"/>
                    </a:cubicBezTo>
                    <a:cubicBezTo>
                      <a:pt x="1" y="7"/>
                      <a:pt x="5" y="3"/>
                      <a:pt x="7" y="1"/>
                    </a:cubicBezTo>
                    <a:cubicBezTo>
                      <a:pt x="7" y="1"/>
                      <a:pt x="7" y="1"/>
                      <a:pt x="7"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0" name="Freeform 388"/>
              <p:cNvSpPr>
                <a:spLocks noEditPoints="1"/>
              </p:cNvSpPr>
              <p:nvPr/>
            </p:nvSpPr>
            <p:spPr bwMode="auto">
              <a:xfrm>
                <a:off x="1934" y="770"/>
                <a:ext cx="29" cy="38"/>
              </a:xfrm>
              <a:custGeom>
                <a:avLst/>
                <a:gdLst>
                  <a:gd name="T0" fmla="*/ 4 w 20"/>
                  <a:gd name="T1" fmla="*/ 23 h 26"/>
                  <a:gd name="T2" fmla="*/ 3 w 20"/>
                  <a:gd name="T3" fmla="*/ 26 h 26"/>
                  <a:gd name="T4" fmla="*/ 3 w 20"/>
                  <a:gd name="T5" fmla="*/ 26 h 26"/>
                  <a:gd name="T6" fmla="*/ 3 w 20"/>
                  <a:gd name="T7" fmla="*/ 26 h 26"/>
                  <a:gd name="T8" fmla="*/ 4 w 20"/>
                  <a:gd name="T9" fmla="*/ 25 h 26"/>
                  <a:gd name="T10" fmla="*/ 4 w 20"/>
                  <a:gd name="T11" fmla="*/ 25 h 26"/>
                  <a:gd name="T12" fmla="*/ 4 w 20"/>
                  <a:gd name="T13" fmla="*/ 23 h 26"/>
                  <a:gd name="T14" fmla="*/ 9 w 20"/>
                  <a:gd name="T15" fmla="*/ 19 h 26"/>
                  <a:gd name="T16" fmla="*/ 6 w 20"/>
                  <a:gd name="T17" fmla="*/ 21 h 26"/>
                  <a:gd name="T18" fmla="*/ 6 w 20"/>
                  <a:gd name="T19" fmla="*/ 23 h 26"/>
                  <a:gd name="T20" fmla="*/ 6 w 20"/>
                  <a:gd name="T21" fmla="*/ 25 h 26"/>
                  <a:gd name="T22" fmla="*/ 9 w 20"/>
                  <a:gd name="T23" fmla="*/ 24 h 26"/>
                  <a:gd name="T24" fmla="*/ 9 w 20"/>
                  <a:gd name="T25" fmla="*/ 19 h 26"/>
                  <a:gd name="T26" fmla="*/ 12 w 20"/>
                  <a:gd name="T27" fmla="*/ 18 h 26"/>
                  <a:gd name="T28" fmla="*/ 11 w 20"/>
                  <a:gd name="T29" fmla="*/ 18 h 26"/>
                  <a:gd name="T30" fmla="*/ 11 w 20"/>
                  <a:gd name="T31" fmla="*/ 23 h 26"/>
                  <a:gd name="T32" fmla="*/ 12 w 20"/>
                  <a:gd name="T33" fmla="*/ 23 h 26"/>
                  <a:gd name="T34" fmla="*/ 12 w 20"/>
                  <a:gd name="T35" fmla="*/ 18 h 26"/>
                  <a:gd name="T36" fmla="*/ 15 w 20"/>
                  <a:gd name="T37" fmla="*/ 15 h 26"/>
                  <a:gd name="T38" fmla="*/ 14 w 20"/>
                  <a:gd name="T39" fmla="*/ 17 h 26"/>
                  <a:gd name="T40" fmla="*/ 14 w 20"/>
                  <a:gd name="T41" fmla="*/ 17 h 26"/>
                  <a:gd name="T42" fmla="*/ 14 w 20"/>
                  <a:gd name="T43" fmla="*/ 21 h 26"/>
                  <a:gd name="T44" fmla="*/ 14 w 20"/>
                  <a:gd name="T45" fmla="*/ 23 h 26"/>
                  <a:gd name="T46" fmla="*/ 14 w 20"/>
                  <a:gd name="T47" fmla="*/ 23 h 26"/>
                  <a:gd name="T48" fmla="*/ 16 w 20"/>
                  <a:gd name="T49" fmla="*/ 23 h 26"/>
                  <a:gd name="T50" fmla="*/ 16 w 20"/>
                  <a:gd name="T51" fmla="*/ 19 h 26"/>
                  <a:gd name="T52" fmla="*/ 15 w 20"/>
                  <a:gd name="T53" fmla="*/ 15 h 26"/>
                  <a:gd name="T54" fmla="*/ 5 w 20"/>
                  <a:gd name="T55" fmla="*/ 0 h 26"/>
                  <a:gd name="T56" fmla="*/ 10 w 20"/>
                  <a:gd name="T57" fmla="*/ 8 h 26"/>
                  <a:gd name="T58" fmla="*/ 13 w 20"/>
                  <a:gd name="T59" fmla="*/ 10 h 26"/>
                  <a:gd name="T60" fmla="*/ 8 w 20"/>
                  <a:gd name="T61" fmla="*/ 13 h 26"/>
                  <a:gd name="T62" fmla="*/ 10 w 20"/>
                  <a:gd name="T63" fmla="*/ 14 h 26"/>
                  <a:gd name="T64" fmla="*/ 10 w 20"/>
                  <a:gd name="T65" fmla="*/ 15 h 26"/>
                  <a:gd name="T66" fmla="*/ 13 w 20"/>
                  <a:gd name="T67" fmla="*/ 14 h 26"/>
                  <a:gd name="T68" fmla="*/ 14 w 20"/>
                  <a:gd name="T69" fmla="*/ 14 h 26"/>
                  <a:gd name="T70" fmla="*/ 17 w 20"/>
                  <a:gd name="T71" fmla="*/ 15 h 26"/>
                  <a:gd name="T72" fmla="*/ 17 w 20"/>
                  <a:gd name="T73" fmla="*/ 23 h 26"/>
                  <a:gd name="T74" fmla="*/ 18 w 20"/>
                  <a:gd name="T75" fmla="*/ 24 h 26"/>
                  <a:gd name="T76" fmla="*/ 18 w 20"/>
                  <a:gd name="T77" fmla="*/ 17 h 26"/>
                  <a:gd name="T78" fmla="*/ 19 w 20"/>
                  <a:gd name="T79" fmla="*/ 15 h 26"/>
                  <a:gd name="T80" fmla="*/ 20 w 20"/>
                  <a:gd name="T81" fmla="*/ 15 h 26"/>
                  <a:gd name="T82" fmla="*/ 20 w 20"/>
                  <a:gd name="T83" fmla="*/ 15 h 26"/>
                  <a:gd name="T84" fmla="*/ 20 w 20"/>
                  <a:gd name="T85" fmla="*/ 16 h 26"/>
                  <a:gd name="T86" fmla="*/ 18 w 20"/>
                  <a:gd name="T87" fmla="*/ 8 h 26"/>
                  <a:gd name="T88" fmla="*/ 6 w 20"/>
                  <a:gd name="T89" fmla="*/ 1 h 26"/>
                  <a:gd name="T90" fmla="*/ 5 w 20"/>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 h="26">
                    <a:moveTo>
                      <a:pt x="4" y="23"/>
                    </a:moveTo>
                    <a:cubicBezTo>
                      <a:pt x="2" y="25"/>
                      <a:pt x="2" y="25"/>
                      <a:pt x="3" y="26"/>
                    </a:cubicBezTo>
                    <a:cubicBezTo>
                      <a:pt x="3" y="26"/>
                      <a:pt x="3" y="26"/>
                      <a:pt x="3" y="26"/>
                    </a:cubicBezTo>
                    <a:cubicBezTo>
                      <a:pt x="3" y="26"/>
                      <a:pt x="3" y="26"/>
                      <a:pt x="3" y="26"/>
                    </a:cubicBezTo>
                    <a:cubicBezTo>
                      <a:pt x="4" y="26"/>
                      <a:pt x="4" y="26"/>
                      <a:pt x="4" y="25"/>
                    </a:cubicBezTo>
                    <a:cubicBezTo>
                      <a:pt x="4" y="25"/>
                      <a:pt x="4" y="25"/>
                      <a:pt x="4" y="25"/>
                    </a:cubicBezTo>
                    <a:cubicBezTo>
                      <a:pt x="4" y="24"/>
                      <a:pt x="4" y="23"/>
                      <a:pt x="4" y="23"/>
                    </a:cubicBezTo>
                    <a:moveTo>
                      <a:pt x="9" y="19"/>
                    </a:moveTo>
                    <a:cubicBezTo>
                      <a:pt x="8" y="20"/>
                      <a:pt x="7" y="21"/>
                      <a:pt x="6" y="21"/>
                    </a:cubicBezTo>
                    <a:cubicBezTo>
                      <a:pt x="6" y="22"/>
                      <a:pt x="6" y="23"/>
                      <a:pt x="6" y="23"/>
                    </a:cubicBezTo>
                    <a:cubicBezTo>
                      <a:pt x="6" y="24"/>
                      <a:pt x="6" y="24"/>
                      <a:pt x="6" y="25"/>
                    </a:cubicBezTo>
                    <a:cubicBezTo>
                      <a:pt x="7" y="24"/>
                      <a:pt x="8" y="24"/>
                      <a:pt x="9" y="24"/>
                    </a:cubicBezTo>
                    <a:cubicBezTo>
                      <a:pt x="9" y="22"/>
                      <a:pt x="9" y="21"/>
                      <a:pt x="9" y="19"/>
                    </a:cubicBezTo>
                    <a:moveTo>
                      <a:pt x="12" y="18"/>
                    </a:moveTo>
                    <a:cubicBezTo>
                      <a:pt x="12" y="18"/>
                      <a:pt x="12" y="18"/>
                      <a:pt x="11" y="18"/>
                    </a:cubicBezTo>
                    <a:cubicBezTo>
                      <a:pt x="11" y="20"/>
                      <a:pt x="11" y="22"/>
                      <a:pt x="11" y="23"/>
                    </a:cubicBezTo>
                    <a:cubicBezTo>
                      <a:pt x="11" y="23"/>
                      <a:pt x="12" y="23"/>
                      <a:pt x="12" y="23"/>
                    </a:cubicBezTo>
                    <a:cubicBezTo>
                      <a:pt x="12" y="21"/>
                      <a:pt x="12" y="19"/>
                      <a:pt x="12" y="18"/>
                    </a:cubicBezTo>
                    <a:moveTo>
                      <a:pt x="15" y="15"/>
                    </a:moveTo>
                    <a:cubicBezTo>
                      <a:pt x="15" y="16"/>
                      <a:pt x="14" y="17"/>
                      <a:pt x="14" y="17"/>
                    </a:cubicBezTo>
                    <a:cubicBezTo>
                      <a:pt x="14" y="17"/>
                      <a:pt x="14" y="17"/>
                      <a:pt x="14" y="17"/>
                    </a:cubicBezTo>
                    <a:cubicBezTo>
                      <a:pt x="14" y="19"/>
                      <a:pt x="14" y="21"/>
                      <a:pt x="14" y="21"/>
                    </a:cubicBezTo>
                    <a:cubicBezTo>
                      <a:pt x="14" y="22"/>
                      <a:pt x="14" y="22"/>
                      <a:pt x="14" y="23"/>
                    </a:cubicBezTo>
                    <a:cubicBezTo>
                      <a:pt x="14" y="23"/>
                      <a:pt x="14" y="23"/>
                      <a:pt x="14" y="23"/>
                    </a:cubicBezTo>
                    <a:cubicBezTo>
                      <a:pt x="15" y="23"/>
                      <a:pt x="15" y="23"/>
                      <a:pt x="16" y="23"/>
                    </a:cubicBezTo>
                    <a:cubicBezTo>
                      <a:pt x="16" y="21"/>
                      <a:pt x="16" y="19"/>
                      <a:pt x="16" y="19"/>
                    </a:cubicBezTo>
                    <a:cubicBezTo>
                      <a:pt x="16" y="16"/>
                      <a:pt x="15" y="15"/>
                      <a:pt x="15" y="15"/>
                    </a:cubicBezTo>
                    <a:moveTo>
                      <a:pt x="5" y="0"/>
                    </a:moveTo>
                    <a:cubicBezTo>
                      <a:pt x="0" y="0"/>
                      <a:pt x="10" y="8"/>
                      <a:pt x="10" y="8"/>
                    </a:cubicBezTo>
                    <a:cubicBezTo>
                      <a:pt x="9" y="10"/>
                      <a:pt x="13" y="10"/>
                      <a:pt x="13" y="10"/>
                    </a:cubicBezTo>
                    <a:cubicBezTo>
                      <a:pt x="10" y="12"/>
                      <a:pt x="9" y="13"/>
                      <a:pt x="8" y="13"/>
                    </a:cubicBezTo>
                    <a:cubicBezTo>
                      <a:pt x="9" y="14"/>
                      <a:pt x="10" y="14"/>
                      <a:pt x="10" y="14"/>
                    </a:cubicBezTo>
                    <a:cubicBezTo>
                      <a:pt x="10" y="14"/>
                      <a:pt x="10" y="15"/>
                      <a:pt x="10" y="15"/>
                    </a:cubicBezTo>
                    <a:cubicBezTo>
                      <a:pt x="11" y="14"/>
                      <a:pt x="12" y="14"/>
                      <a:pt x="13" y="14"/>
                    </a:cubicBezTo>
                    <a:cubicBezTo>
                      <a:pt x="13" y="14"/>
                      <a:pt x="13" y="14"/>
                      <a:pt x="14" y="14"/>
                    </a:cubicBezTo>
                    <a:cubicBezTo>
                      <a:pt x="15" y="14"/>
                      <a:pt x="16" y="14"/>
                      <a:pt x="17" y="15"/>
                    </a:cubicBezTo>
                    <a:cubicBezTo>
                      <a:pt x="17" y="15"/>
                      <a:pt x="18" y="15"/>
                      <a:pt x="17" y="23"/>
                    </a:cubicBezTo>
                    <a:cubicBezTo>
                      <a:pt x="17" y="23"/>
                      <a:pt x="18" y="24"/>
                      <a:pt x="18" y="24"/>
                    </a:cubicBezTo>
                    <a:cubicBezTo>
                      <a:pt x="18" y="19"/>
                      <a:pt x="18" y="17"/>
                      <a:pt x="18" y="17"/>
                    </a:cubicBezTo>
                    <a:cubicBezTo>
                      <a:pt x="18" y="15"/>
                      <a:pt x="18" y="15"/>
                      <a:pt x="19" y="15"/>
                    </a:cubicBezTo>
                    <a:cubicBezTo>
                      <a:pt x="19" y="15"/>
                      <a:pt x="20" y="15"/>
                      <a:pt x="20" y="15"/>
                    </a:cubicBezTo>
                    <a:cubicBezTo>
                      <a:pt x="20" y="15"/>
                      <a:pt x="20" y="15"/>
                      <a:pt x="20" y="15"/>
                    </a:cubicBezTo>
                    <a:cubicBezTo>
                      <a:pt x="20" y="15"/>
                      <a:pt x="20" y="15"/>
                      <a:pt x="20" y="16"/>
                    </a:cubicBezTo>
                    <a:cubicBezTo>
                      <a:pt x="20" y="13"/>
                      <a:pt x="19" y="11"/>
                      <a:pt x="18" y="8"/>
                    </a:cubicBezTo>
                    <a:cubicBezTo>
                      <a:pt x="14" y="1"/>
                      <a:pt x="6" y="1"/>
                      <a:pt x="6" y="1"/>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1" name="Freeform 389"/>
              <p:cNvSpPr/>
              <p:nvPr/>
            </p:nvSpPr>
            <p:spPr bwMode="auto">
              <a:xfrm>
                <a:off x="1939" y="80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2" name="Freeform 390"/>
              <p:cNvSpPr>
                <a:spLocks noEditPoints="1"/>
              </p:cNvSpPr>
              <p:nvPr/>
            </p:nvSpPr>
            <p:spPr bwMode="auto">
              <a:xfrm>
                <a:off x="1940" y="789"/>
                <a:ext cx="10" cy="17"/>
              </a:xfrm>
              <a:custGeom>
                <a:avLst/>
                <a:gdLst>
                  <a:gd name="T0" fmla="*/ 2 w 7"/>
                  <a:gd name="T1" fmla="*/ 8 h 12"/>
                  <a:gd name="T2" fmla="*/ 0 w 7"/>
                  <a:gd name="T3" fmla="*/ 10 h 12"/>
                  <a:gd name="T4" fmla="*/ 0 w 7"/>
                  <a:gd name="T5" fmla="*/ 12 h 12"/>
                  <a:gd name="T6" fmla="*/ 0 w 7"/>
                  <a:gd name="T7" fmla="*/ 12 h 12"/>
                  <a:gd name="T8" fmla="*/ 2 w 7"/>
                  <a:gd name="T9" fmla="*/ 12 h 12"/>
                  <a:gd name="T10" fmla="*/ 2 w 7"/>
                  <a:gd name="T11" fmla="*/ 10 h 12"/>
                  <a:gd name="T12" fmla="*/ 2 w 7"/>
                  <a:gd name="T13" fmla="*/ 8 h 12"/>
                  <a:gd name="T14" fmla="*/ 7 w 7"/>
                  <a:gd name="T15" fmla="*/ 5 h 12"/>
                  <a:gd name="T16" fmla="*/ 5 w 7"/>
                  <a:gd name="T17" fmla="*/ 6 h 12"/>
                  <a:gd name="T18" fmla="*/ 5 w 7"/>
                  <a:gd name="T19" fmla="*/ 11 h 12"/>
                  <a:gd name="T20" fmla="*/ 7 w 7"/>
                  <a:gd name="T21" fmla="*/ 10 h 12"/>
                  <a:gd name="T22" fmla="*/ 7 w 7"/>
                  <a:gd name="T23" fmla="*/ 5 h 12"/>
                  <a:gd name="T24" fmla="*/ 4 w 7"/>
                  <a:gd name="T25" fmla="*/ 0 h 12"/>
                  <a:gd name="T26" fmla="*/ 4 w 7"/>
                  <a:gd name="T27" fmla="*/ 2 h 12"/>
                  <a:gd name="T28" fmla="*/ 6 w 7"/>
                  <a:gd name="T29" fmla="*/ 2 h 12"/>
                  <a:gd name="T30" fmla="*/ 6 w 7"/>
                  <a:gd name="T31" fmla="*/ 2 h 12"/>
                  <a:gd name="T32" fmla="*/ 6 w 7"/>
                  <a:gd name="T33" fmla="*/ 1 h 12"/>
                  <a:gd name="T34" fmla="*/ 4 w 7"/>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2">
                    <a:moveTo>
                      <a:pt x="2" y="8"/>
                    </a:moveTo>
                    <a:cubicBezTo>
                      <a:pt x="2" y="9"/>
                      <a:pt x="1" y="9"/>
                      <a:pt x="0" y="10"/>
                    </a:cubicBezTo>
                    <a:cubicBezTo>
                      <a:pt x="0" y="10"/>
                      <a:pt x="0" y="11"/>
                      <a:pt x="0" y="12"/>
                    </a:cubicBezTo>
                    <a:cubicBezTo>
                      <a:pt x="0" y="12"/>
                      <a:pt x="0" y="12"/>
                      <a:pt x="0" y="12"/>
                    </a:cubicBezTo>
                    <a:cubicBezTo>
                      <a:pt x="1" y="12"/>
                      <a:pt x="1" y="12"/>
                      <a:pt x="2" y="12"/>
                    </a:cubicBezTo>
                    <a:cubicBezTo>
                      <a:pt x="2" y="11"/>
                      <a:pt x="2" y="11"/>
                      <a:pt x="2" y="10"/>
                    </a:cubicBezTo>
                    <a:cubicBezTo>
                      <a:pt x="2" y="10"/>
                      <a:pt x="2" y="9"/>
                      <a:pt x="2" y="8"/>
                    </a:cubicBezTo>
                    <a:moveTo>
                      <a:pt x="7" y="5"/>
                    </a:moveTo>
                    <a:cubicBezTo>
                      <a:pt x="6" y="6"/>
                      <a:pt x="6" y="6"/>
                      <a:pt x="5" y="6"/>
                    </a:cubicBezTo>
                    <a:cubicBezTo>
                      <a:pt x="5" y="8"/>
                      <a:pt x="5" y="9"/>
                      <a:pt x="5" y="11"/>
                    </a:cubicBezTo>
                    <a:cubicBezTo>
                      <a:pt x="6" y="10"/>
                      <a:pt x="6" y="10"/>
                      <a:pt x="7" y="10"/>
                    </a:cubicBezTo>
                    <a:cubicBezTo>
                      <a:pt x="7" y="9"/>
                      <a:pt x="7" y="7"/>
                      <a:pt x="7" y="5"/>
                    </a:cubicBezTo>
                    <a:moveTo>
                      <a:pt x="4" y="0"/>
                    </a:moveTo>
                    <a:cubicBezTo>
                      <a:pt x="3" y="2"/>
                      <a:pt x="3" y="2"/>
                      <a:pt x="4" y="2"/>
                    </a:cubicBezTo>
                    <a:cubicBezTo>
                      <a:pt x="5" y="2"/>
                      <a:pt x="6" y="2"/>
                      <a:pt x="6" y="2"/>
                    </a:cubicBezTo>
                    <a:cubicBezTo>
                      <a:pt x="6" y="2"/>
                      <a:pt x="6" y="2"/>
                      <a:pt x="6" y="2"/>
                    </a:cubicBezTo>
                    <a:cubicBezTo>
                      <a:pt x="6" y="2"/>
                      <a:pt x="6" y="1"/>
                      <a:pt x="6" y="1"/>
                    </a:cubicBezTo>
                    <a:cubicBezTo>
                      <a:pt x="6" y="1"/>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3" name="Freeform 391"/>
              <p:cNvSpPr>
                <a:spLocks noEditPoints="1"/>
              </p:cNvSpPr>
              <p:nvPr/>
            </p:nvSpPr>
            <p:spPr bwMode="auto">
              <a:xfrm>
                <a:off x="1952" y="790"/>
                <a:ext cx="9" cy="13"/>
              </a:xfrm>
              <a:custGeom>
                <a:avLst/>
                <a:gdLst>
                  <a:gd name="T0" fmla="*/ 2 w 6"/>
                  <a:gd name="T1" fmla="*/ 3 h 9"/>
                  <a:gd name="T2" fmla="*/ 0 w 6"/>
                  <a:gd name="T3" fmla="*/ 4 h 9"/>
                  <a:gd name="T4" fmla="*/ 0 w 6"/>
                  <a:gd name="T5" fmla="*/ 9 h 9"/>
                  <a:gd name="T6" fmla="*/ 2 w 6"/>
                  <a:gd name="T7" fmla="*/ 9 h 9"/>
                  <a:gd name="T8" fmla="*/ 2 w 6"/>
                  <a:gd name="T9" fmla="*/ 7 h 9"/>
                  <a:gd name="T10" fmla="*/ 2 w 6"/>
                  <a:gd name="T11" fmla="*/ 3 h 9"/>
                  <a:gd name="T12" fmla="*/ 2 w 6"/>
                  <a:gd name="T13" fmla="*/ 0 h 9"/>
                  <a:gd name="T14" fmla="*/ 1 w 6"/>
                  <a:gd name="T15" fmla="*/ 0 h 9"/>
                  <a:gd name="T16" fmla="*/ 1 w 6"/>
                  <a:gd name="T17" fmla="*/ 0 h 9"/>
                  <a:gd name="T18" fmla="*/ 3 w 6"/>
                  <a:gd name="T19" fmla="*/ 1 h 9"/>
                  <a:gd name="T20" fmla="*/ 4 w 6"/>
                  <a:gd name="T21" fmla="*/ 5 h 9"/>
                  <a:gd name="T22" fmla="*/ 4 w 6"/>
                  <a:gd name="T23" fmla="*/ 9 h 9"/>
                  <a:gd name="T24" fmla="*/ 5 w 6"/>
                  <a:gd name="T25" fmla="*/ 9 h 9"/>
                  <a:gd name="T26" fmla="*/ 5 w 6"/>
                  <a:gd name="T27" fmla="*/ 1 h 9"/>
                  <a:gd name="T28" fmla="*/ 2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2" y="3"/>
                    </a:moveTo>
                    <a:cubicBezTo>
                      <a:pt x="1" y="3"/>
                      <a:pt x="1" y="3"/>
                      <a:pt x="0" y="4"/>
                    </a:cubicBezTo>
                    <a:cubicBezTo>
                      <a:pt x="0" y="5"/>
                      <a:pt x="0" y="7"/>
                      <a:pt x="0" y="9"/>
                    </a:cubicBezTo>
                    <a:cubicBezTo>
                      <a:pt x="1" y="9"/>
                      <a:pt x="1" y="9"/>
                      <a:pt x="2" y="9"/>
                    </a:cubicBezTo>
                    <a:cubicBezTo>
                      <a:pt x="2" y="8"/>
                      <a:pt x="2" y="8"/>
                      <a:pt x="2" y="7"/>
                    </a:cubicBezTo>
                    <a:cubicBezTo>
                      <a:pt x="2" y="7"/>
                      <a:pt x="2" y="5"/>
                      <a:pt x="2" y="3"/>
                    </a:cubicBezTo>
                    <a:moveTo>
                      <a:pt x="2" y="0"/>
                    </a:moveTo>
                    <a:cubicBezTo>
                      <a:pt x="1" y="0"/>
                      <a:pt x="1" y="0"/>
                      <a:pt x="1" y="0"/>
                    </a:cubicBezTo>
                    <a:cubicBezTo>
                      <a:pt x="1" y="0"/>
                      <a:pt x="1" y="0"/>
                      <a:pt x="1" y="0"/>
                    </a:cubicBezTo>
                    <a:cubicBezTo>
                      <a:pt x="3" y="0"/>
                      <a:pt x="3" y="1"/>
                      <a:pt x="3" y="1"/>
                    </a:cubicBezTo>
                    <a:cubicBezTo>
                      <a:pt x="3" y="1"/>
                      <a:pt x="4" y="2"/>
                      <a:pt x="4" y="5"/>
                    </a:cubicBezTo>
                    <a:cubicBezTo>
                      <a:pt x="4" y="5"/>
                      <a:pt x="4" y="7"/>
                      <a:pt x="4" y="9"/>
                    </a:cubicBezTo>
                    <a:cubicBezTo>
                      <a:pt x="4" y="9"/>
                      <a:pt x="5" y="9"/>
                      <a:pt x="5" y="9"/>
                    </a:cubicBezTo>
                    <a:cubicBezTo>
                      <a:pt x="6"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4" name="Freeform 392"/>
              <p:cNvSpPr>
                <a:spLocks noEditPoints="1"/>
              </p:cNvSpPr>
              <p:nvPr/>
            </p:nvSpPr>
            <p:spPr bwMode="auto">
              <a:xfrm>
                <a:off x="1961" y="793"/>
                <a:ext cx="4" cy="15"/>
              </a:xfrm>
              <a:custGeom>
                <a:avLst/>
                <a:gdLst>
                  <a:gd name="T0" fmla="*/ 3 w 3"/>
                  <a:gd name="T1" fmla="*/ 3 h 10"/>
                  <a:gd name="T2" fmla="*/ 3 w 3"/>
                  <a:gd name="T3" fmla="*/ 8 h 10"/>
                  <a:gd name="T4" fmla="*/ 3 w 3"/>
                  <a:gd name="T5" fmla="*/ 3 h 10"/>
                  <a:gd name="T6" fmla="*/ 3 w 3"/>
                  <a:gd name="T7" fmla="*/ 3 h 10"/>
                  <a:gd name="T8" fmla="*/ 1 w 3"/>
                  <a:gd name="T9" fmla="*/ 0 h 10"/>
                  <a:gd name="T10" fmla="*/ 1 w 3"/>
                  <a:gd name="T11" fmla="*/ 1 h 10"/>
                  <a:gd name="T12" fmla="*/ 1 w 3"/>
                  <a:gd name="T13" fmla="*/ 5 h 10"/>
                  <a:gd name="T14" fmla="*/ 1 w 3"/>
                  <a:gd name="T15" fmla="*/ 8 h 10"/>
                  <a:gd name="T16" fmla="*/ 1 w 3"/>
                  <a:gd name="T17" fmla="*/ 10 h 10"/>
                  <a:gd name="T18" fmla="*/ 2 w 3"/>
                  <a:gd name="T19" fmla="*/ 10 h 10"/>
                  <a:gd name="T20" fmla="*/ 2 w 3"/>
                  <a:gd name="T21" fmla="*/ 9 h 10"/>
                  <a:gd name="T22" fmla="*/ 2 w 3"/>
                  <a:gd name="T23" fmla="*/ 2 h 10"/>
                  <a:gd name="T24" fmla="*/ 1 w 3"/>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3" y="3"/>
                    </a:moveTo>
                    <a:cubicBezTo>
                      <a:pt x="3" y="4"/>
                      <a:pt x="3" y="7"/>
                      <a:pt x="3" y="8"/>
                    </a:cubicBezTo>
                    <a:cubicBezTo>
                      <a:pt x="3" y="7"/>
                      <a:pt x="3" y="5"/>
                      <a:pt x="3" y="3"/>
                    </a:cubicBezTo>
                    <a:cubicBezTo>
                      <a:pt x="3" y="3"/>
                      <a:pt x="3" y="3"/>
                      <a:pt x="3" y="3"/>
                    </a:cubicBezTo>
                    <a:moveTo>
                      <a:pt x="1" y="0"/>
                    </a:moveTo>
                    <a:cubicBezTo>
                      <a:pt x="1" y="0"/>
                      <a:pt x="1" y="1"/>
                      <a:pt x="1" y="1"/>
                    </a:cubicBezTo>
                    <a:cubicBezTo>
                      <a:pt x="0" y="2"/>
                      <a:pt x="1" y="5"/>
                      <a:pt x="1" y="5"/>
                    </a:cubicBezTo>
                    <a:cubicBezTo>
                      <a:pt x="1" y="6"/>
                      <a:pt x="1" y="7"/>
                      <a:pt x="1" y="8"/>
                    </a:cubicBezTo>
                    <a:cubicBezTo>
                      <a:pt x="1" y="9"/>
                      <a:pt x="1" y="10"/>
                      <a:pt x="1" y="10"/>
                    </a:cubicBezTo>
                    <a:cubicBezTo>
                      <a:pt x="1" y="10"/>
                      <a:pt x="1" y="10"/>
                      <a:pt x="2" y="10"/>
                    </a:cubicBezTo>
                    <a:cubicBezTo>
                      <a:pt x="2" y="10"/>
                      <a:pt x="2" y="10"/>
                      <a:pt x="2" y="9"/>
                    </a:cubicBezTo>
                    <a:cubicBezTo>
                      <a:pt x="2" y="6"/>
                      <a:pt x="2" y="2"/>
                      <a:pt x="2" y="2"/>
                    </a:cubicBezTo>
                    <a:cubicBezTo>
                      <a:pt x="2"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5" name="Freeform 393"/>
              <p:cNvSpPr/>
              <p:nvPr/>
            </p:nvSpPr>
            <p:spPr bwMode="auto">
              <a:xfrm>
                <a:off x="1961" y="792"/>
                <a:ext cx="4" cy="14"/>
              </a:xfrm>
              <a:custGeom>
                <a:avLst/>
                <a:gdLst>
                  <a:gd name="T0" fmla="*/ 1 w 3"/>
                  <a:gd name="T1" fmla="*/ 0 h 10"/>
                  <a:gd name="T2" fmla="*/ 0 w 3"/>
                  <a:gd name="T3" fmla="*/ 2 h 10"/>
                  <a:gd name="T4" fmla="*/ 0 w 3"/>
                  <a:gd name="T5" fmla="*/ 9 h 10"/>
                  <a:gd name="T6" fmla="*/ 1 w 3"/>
                  <a:gd name="T7" fmla="*/ 9 h 10"/>
                  <a:gd name="T8" fmla="*/ 1 w 3"/>
                  <a:gd name="T9" fmla="*/ 6 h 10"/>
                  <a:gd name="T10" fmla="*/ 1 w 3"/>
                  <a:gd name="T11" fmla="*/ 2 h 10"/>
                  <a:gd name="T12" fmla="*/ 1 w 3"/>
                  <a:gd name="T13" fmla="*/ 1 h 10"/>
                  <a:gd name="T14" fmla="*/ 2 w 3"/>
                  <a:gd name="T15" fmla="*/ 3 h 10"/>
                  <a:gd name="T16" fmla="*/ 2 w 3"/>
                  <a:gd name="T17" fmla="*/ 10 h 10"/>
                  <a:gd name="T18" fmla="*/ 3 w 3"/>
                  <a:gd name="T19" fmla="*/ 9 h 10"/>
                  <a:gd name="T20" fmla="*/ 3 w 3"/>
                  <a:gd name="T21" fmla="*/ 4 h 10"/>
                  <a:gd name="T22" fmla="*/ 2 w 3"/>
                  <a:gd name="T23" fmla="*/ 1 h 10"/>
                  <a:gd name="T24" fmla="*/ 2 w 3"/>
                  <a:gd name="T25" fmla="*/ 0 h 10"/>
                  <a:gd name="T26" fmla="*/ 2 w 3"/>
                  <a:gd name="T27" fmla="*/ 0 h 10"/>
                  <a:gd name="T28" fmla="*/ 1 w 3"/>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0">
                    <a:moveTo>
                      <a:pt x="1" y="0"/>
                    </a:moveTo>
                    <a:cubicBezTo>
                      <a:pt x="0" y="0"/>
                      <a:pt x="0" y="0"/>
                      <a:pt x="0" y="2"/>
                    </a:cubicBezTo>
                    <a:cubicBezTo>
                      <a:pt x="0" y="2"/>
                      <a:pt x="0" y="4"/>
                      <a:pt x="0" y="9"/>
                    </a:cubicBezTo>
                    <a:cubicBezTo>
                      <a:pt x="0" y="9"/>
                      <a:pt x="0" y="9"/>
                      <a:pt x="1" y="9"/>
                    </a:cubicBezTo>
                    <a:cubicBezTo>
                      <a:pt x="1" y="8"/>
                      <a:pt x="1" y="7"/>
                      <a:pt x="1" y="6"/>
                    </a:cubicBezTo>
                    <a:cubicBezTo>
                      <a:pt x="1" y="6"/>
                      <a:pt x="0" y="3"/>
                      <a:pt x="1" y="2"/>
                    </a:cubicBezTo>
                    <a:cubicBezTo>
                      <a:pt x="1" y="2"/>
                      <a:pt x="1" y="1"/>
                      <a:pt x="1" y="1"/>
                    </a:cubicBezTo>
                    <a:cubicBezTo>
                      <a:pt x="2" y="1"/>
                      <a:pt x="2" y="2"/>
                      <a:pt x="2" y="3"/>
                    </a:cubicBezTo>
                    <a:cubicBezTo>
                      <a:pt x="2" y="3"/>
                      <a:pt x="2" y="7"/>
                      <a:pt x="2" y="10"/>
                    </a:cubicBezTo>
                    <a:cubicBezTo>
                      <a:pt x="2" y="10"/>
                      <a:pt x="2" y="10"/>
                      <a:pt x="3" y="9"/>
                    </a:cubicBezTo>
                    <a:cubicBezTo>
                      <a:pt x="3" y="8"/>
                      <a:pt x="3" y="5"/>
                      <a:pt x="3" y="4"/>
                    </a:cubicBezTo>
                    <a:cubicBezTo>
                      <a:pt x="3" y="3"/>
                      <a:pt x="3" y="2"/>
                      <a:pt x="2" y="1"/>
                    </a:cubicBezTo>
                    <a:cubicBezTo>
                      <a:pt x="2" y="0"/>
                      <a:pt x="2" y="0"/>
                      <a:pt x="2" y="0"/>
                    </a:cubicBezTo>
                    <a:cubicBezTo>
                      <a:pt x="2" y="0"/>
                      <a:pt x="2" y="0"/>
                      <a:pt x="2" y="0"/>
                    </a:cubicBezTo>
                    <a:cubicBezTo>
                      <a:pt x="2"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6" name="Freeform 394"/>
              <p:cNvSpPr/>
              <p:nvPr/>
            </p:nvSpPr>
            <p:spPr bwMode="auto">
              <a:xfrm>
                <a:off x="1911" y="790"/>
                <a:ext cx="35" cy="66"/>
              </a:xfrm>
              <a:custGeom>
                <a:avLst/>
                <a:gdLst>
                  <a:gd name="T0" fmla="*/ 24 w 24"/>
                  <a:gd name="T1" fmla="*/ 30 h 45"/>
                  <a:gd name="T2" fmla="*/ 23 w 24"/>
                  <a:gd name="T3" fmla="*/ 34 h 45"/>
                  <a:gd name="T4" fmla="*/ 21 w 24"/>
                  <a:gd name="T5" fmla="*/ 37 h 45"/>
                  <a:gd name="T6" fmla="*/ 19 w 24"/>
                  <a:gd name="T7" fmla="*/ 39 h 45"/>
                  <a:gd name="T8" fmla="*/ 15 w 24"/>
                  <a:gd name="T9" fmla="*/ 40 h 45"/>
                  <a:gd name="T10" fmla="*/ 15 w 24"/>
                  <a:gd name="T11" fmla="*/ 43 h 45"/>
                  <a:gd name="T12" fmla="*/ 15 w 24"/>
                  <a:gd name="T13" fmla="*/ 45 h 45"/>
                  <a:gd name="T14" fmla="*/ 14 w 24"/>
                  <a:gd name="T15" fmla="*/ 45 h 45"/>
                  <a:gd name="T16" fmla="*/ 10 w 24"/>
                  <a:gd name="T17" fmla="*/ 45 h 45"/>
                  <a:gd name="T18" fmla="*/ 9 w 24"/>
                  <a:gd name="T19" fmla="*/ 45 h 45"/>
                  <a:gd name="T20" fmla="*/ 9 w 24"/>
                  <a:gd name="T21" fmla="*/ 43 h 45"/>
                  <a:gd name="T22" fmla="*/ 9 w 24"/>
                  <a:gd name="T23" fmla="*/ 41 h 45"/>
                  <a:gd name="T24" fmla="*/ 3 w 24"/>
                  <a:gd name="T25" fmla="*/ 40 h 45"/>
                  <a:gd name="T26" fmla="*/ 0 w 24"/>
                  <a:gd name="T27" fmla="*/ 39 h 45"/>
                  <a:gd name="T28" fmla="*/ 0 w 24"/>
                  <a:gd name="T29" fmla="*/ 38 h 45"/>
                  <a:gd name="T30" fmla="*/ 0 w 24"/>
                  <a:gd name="T31" fmla="*/ 36 h 45"/>
                  <a:gd name="T32" fmla="*/ 1 w 24"/>
                  <a:gd name="T33" fmla="*/ 34 h 45"/>
                  <a:gd name="T34" fmla="*/ 1 w 24"/>
                  <a:gd name="T35" fmla="*/ 33 h 45"/>
                  <a:gd name="T36" fmla="*/ 2 w 24"/>
                  <a:gd name="T37" fmla="*/ 33 h 45"/>
                  <a:gd name="T38" fmla="*/ 2 w 24"/>
                  <a:gd name="T39" fmla="*/ 34 h 45"/>
                  <a:gd name="T40" fmla="*/ 5 w 24"/>
                  <a:gd name="T41" fmla="*/ 34 h 45"/>
                  <a:gd name="T42" fmla="*/ 10 w 24"/>
                  <a:gd name="T43" fmla="*/ 35 h 45"/>
                  <a:gd name="T44" fmla="*/ 15 w 24"/>
                  <a:gd name="T45" fmla="*/ 34 h 45"/>
                  <a:gd name="T46" fmla="*/ 17 w 24"/>
                  <a:gd name="T47" fmla="*/ 31 h 45"/>
                  <a:gd name="T48" fmla="*/ 15 w 24"/>
                  <a:gd name="T49" fmla="*/ 27 h 45"/>
                  <a:gd name="T50" fmla="*/ 10 w 24"/>
                  <a:gd name="T51" fmla="*/ 25 h 45"/>
                  <a:gd name="T52" fmla="*/ 7 w 24"/>
                  <a:gd name="T53" fmla="*/ 23 h 45"/>
                  <a:gd name="T54" fmla="*/ 4 w 24"/>
                  <a:gd name="T55" fmla="*/ 21 h 45"/>
                  <a:gd name="T56" fmla="*/ 1 w 24"/>
                  <a:gd name="T57" fmla="*/ 18 h 45"/>
                  <a:gd name="T58" fmla="*/ 1 w 24"/>
                  <a:gd name="T59" fmla="*/ 14 h 45"/>
                  <a:gd name="T60" fmla="*/ 3 w 24"/>
                  <a:gd name="T61" fmla="*/ 8 h 45"/>
                  <a:gd name="T62" fmla="*/ 10 w 24"/>
                  <a:gd name="T63" fmla="*/ 5 h 45"/>
                  <a:gd name="T64" fmla="*/ 10 w 24"/>
                  <a:gd name="T65" fmla="*/ 2 h 45"/>
                  <a:gd name="T66" fmla="*/ 10 w 24"/>
                  <a:gd name="T67" fmla="*/ 0 h 45"/>
                  <a:gd name="T68" fmla="*/ 12 w 24"/>
                  <a:gd name="T69" fmla="*/ 0 h 45"/>
                  <a:gd name="T70" fmla="*/ 15 w 24"/>
                  <a:gd name="T71" fmla="*/ 0 h 45"/>
                  <a:gd name="T72" fmla="*/ 16 w 24"/>
                  <a:gd name="T73" fmla="*/ 0 h 45"/>
                  <a:gd name="T74" fmla="*/ 16 w 24"/>
                  <a:gd name="T75" fmla="*/ 2 h 45"/>
                  <a:gd name="T76" fmla="*/ 16 w 24"/>
                  <a:gd name="T77" fmla="*/ 4 h 45"/>
                  <a:gd name="T78" fmla="*/ 20 w 24"/>
                  <a:gd name="T79" fmla="*/ 5 h 45"/>
                  <a:gd name="T80" fmla="*/ 22 w 24"/>
                  <a:gd name="T81" fmla="*/ 5 h 45"/>
                  <a:gd name="T82" fmla="*/ 22 w 24"/>
                  <a:gd name="T83" fmla="*/ 6 h 45"/>
                  <a:gd name="T84" fmla="*/ 22 w 24"/>
                  <a:gd name="T85" fmla="*/ 8 h 45"/>
                  <a:gd name="T86" fmla="*/ 21 w 24"/>
                  <a:gd name="T87" fmla="*/ 10 h 45"/>
                  <a:gd name="T88" fmla="*/ 20 w 24"/>
                  <a:gd name="T89" fmla="*/ 11 h 45"/>
                  <a:gd name="T90" fmla="*/ 17 w 24"/>
                  <a:gd name="T91" fmla="*/ 10 h 45"/>
                  <a:gd name="T92" fmla="*/ 14 w 24"/>
                  <a:gd name="T93" fmla="*/ 10 h 45"/>
                  <a:gd name="T94" fmla="*/ 9 w 24"/>
                  <a:gd name="T95" fmla="*/ 11 h 45"/>
                  <a:gd name="T96" fmla="*/ 8 w 24"/>
                  <a:gd name="T97" fmla="*/ 14 h 45"/>
                  <a:gd name="T98" fmla="*/ 9 w 24"/>
                  <a:gd name="T99" fmla="*/ 17 h 45"/>
                  <a:gd name="T100" fmla="*/ 14 w 24"/>
                  <a:gd name="T101" fmla="*/ 19 h 45"/>
                  <a:gd name="T102" fmla="*/ 21 w 24"/>
                  <a:gd name="T103" fmla="*/ 24 h 45"/>
                  <a:gd name="T104" fmla="*/ 24 w 24"/>
                  <a:gd name="T105"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 h="45">
                    <a:moveTo>
                      <a:pt x="24" y="30"/>
                    </a:moveTo>
                    <a:cubicBezTo>
                      <a:pt x="24" y="32"/>
                      <a:pt x="24" y="33"/>
                      <a:pt x="23" y="34"/>
                    </a:cubicBezTo>
                    <a:cubicBezTo>
                      <a:pt x="23" y="36"/>
                      <a:pt x="22" y="37"/>
                      <a:pt x="21" y="37"/>
                    </a:cubicBezTo>
                    <a:cubicBezTo>
                      <a:pt x="21" y="38"/>
                      <a:pt x="20" y="39"/>
                      <a:pt x="19" y="39"/>
                    </a:cubicBezTo>
                    <a:cubicBezTo>
                      <a:pt x="18" y="40"/>
                      <a:pt x="16" y="40"/>
                      <a:pt x="15" y="40"/>
                    </a:cubicBezTo>
                    <a:cubicBezTo>
                      <a:pt x="15" y="43"/>
                      <a:pt x="15" y="43"/>
                      <a:pt x="15" y="43"/>
                    </a:cubicBezTo>
                    <a:cubicBezTo>
                      <a:pt x="15" y="44"/>
                      <a:pt x="15" y="44"/>
                      <a:pt x="15" y="45"/>
                    </a:cubicBezTo>
                    <a:cubicBezTo>
                      <a:pt x="15" y="45"/>
                      <a:pt x="14" y="45"/>
                      <a:pt x="14" y="45"/>
                    </a:cubicBezTo>
                    <a:cubicBezTo>
                      <a:pt x="10" y="45"/>
                      <a:pt x="10" y="45"/>
                      <a:pt x="10" y="45"/>
                    </a:cubicBezTo>
                    <a:cubicBezTo>
                      <a:pt x="10" y="45"/>
                      <a:pt x="9" y="45"/>
                      <a:pt x="9" y="45"/>
                    </a:cubicBezTo>
                    <a:cubicBezTo>
                      <a:pt x="9" y="44"/>
                      <a:pt x="9" y="44"/>
                      <a:pt x="9" y="43"/>
                    </a:cubicBezTo>
                    <a:cubicBezTo>
                      <a:pt x="9" y="41"/>
                      <a:pt x="9" y="41"/>
                      <a:pt x="9" y="41"/>
                    </a:cubicBezTo>
                    <a:cubicBezTo>
                      <a:pt x="6" y="41"/>
                      <a:pt x="4" y="40"/>
                      <a:pt x="3" y="40"/>
                    </a:cubicBezTo>
                    <a:cubicBezTo>
                      <a:pt x="2" y="40"/>
                      <a:pt x="1" y="39"/>
                      <a:pt x="0" y="39"/>
                    </a:cubicBezTo>
                    <a:cubicBezTo>
                      <a:pt x="0" y="39"/>
                      <a:pt x="0" y="38"/>
                      <a:pt x="0" y="38"/>
                    </a:cubicBezTo>
                    <a:cubicBezTo>
                      <a:pt x="0" y="37"/>
                      <a:pt x="0" y="36"/>
                      <a:pt x="0" y="36"/>
                    </a:cubicBezTo>
                    <a:cubicBezTo>
                      <a:pt x="0" y="35"/>
                      <a:pt x="0" y="34"/>
                      <a:pt x="1" y="34"/>
                    </a:cubicBezTo>
                    <a:cubicBezTo>
                      <a:pt x="1" y="33"/>
                      <a:pt x="1" y="33"/>
                      <a:pt x="1" y="33"/>
                    </a:cubicBezTo>
                    <a:cubicBezTo>
                      <a:pt x="2" y="33"/>
                      <a:pt x="2" y="33"/>
                      <a:pt x="2" y="33"/>
                    </a:cubicBezTo>
                    <a:cubicBezTo>
                      <a:pt x="2" y="34"/>
                      <a:pt x="2" y="34"/>
                      <a:pt x="2" y="34"/>
                    </a:cubicBezTo>
                    <a:cubicBezTo>
                      <a:pt x="3" y="34"/>
                      <a:pt x="4" y="34"/>
                      <a:pt x="5" y="34"/>
                    </a:cubicBezTo>
                    <a:cubicBezTo>
                      <a:pt x="6" y="35"/>
                      <a:pt x="8" y="35"/>
                      <a:pt x="10" y="35"/>
                    </a:cubicBezTo>
                    <a:cubicBezTo>
                      <a:pt x="12" y="35"/>
                      <a:pt x="13" y="35"/>
                      <a:pt x="15" y="34"/>
                    </a:cubicBezTo>
                    <a:cubicBezTo>
                      <a:pt x="16" y="33"/>
                      <a:pt x="17" y="32"/>
                      <a:pt x="17" y="31"/>
                    </a:cubicBezTo>
                    <a:cubicBezTo>
                      <a:pt x="17" y="29"/>
                      <a:pt x="16" y="28"/>
                      <a:pt x="15" y="27"/>
                    </a:cubicBezTo>
                    <a:cubicBezTo>
                      <a:pt x="14" y="27"/>
                      <a:pt x="13" y="26"/>
                      <a:pt x="10" y="25"/>
                    </a:cubicBezTo>
                    <a:cubicBezTo>
                      <a:pt x="9" y="24"/>
                      <a:pt x="8" y="24"/>
                      <a:pt x="7" y="23"/>
                    </a:cubicBezTo>
                    <a:cubicBezTo>
                      <a:pt x="6" y="22"/>
                      <a:pt x="5" y="22"/>
                      <a:pt x="4" y="21"/>
                    </a:cubicBezTo>
                    <a:cubicBezTo>
                      <a:pt x="3" y="20"/>
                      <a:pt x="2" y="19"/>
                      <a:pt x="1" y="18"/>
                    </a:cubicBezTo>
                    <a:cubicBezTo>
                      <a:pt x="1" y="17"/>
                      <a:pt x="1" y="15"/>
                      <a:pt x="1" y="14"/>
                    </a:cubicBezTo>
                    <a:cubicBezTo>
                      <a:pt x="1" y="12"/>
                      <a:pt x="1" y="10"/>
                      <a:pt x="3" y="8"/>
                    </a:cubicBezTo>
                    <a:cubicBezTo>
                      <a:pt x="4" y="6"/>
                      <a:pt x="7" y="5"/>
                      <a:pt x="10" y="5"/>
                    </a:cubicBezTo>
                    <a:cubicBezTo>
                      <a:pt x="10" y="2"/>
                      <a:pt x="10" y="2"/>
                      <a:pt x="10" y="2"/>
                    </a:cubicBezTo>
                    <a:cubicBezTo>
                      <a:pt x="10" y="1"/>
                      <a:pt x="10" y="0"/>
                      <a:pt x="10" y="0"/>
                    </a:cubicBezTo>
                    <a:cubicBezTo>
                      <a:pt x="10" y="0"/>
                      <a:pt x="11" y="0"/>
                      <a:pt x="12" y="0"/>
                    </a:cubicBezTo>
                    <a:cubicBezTo>
                      <a:pt x="15" y="0"/>
                      <a:pt x="15" y="0"/>
                      <a:pt x="15" y="0"/>
                    </a:cubicBezTo>
                    <a:cubicBezTo>
                      <a:pt x="16" y="0"/>
                      <a:pt x="16" y="0"/>
                      <a:pt x="16" y="0"/>
                    </a:cubicBezTo>
                    <a:cubicBezTo>
                      <a:pt x="16" y="0"/>
                      <a:pt x="16" y="1"/>
                      <a:pt x="16" y="2"/>
                    </a:cubicBezTo>
                    <a:cubicBezTo>
                      <a:pt x="16" y="4"/>
                      <a:pt x="16" y="4"/>
                      <a:pt x="16" y="4"/>
                    </a:cubicBezTo>
                    <a:cubicBezTo>
                      <a:pt x="18" y="4"/>
                      <a:pt x="19" y="5"/>
                      <a:pt x="20" y="5"/>
                    </a:cubicBezTo>
                    <a:cubicBezTo>
                      <a:pt x="20" y="5"/>
                      <a:pt x="21" y="5"/>
                      <a:pt x="22" y="5"/>
                    </a:cubicBezTo>
                    <a:cubicBezTo>
                      <a:pt x="22" y="5"/>
                      <a:pt x="22" y="6"/>
                      <a:pt x="22" y="6"/>
                    </a:cubicBezTo>
                    <a:cubicBezTo>
                      <a:pt x="22" y="7"/>
                      <a:pt x="22" y="8"/>
                      <a:pt x="22" y="8"/>
                    </a:cubicBezTo>
                    <a:cubicBezTo>
                      <a:pt x="22" y="9"/>
                      <a:pt x="21" y="9"/>
                      <a:pt x="21" y="10"/>
                    </a:cubicBezTo>
                    <a:cubicBezTo>
                      <a:pt x="21" y="11"/>
                      <a:pt x="20" y="11"/>
                      <a:pt x="20" y="11"/>
                    </a:cubicBezTo>
                    <a:cubicBezTo>
                      <a:pt x="20" y="11"/>
                      <a:pt x="19" y="10"/>
                      <a:pt x="17" y="10"/>
                    </a:cubicBezTo>
                    <a:cubicBezTo>
                      <a:pt x="16" y="10"/>
                      <a:pt x="15" y="10"/>
                      <a:pt x="14" y="10"/>
                    </a:cubicBezTo>
                    <a:cubicBezTo>
                      <a:pt x="12" y="10"/>
                      <a:pt x="10" y="10"/>
                      <a:pt x="9" y="11"/>
                    </a:cubicBezTo>
                    <a:cubicBezTo>
                      <a:pt x="8" y="12"/>
                      <a:pt x="8" y="12"/>
                      <a:pt x="8" y="14"/>
                    </a:cubicBezTo>
                    <a:cubicBezTo>
                      <a:pt x="8" y="15"/>
                      <a:pt x="8" y="16"/>
                      <a:pt x="9" y="17"/>
                    </a:cubicBezTo>
                    <a:cubicBezTo>
                      <a:pt x="10" y="17"/>
                      <a:pt x="12" y="18"/>
                      <a:pt x="14" y="19"/>
                    </a:cubicBezTo>
                    <a:cubicBezTo>
                      <a:pt x="17" y="20"/>
                      <a:pt x="20" y="22"/>
                      <a:pt x="21" y="24"/>
                    </a:cubicBezTo>
                    <a:cubicBezTo>
                      <a:pt x="23" y="26"/>
                      <a:pt x="24" y="28"/>
                      <a:pt x="2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7" name="Freeform 395"/>
              <p:cNvSpPr/>
              <p:nvPr/>
            </p:nvSpPr>
            <p:spPr bwMode="auto">
              <a:xfrm>
                <a:off x="851" y="1362"/>
                <a:ext cx="36" cy="24"/>
              </a:xfrm>
              <a:custGeom>
                <a:avLst/>
                <a:gdLst>
                  <a:gd name="T0" fmla="*/ 21 w 25"/>
                  <a:gd name="T1" fmla="*/ 17 h 17"/>
                  <a:gd name="T2" fmla="*/ 22 w 25"/>
                  <a:gd name="T3" fmla="*/ 11 h 17"/>
                  <a:gd name="T4" fmla="*/ 24 w 25"/>
                  <a:gd name="T5" fmla="*/ 4 h 17"/>
                  <a:gd name="T6" fmla="*/ 18 w 25"/>
                  <a:gd name="T7" fmla="*/ 2 h 17"/>
                  <a:gd name="T8" fmla="*/ 12 w 25"/>
                  <a:gd name="T9" fmla="*/ 0 h 17"/>
                  <a:gd name="T10" fmla="*/ 11 w 25"/>
                  <a:gd name="T11" fmla="*/ 3 h 17"/>
                  <a:gd name="T12" fmla="*/ 9 w 25"/>
                  <a:gd name="T13" fmla="*/ 2 h 17"/>
                  <a:gd name="T14" fmla="*/ 7 w 25"/>
                  <a:gd name="T15" fmla="*/ 2 h 17"/>
                  <a:gd name="T16" fmla="*/ 1 w 25"/>
                  <a:gd name="T17" fmla="*/ 11 h 17"/>
                  <a:gd name="T18" fmla="*/ 1 w 25"/>
                  <a:gd name="T19" fmla="*/ 16 h 17"/>
                  <a:gd name="T20" fmla="*/ 6 w 25"/>
                  <a:gd name="T21" fmla="*/ 17 h 17"/>
                  <a:gd name="T22" fmla="*/ 21 w 25"/>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1" y="17"/>
                    </a:moveTo>
                    <a:cubicBezTo>
                      <a:pt x="21" y="17"/>
                      <a:pt x="24" y="16"/>
                      <a:pt x="22" y="11"/>
                    </a:cubicBezTo>
                    <a:cubicBezTo>
                      <a:pt x="22" y="11"/>
                      <a:pt x="25" y="8"/>
                      <a:pt x="24" y="4"/>
                    </a:cubicBezTo>
                    <a:cubicBezTo>
                      <a:pt x="24" y="4"/>
                      <a:pt x="21" y="1"/>
                      <a:pt x="18" y="2"/>
                    </a:cubicBezTo>
                    <a:cubicBezTo>
                      <a:pt x="18" y="2"/>
                      <a:pt x="11" y="1"/>
                      <a:pt x="12" y="0"/>
                    </a:cubicBezTo>
                    <a:cubicBezTo>
                      <a:pt x="12" y="0"/>
                      <a:pt x="11" y="2"/>
                      <a:pt x="11" y="3"/>
                    </a:cubicBezTo>
                    <a:cubicBezTo>
                      <a:pt x="9" y="2"/>
                      <a:pt x="9" y="2"/>
                      <a:pt x="9" y="2"/>
                    </a:cubicBezTo>
                    <a:cubicBezTo>
                      <a:pt x="9" y="2"/>
                      <a:pt x="8" y="1"/>
                      <a:pt x="7" y="2"/>
                    </a:cubicBezTo>
                    <a:cubicBezTo>
                      <a:pt x="1" y="11"/>
                      <a:pt x="1" y="11"/>
                      <a:pt x="1" y="11"/>
                    </a:cubicBezTo>
                    <a:cubicBezTo>
                      <a:pt x="1" y="11"/>
                      <a:pt x="0" y="15"/>
                      <a:pt x="1" y="16"/>
                    </a:cubicBezTo>
                    <a:cubicBezTo>
                      <a:pt x="1" y="16"/>
                      <a:pt x="3" y="17"/>
                      <a:pt x="6" y="17"/>
                    </a:cubicBezTo>
                    <a:cubicBezTo>
                      <a:pt x="21" y="17"/>
                      <a:pt x="21" y="17"/>
                      <a:pt x="21"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8" name="Freeform 396"/>
              <p:cNvSpPr/>
              <p:nvPr/>
            </p:nvSpPr>
            <p:spPr bwMode="auto">
              <a:xfrm>
                <a:off x="865" y="1365"/>
                <a:ext cx="3" cy="17"/>
              </a:xfrm>
              <a:custGeom>
                <a:avLst/>
                <a:gdLst>
                  <a:gd name="T0" fmla="*/ 1 w 2"/>
                  <a:gd name="T1" fmla="*/ 10 h 12"/>
                  <a:gd name="T2" fmla="*/ 2 w 2"/>
                  <a:gd name="T3" fmla="*/ 0 h 12"/>
                  <a:gd name="T4" fmla="*/ 2 w 2"/>
                  <a:gd name="T5" fmla="*/ 12 h 12"/>
                  <a:gd name="T6" fmla="*/ 1 w 2"/>
                  <a:gd name="T7" fmla="*/ 10 h 12"/>
                </a:gdLst>
                <a:ahLst/>
                <a:cxnLst>
                  <a:cxn ang="0">
                    <a:pos x="T0" y="T1"/>
                  </a:cxn>
                  <a:cxn ang="0">
                    <a:pos x="T2" y="T3"/>
                  </a:cxn>
                  <a:cxn ang="0">
                    <a:pos x="T4" y="T5"/>
                  </a:cxn>
                  <a:cxn ang="0">
                    <a:pos x="T6" y="T7"/>
                  </a:cxn>
                </a:cxnLst>
                <a:rect l="0" t="0" r="r" b="b"/>
                <a:pathLst>
                  <a:path w="2" h="12">
                    <a:moveTo>
                      <a:pt x="1" y="10"/>
                    </a:moveTo>
                    <a:cubicBezTo>
                      <a:pt x="1" y="10"/>
                      <a:pt x="0" y="1"/>
                      <a:pt x="2" y="0"/>
                    </a:cubicBezTo>
                    <a:cubicBezTo>
                      <a:pt x="2" y="0"/>
                      <a:pt x="1" y="10"/>
                      <a:pt x="2" y="12"/>
                    </a:cubicBezTo>
                    <a:cubicBezTo>
                      <a:pt x="1" y="10"/>
                      <a:pt x="1" y="10"/>
                      <a:pt x="1"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9" name="Freeform 397"/>
              <p:cNvSpPr>
                <a:spLocks noEditPoints="1"/>
              </p:cNvSpPr>
              <p:nvPr/>
            </p:nvSpPr>
            <p:spPr bwMode="auto">
              <a:xfrm>
                <a:off x="874" y="1366"/>
                <a:ext cx="12" cy="20"/>
              </a:xfrm>
              <a:custGeom>
                <a:avLst/>
                <a:gdLst>
                  <a:gd name="T0" fmla="*/ 5 w 8"/>
                  <a:gd name="T1" fmla="*/ 8 h 14"/>
                  <a:gd name="T2" fmla="*/ 4 w 8"/>
                  <a:gd name="T3" fmla="*/ 11 h 14"/>
                  <a:gd name="T4" fmla="*/ 6 w 8"/>
                  <a:gd name="T5" fmla="*/ 14 h 14"/>
                  <a:gd name="T6" fmla="*/ 5 w 8"/>
                  <a:gd name="T7" fmla="*/ 8 h 14"/>
                  <a:gd name="T8" fmla="*/ 7 w 8"/>
                  <a:gd name="T9" fmla="*/ 1 h 14"/>
                  <a:gd name="T10" fmla="*/ 6 w 8"/>
                  <a:gd name="T11" fmla="*/ 6 h 14"/>
                  <a:gd name="T12" fmla="*/ 0 w 8"/>
                  <a:gd name="T13" fmla="*/ 9 h 14"/>
                  <a:gd name="T14" fmla="*/ 0 w 8"/>
                  <a:gd name="T15" fmla="*/ 9 h 14"/>
                  <a:gd name="T16" fmla="*/ 1 w 8"/>
                  <a:gd name="T17" fmla="*/ 10 h 14"/>
                  <a:gd name="T18" fmla="*/ 5 w 8"/>
                  <a:gd name="T19" fmla="*/ 8 h 14"/>
                  <a:gd name="T20" fmla="*/ 5 w 8"/>
                  <a:gd name="T21" fmla="*/ 8 h 14"/>
                  <a:gd name="T22" fmla="*/ 7 w 8"/>
                  <a:gd name="T23" fmla="*/ 1 h 14"/>
                  <a:gd name="T24" fmla="*/ 7 w 8"/>
                  <a:gd name="T25" fmla="*/ 0 h 14"/>
                  <a:gd name="T26" fmla="*/ 7 w 8"/>
                  <a:gd name="T27" fmla="*/ 1 h 14"/>
                  <a:gd name="T28" fmla="*/ 7 w 8"/>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4">
                    <a:moveTo>
                      <a:pt x="5" y="8"/>
                    </a:moveTo>
                    <a:cubicBezTo>
                      <a:pt x="5" y="8"/>
                      <a:pt x="8" y="11"/>
                      <a:pt x="4" y="11"/>
                    </a:cubicBezTo>
                    <a:cubicBezTo>
                      <a:pt x="4" y="12"/>
                      <a:pt x="5" y="13"/>
                      <a:pt x="6" y="14"/>
                    </a:cubicBezTo>
                    <a:cubicBezTo>
                      <a:pt x="8" y="12"/>
                      <a:pt x="5" y="8"/>
                      <a:pt x="5" y="8"/>
                    </a:cubicBezTo>
                    <a:moveTo>
                      <a:pt x="7" y="1"/>
                    </a:moveTo>
                    <a:cubicBezTo>
                      <a:pt x="7" y="3"/>
                      <a:pt x="6" y="6"/>
                      <a:pt x="6" y="6"/>
                    </a:cubicBezTo>
                    <a:cubicBezTo>
                      <a:pt x="0" y="9"/>
                      <a:pt x="0" y="9"/>
                      <a:pt x="0" y="9"/>
                    </a:cubicBezTo>
                    <a:cubicBezTo>
                      <a:pt x="0" y="9"/>
                      <a:pt x="0" y="9"/>
                      <a:pt x="0" y="9"/>
                    </a:cubicBezTo>
                    <a:cubicBezTo>
                      <a:pt x="0" y="9"/>
                      <a:pt x="1" y="9"/>
                      <a:pt x="1" y="10"/>
                    </a:cubicBezTo>
                    <a:cubicBezTo>
                      <a:pt x="5" y="8"/>
                      <a:pt x="5" y="8"/>
                      <a:pt x="5" y="8"/>
                    </a:cubicBezTo>
                    <a:cubicBezTo>
                      <a:pt x="5" y="8"/>
                      <a:pt x="5" y="8"/>
                      <a:pt x="5" y="8"/>
                    </a:cubicBezTo>
                    <a:cubicBezTo>
                      <a:pt x="8" y="5"/>
                      <a:pt x="8" y="2"/>
                      <a:pt x="7" y="1"/>
                    </a:cubicBezTo>
                    <a:moveTo>
                      <a:pt x="7" y="0"/>
                    </a:moveTo>
                    <a:cubicBezTo>
                      <a:pt x="7" y="0"/>
                      <a:pt x="7" y="1"/>
                      <a:pt x="7" y="1"/>
                    </a:cubicBezTo>
                    <a:cubicBezTo>
                      <a:pt x="7" y="1"/>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0" name="Freeform 398"/>
              <p:cNvSpPr>
                <a:spLocks noEditPoints="1"/>
              </p:cNvSpPr>
              <p:nvPr/>
            </p:nvSpPr>
            <p:spPr bwMode="auto">
              <a:xfrm>
                <a:off x="852" y="1366"/>
                <a:ext cx="15" cy="16"/>
              </a:xfrm>
              <a:custGeom>
                <a:avLst/>
                <a:gdLst>
                  <a:gd name="T0" fmla="*/ 9 w 10"/>
                  <a:gd name="T1" fmla="*/ 3 h 11"/>
                  <a:gd name="T2" fmla="*/ 9 w 10"/>
                  <a:gd name="T3" fmla="*/ 2 h 11"/>
                  <a:gd name="T4" fmla="*/ 9 w 10"/>
                  <a:gd name="T5" fmla="*/ 3 h 11"/>
                  <a:gd name="T6" fmla="*/ 9 w 10"/>
                  <a:gd name="T7" fmla="*/ 10 h 11"/>
                  <a:gd name="T8" fmla="*/ 7 w 10"/>
                  <a:gd name="T9" fmla="*/ 10 h 11"/>
                  <a:gd name="T10" fmla="*/ 6 w 10"/>
                  <a:gd name="T11" fmla="*/ 8 h 11"/>
                  <a:gd name="T12" fmla="*/ 9 w 10"/>
                  <a:gd name="T13" fmla="*/ 3 h 11"/>
                  <a:gd name="T14" fmla="*/ 10 w 10"/>
                  <a:gd name="T15" fmla="*/ 0 h 11"/>
                  <a:gd name="T16" fmla="*/ 5 w 10"/>
                  <a:gd name="T17" fmla="*/ 6 h 11"/>
                  <a:gd name="T18" fmla="*/ 8 w 10"/>
                  <a:gd name="T19" fmla="*/ 11 h 11"/>
                  <a:gd name="T20" fmla="*/ 10 w 10"/>
                  <a:gd name="T21" fmla="*/ 10 h 11"/>
                  <a:gd name="T22" fmla="*/ 10 w 10"/>
                  <a:gd name="T23" fmla="*/ 0 h 11"/>
                  <a:gd name="T24" fmla="*/ 10 w 1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1">
                    <a:moveTo>
                      <a:pt x="9" y="3"/>
                    </a:moveTo>
                    <a:cubicBezTo>
                      <a:pt x="9" y="2"/>
                      <a:pt x="9" y="2"/>
                      <a:pt x="9" y="2"/>
                    </a:cubicBezTo>
                    <a:cubicBezTo>
                      <a:pt x="9" y="2"/>
                      <a:pt x="9" y="2"/>
                      <a:pt x="9" y="3"/>
                    </a:cubicBezTo>
                    <a:cubicBezTo>
                      <a:pt x="9" y="5"/>
                      <a:pt x="9" y="10"/>
                      <a:pt x="9" y="10"/>
                    </a:cubicBezTo>
                    <a:cubicBezTo>
                      <a:pt x="8" y="10"/>
                      <a:pt x="7" y="10"/>
                      <a:pt x="7" y="10"/>
                    </a:cubicBezTo>
                    <a:cubicBezTo>
                      <a:pt x="5" y="10"/>
                      <a:pt x="6" y="8"/>
                      <a:pt x="6" y="8"/>
                    </a:cubicBezTo>
                    <a:cubicBezTo>
                      <a:pt x="8" y="7"/>
                      <a:pt x="9" y="5"/>
                      <a:pt x="9" y="3"/>
                    </a:cubicBezTo>
                    <a:moveTo>
                      <a:pt x="10" y="0"/>
                    </a:moveTo>
                    <a:cubicBezTo>
                      <a:pt x="5" y="6"/>
                      <a:pt x="5" y="6"/>
                      <a:pt x="5" y="6"/>
                    </a:cubicBezTo>
                    <a:cubicBezTo>
                      <a:pt x="0" y="9"/>
                      <a:pt x="4" y="10"/>
                      <a:pt x="8" y="11"/>
                    </a:cubicBezTo>
                    <a:cubicBezTo>
                      <a:pt x="8" y="10"/>
                      <a:pt x="9" y="10"/>
                      <a:pt x="10" y="10"/>
                    </a:cubicBezTo>
                    <a:cubicBezTo>
                      <a:pt x="9" y="6"/>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1" name="Freeform 399"/>
              <p:cNvSpPr>
                <a:spLocks noEditPoints="1"/>
              </p:cNvSpPr>
              <p:nvPr/>
            </p:nvSpPr>
            <p:spPr bwMode="auto">
              <a:xfrm>
                <a:off x="870" y="1365"/>
                <a:ext cx="14" cy="14"/>
              </a:xfrm>
              <a:custGeom>
                <a:avLst/>
                <a:gdLst>
                  <a:gd name="T0" fmla="*/ 4 w 10"/>
                  <a:gd name="T1" fmla="*/ 4 h 10"/>
                  <a:gd name="T2" fmla="*/ 4 w 10"/>
                  <a:gd name="T3" fmla="*/ 2 h 10"/>
                  <a:gd name="T4" fmla="*/ 6 w 10"/>
                  <a:gd name="T5" fmla="*/ 2 h 10"/>
                  <a:gd name="T6" fmla="*/ 2 w 10"/>
                  <a:gd name="T7" fmla="*/ 10 h 10"/>
                  <a:gd name="T8" fmla="*/ 5 w 10"/>
                  <a:gd name="T9" fmla="*/ 4 h 10"/>
                  <a:gd name="T10" fmla="*/ 4 w 10"/>
                  <a:gd name="T11" fmla="*/ 4 h 10"/>
                  <a:gd name="T12" fmla="*/ 5 w 10"/>
                  <a:gd name="T13" fmla="*/ 0 h 10"/>
                  <a:gd name="T14" fmla="*/ 3 w 10"/>
                  <a:gd name="T15" fmla="*/ 1 h 10"/>
                  <a:gd name="T16" fmla="*/ 0 w 10"/>
                  <a:gd name="T17" fmla="*/ 10 h 10"/>
                  <a:gd name="T18" fmla="*/ 1 w 10"/>
                  <a:gd name="T19" fmla="*/ 10 h 10"/>
                  <a:gd name="T20" fmla="*/ 2 w 10"/>
                  <a:gd name="T21" fmla="*/ 10 h 10"/>
                  <a:gd name="T22" fmla="*/ 7 w 10"/>
                  <a:gd name="T23" fmla="*/ 4 h 10"/>
                  <a:gd name="T24" fmla="*/ 5 w 10"/>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4" y="4"/>
                    </a:moveTo>
                    <a:cubicBezTo>
                      <a:pt x="1" y="2"/>
                      <a:pt x="3" y="2"/>
                      <a:pt x="4" y="2"/>
                    </a:cubicBezTo>
                    <a:cubicBezTo>
                      <a:pt x="5" y="2"/>
                      <a:pt x="6" y="2"/>
                      <a:pt x="6" y="2"/>
                    </a:cubicBezTo>
                    <a:cubicBezTo>
                      <a:pt x="10" y="3"/>
                      <a:pt x="2" y="10"/>
                      <a:pt x="2" y="10"/>
                    </a:cubicBezTo>
                    <a:cubicBezTo>
                      <a:pt x="7" y="4"/>
                      <a:pt x="5" y="4"/>
                      <a:pt x="5" y="4"/>
                    </a:cubicBezTo>
                    <a:cubicBezTo>
                      <a:pt x="5" y="4"/>
                      <a:pt x="4" y="4"/>
                      <a:pt x="4" y="4"/>
                    </a:cubicBezTo>
                    <a:moveTo>
                      <a:pt x="5" y="0"/>
                    </a:moveTo>
                    <a:cubicBezTo>
                      <a:pt x="4" y="0"/>
                      <a:pt x="3" y="1"/>
                      <a:pt x="3" y="1"/>
                    </a:cubicBezTo>
                    <a:cubicBezTo>
                      <a:pt x="2" y="1"/>
                      <a:pt x="1" y="7"/>
                      <a:pt x="0" y="10"/>
                    </a:cubicBezTo>
                    <a:cubicBezTo>
                      <a:pt x="0" y="10"/>
                      <a:pt x="1" y="10"/>
                      <a:pt x="1" y="10"/>
                    </a:cubicBezTo>
                    <a:cubicBezTo>
                      <a:pt x="1" y="10"/>
                      <a:pt x="2" y="10"/>
                      <a:pt x="2" y="10"/>
                    </a:cubicBezTo>
                    <a:cubicBezTo>
                      <a:pt x="8" y="4"/>
                      <a:pt x="7" y="4"/>
                      <a:pt x="7" y="4"/>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2" name="Freeform 400"/>
              <p:cNvSpPr/>
              <p:nvPr/>
            </p:nvSpPr>
            <p:spPr bwMode="auto">
              <a:xfrm>
                <a:off x="875" y="1378"/>
                <a:ext cx="11" cy="4"/>
              </a:xfrm>
              <a:custGeom>
                <a:avLst/>
                <a:gdLst>
                  <a:gd name="T0" fmla="*/ 4 w 7"/>
                  <a:gd name="T1" fmla="*/ 0 h 3"/>
                  <a:gd name="T2" fmla="*/ 0 w 7"/>
                  <a:gd name="T3" fmla="*/ 2 h 3"/>
                  <a:gd name="T4" fmla="*/ 3 w 7"/>
                  <a:gd name="T5" fmla="*/ 3 h 3"/>
                  <a:gd name="T6" fmla="*/ 4 w 7"/>
                  <a:gd name="T7" fmla="*/ 0 h 3"/>
                  <a:gd name="T8" fmla="*/ 4 w 7"/>
                  <a:gd name="T9" fmla="*/ 0 h 3"/>
                  <a:gd name="T10" fmla="*/ 4 w 7"/>
                  <a:gd name="T11" fmla="*/ 0 h 3"/>
                  <a:gd name="T12" fmla="*/ 4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4" y="0"/>
                    </a:moveTo>
                    <a:cubicBezTo>
                      <a:pt x="0" y="2"/>
                      <a:pt x="0" y="2"/>
                      <a:pt x="0" y="2"/>
                    </a:cubicBezTo>
                    <a:cubicBezTo>
                      <a:pt x="1" y="2"/>
                      <a:pt x="2" y="3"/>
                      <a:pt x="3" y="3"/>
                    </a:cubicBezTo>
                    <a:cubicBezTo>
                      <a:pt x="7" y="3"/>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3" name="Freeform 401"/>
              <p:cNvSpPr/>
              <p:nvPr/>
            </p:nvSpPr>
            <p:spPr bwMode="auto">
              <a:xfrm>
                <a:off x="820" y="1378"/>
                <a:ext cx="96" cy="119"/>
              </a:xfrm>
              <a:custGeom>
                <a:avLst/>
                <a:gdLst>
                  <a:gd name="T0" fmla="*/ 28 w 66"/>
                  <a:gd name="T1" fmla="*/ 5 h 82"/>
                  <a:gd name="T2" fmla="*/ 14 w 66"/>
                  <a:gd name="T3" fmla="*/ 22 h 82"/>
                  <a:gd name="T4" fmla="*/ 14 w 66"/>
                  <a:gd name="T5" fmla="*/ 29 h 82"/>
                  <a:gd name="T6" fmla="*/ 15 w 66"/>
                  <a:gd name="T7" fmla="*/ 34 h 82"/>
                  <a:gd name="T8" fmla="*/ 13 w 66"/>
                  <a:gd name="T9" fmla="*/ 40 h 82"/>
                  <a:gd name="T10" fmla="*/ 13 w 66"/>
                  <a:gd name="T11" fmla="*/ 44 h 82"/>
                  <a:gd name="T12" fmla="*/ 13 w 66"/>
                  <a:gd name="T13" fmla="*/ 47 h 82"/>
                  <a:gd name="T14" fmla="*/ 13 w 66"/>
                  <a:gd name="T15" fmla="*/ 49 h 82"/>
                  <a:gd name="T16" fmla="*/ 13 w 66"/>
                  <a:gd name="T17" fmla="*/ 51 h 82"/>
                  <a:gd name="T18" fmla="*/ 12 w 66"/>
                  <a:gd name="T19" fmla="*/ 57 h 82"/>
                  <a:gd name="T20" fmla="*/ 10 w 66"/>
                  <a:gd name="T21" fmla="*/ 70 h 82"/>
                  <a:gd name="T22" fmla="*/ 9 w 66"/>
                  <a:gd name="T23" fmla="*/ 74 h 82"/>
                  <a:gd name="T24" fmla="*/ 3 w 66"/>
                  <a:gd name="T25" fmla="*/ 78 h 82"/>
                  <a:gd name="T26" fmla="*/ 20 w 66"/>
                  <a:gd name="T27" fmla="*/ 81 h 82"/>
                  <a:gd name="T28" fmla="*/ 46 w 66"/>
                  <a:gd name="T29" fmla="*/ 80 h 82"/>
                  <a:gd name="T30" fmla="*/ 57 w 66"/>
                  <a:gd name="T31" fmla="*/ 79 h 82"/>
                  <a:gd name="T32" fmla="*/ 65 w 66"/>
                  <a:gd name="T33" fmla="*/ 76 h 82"/>
                  <a:gd name="T34" fmla="*/ 64 w 66"/>
                  <a:gd name="T35" fmla="*/ 73 h 82"/>
                  <a:gd name="T36" fmla="*/ 60 w 66"/>
                  <a:gd name="T37" fmla="*/ 70 h 82"/>
                  <a:gd name="T38" fmla="*/ 56 w 66"/>
                  <a:gd name="T39" fmla="*/ 71 h 82"/>
                  <a:gd name="T40" fmla="*/ 56 w 66"/>
                  <a:gd name="T41" fmla="*/ 67 h 82"/>
                  <a:gd name="T42" fmla="*/ 54 w 66"/>
                  <a:gd name="T43" fmla="*/ 64 h 82"/>
                  <a:gd name="T44" fmla="*/ 55 w 66"/>
                  <a:gd name="T45" fmla="*/ 51 h 82"/>
                  <a:gd name="T46" fmla="*/ 55 w 66"/>
                  <a:gd name="T47" fmla="*/ 42 h 82"/>
                  <a:gd name="T48" fmla="*/ 55 w 66"/>
                  <a:gd name="T49" fmla="*/ 39 h 82"/>
                  <a:gd name="T50" fmla="*/ 55 w 66"/>
                  <a:gd name="T51" fmla="*/ 33 h 82"/>
                  <a:gd name="T52" fmla="*/ 56 w 66"/>
                  <a:gd name="T53" fmla="*/ 25 h 82"/>
                  <a:gd name="T54" fmla="*/ 50 w 66"/>
                  <a:gd name="T55" fmla="*/ 15 h 82"/>
                  <a:gd name="T56" fmla="*/ 37 w 66"/>
                  <a:gd name="T57" fmla="*/ 1 h 82"/>
                  <a:gd name="T58" fmla="*/ 28 w 66"/>
                  <a:gd name="T59"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82">
                    <a:moveTo>
                      <a:pt x="28" y="5"/>
                    </a:moveTo>
                    <a:cubicBezTo>
                      <a:pt x="28" y="5"/>
                      <a:pt x="15" y="7"/>
                      <a:pt x="14" y="22"/>
                    </a:cubicBezTo>
                    <a:cubicBezTo>
                      <a:pt x="14" y="29"/>
                      <a:pt x="14" y="29"/>
                      <a:pt x="14" y="29"/>
                    </a:cubicBezTo>
                    <a:cubicBezTo>
                      <a:pt x="14" y="29"/>
                      <a:pt x="13" y="33"/>
                      <a:pt x="15" y="34"/>
                    </a:cubicBezTo>
                    <a:cubicBezTo>
                      <a:pt x="15" y="34"/>
                      <a:pt x="15" y="35"/>
                      <a:pt x="13" y="40"/>
                    </a:cubicBezTo>
                    <a:cubicBezTo>
                      <a:pt x="13" y="40"/>
                      <a:pt x="13" y="41"/>
                      <a:pt x="13" y="44"/>
                    </a:cubicBezTo>
                    <a:cubicBezTo>
                      <a:pt x="13" y="47"/>
                      <a:pt x="13" y="47"/>
                      <a:pt x="13" y="47"/>
                    </a:cubicBezTo>
                    <a:cubicBezTo>
                      <a:pt x="13" y="47"/>
                      <a:pt x="13" y="48"/>
                      <a:pt x="13" y="49"/>
                    </a:cubicBezTo>
                    <a:cubicBezTo>
                      <a:pt x="13" y="49"/>
                      <a:pt x="14" y="50"/>
                      <a:pt x="13" y="51"/>
                    </a:cubicBezTo>
                    <a:cubicBezTo>
                      <a:pt x="13" y="51"/>
                      <a:pt x="12" y="51"/>
                      <a:pt x="12" y="57"/>
                    </a:cubicBezTo>
                    <a:cubicBezTo>
                      <a:pt x="12" y="57"/>
                      <a:pt x="11" y="68"/>
                      <a:pt x="10" y="70"/>
                    </a:cubicBezTo>
                    <a:cubicBezTo>
                      <a:pt x="10" y="70"/>
                      <a:pt x="8" y="71"/>
                      <a:pt x="9" y="74"/>
                    </a:cubicBezTo>
                    <a:cubicBezTo>
                      <a:pt x="9" y="74"/>
                      <a:pt x="0" y="74"/>
                      <a:pt x="3" y="78"/>
                    </a:cubicBezTo>
                    <a:cubicBezTo>
                      <a:pt x="3" y="78"/>
                      <a:pt x="14" y="82"/>
                      <a:pt x="20" y="81"/>
                    </a:cubicBezTo>
                    <a:cubicBezTo>
                      <a:pt x="20" y="81"/>
                      <a:pt x="43" y="80"/>
                      <a:pt x="46" y="80"/>
                    </a:cubicBezTo>
                    <a:cubicBezTo>
                      <a:pt x="57" y="79"/>
                      <a:pt x="57" y="79"/>
                      <a:pt x="57" y="79"/>
                    </a:cubicBezTo>
                    <a:cubicBezTo>
                      <a:pt x="57" y="79"/>
                      <a:pt x="63" y="76"/>
                      <a:pt x="65" y="76"/>
                    </a:cubicBezTo>
                    <a:cubicBezTo>
                      <a:pt x="65" y="76"/>
                      <a:pt x="66" y="74"/>
                      <a:pt x="64" y="73"/>
                    </a:cubicBezTo>
                    <a:cubicBezTo>
                      <a:pt x="64" y="73"/>
                      <a:pt x="60" y="71"/>
                      <a:pt x="60" y="70"/>
                    </a:cubicBezTo>
                    <a:cubicBezTo>
                      <a:pt x="60" y="70"/>
                      <a:pt x="58" y="70"/>
                      <a:pt x="56" y="71"/>
                    </a:cubicBezTo>
                    <a:cubicBezTo>
                      <a:pt x="56" y="71"/>
                      <a:pt x="55" y="69"/>
                      <a:pt x="56" y="67"/>
                    </a:cubicBezTo>
                    <a:cubicBezTo>
                      <a:pt x="54" y="64"/>
                      <a:pt x="54" y="64"/>
                      <a:pt x="54" y="64"/>
                    </a:cubicBezTo>
                    <a:cubicBezTo>
                      <a:pt x="54" y="64"/>
                      <a:pt x="53" y="56"/>
                      <a:pt x="55" y="51"/>
                    </a:cubicBezTo>
                    <a:cubicBezTo>
                      <a:pt x="55" y="51"/>
                      <a:pt x="56" y="44"/>
                      <a:pt x="55" y="42"/>
                    </a:cubicBezTo>
                    <a:cubicBezTo>
                      <a:pt x="55" y="42"/>
                      <a:pt x="54" y="40"/>
                      <a:pt x="55" y="39"/>
                    </a:cubicBezTo>
                    <a:cubicBezTo>
                      <a:pt x="55" y="39"/>
                      <a:pt x="56" y="38"/>
                      <a:pt x="55" y="33"/>
                    </a:cubicBezTo>
                    <a:cubicBezTo>
                      <a:pt x="55" y="33"/>
                      <a:pt x="55" y="25"/>
                      <a:pt x="56" y="25"/>
                    </a:cubicBezTo>
                    <a:cubicBezTo>
                      <a:pt x="56" y="25"/>
                      <a:pt x="56" y="20"/>
                      <a:pt x="50" y="15"/>
                    </a:cubicBezTo>
                    <a:cubicBezTo>
                      <a:pt x="50" y="15"/>
                      <a:pt x="41" y="2"/>
                      <a:pt x="37" y="1"/>
                    </a:cubicBezTo>
                    <a:cubicBezTo>
                      <a:pt x="37" y="1"/>
                      <a:pt x="30" y="0"/>
                      <a:pt x="28"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4" name="Freeform 402"/>
              <p:cNvSpPr/>
              <p:nvPr/>
            </p:nvSpPr>
            <p:spPr bwMode="auto">
              <a:xfrm>
                <a:off x="842" y="1386"/>
                <a:ext cx="19" cy="13"/>
              </a:xfrm>
              <a:custGeom>
                <a:avLst/>
                <a:gdLst>
                  <a:gd name="T0" fmla="*/ 13 w 13"/>
                  <a:gd name="T1" fmla="*/ 0 h 9"/>
                  <a:gd name="T2" fmla="*/ 12 w 13"/>
                  <a:gd name="T3" fmla="*/ 0 h 9"/>
                  <a:gd name="T4" fmla="*/ 5 w 13"/>
                  <a:gd name="T5" fmla="*/ 4 h 9"/>
                  <a:gd name="T6" fmla="*/ 2 w 13"/>
                  <a:gd name="T7" fmla="*/ 9 h 9"/>
                  <a:gd name="T8" fmla="*/ 13 w 13"/>
                  <a:gd name="T9" fmla="*/ 0 h 9"/>
                </a:gdLst>
                <a:ahLst/>
                <a:cxnLst>
                  <a:cxn ang="0">
                    <a:pos x="T0" y="T1"/>
                  </a:cxn>
                  <a:cxn ang="0">
                    <a:pos x="T2" y="T3"/>
                  </a:cxn>
                  <a:cxn ang="0">
                    <a:pos x="T4" y="T5"/>
                  </a:cxn>
                  <a:cxn ang="0">
                    <a:pos x="T6" y="T7"/>
                  </a:cxn>
                  <a:cxn ang="0">
                    <a:pos x="T8" y="T9"/>
                  </a:cxn>
                </a:cxnLst>
                <a:rect l="0" t="0" r="r" b="b"/>
                <a:pathLst>
                  <a:path w="13" h="9">
                    <a:moveTo>
                      <a:pt x="13" y="0"/>
                    </a:moveTo>
                    <a:cubicBezTo>
                      <a:pt x="12" y="0"/>
                      <a:pt x="12" y="0"/>
                      <a:pt x="12" y="0"/>
                    </a:cubicBezTo>
                    <a:cubicBezTo>
                      <a:pt x="8" y="1"/>
                      <a:pt x="5" y="4"/>
                      <a:pt x="5" y="4"/>
                    </a:cubicBezTo>
                    <a:cubicBezTo>
                      <a:pt x="0" y="9"/>
                      <a:pt x="2" y="9"/>
                      <a:pt x="2" y="9"/>
                    </a:cubicBezTo>
                    <a:cubicBezTo>
                      <a:pt x="6" y="8"/>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5" name="Freeform 403"/>
              <p:cNvSpPr/>
              <p:nvPr/>
            </p:nvSpPr>
            <p:spPr bwMode="auto">
              <a:xfrm>
                <a:off x="854" y="1413"/>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6" name="Freeform 404"/>
              <p:cNvSpPr/>
              <p:nvPr/>
            </p:nvSpPr>
            <p:spPr bwMode="auto">
              <a:xfrm>
                <a:off x="874" y="1468"/>
                <a:ext cx="3" cy="4"/>
              </a:xfrm>
              <a:custGeom>
                <a:avLst/>
                <a:gdLst>
                  <a:gd name="T0" fmla="*/ 1 w 2"/>
                  <a:gd name="T1" fmla="*/ 3 h 3"/>
                  <a:gd name="T2" fmla="*/ 2 w 2"/>
                  <a:gd name="T3" fmla="*/ 2 h 3"/>
                  <a:gd name="T4" fmla="*/ 2 w 2"/>
                  <a:gd name="T5" fmla="*/ 0 h 3"/>
                  <a:gd name="T6" fmla="*/ 2 w 2"/>
                  <a:gd name="T7" fmla="*/ 0 h 3"/>
                  <a:gd name="T8" fmla="*/ 1 w 2"/>
                  <a:gd name="T9" fmla="*/ 3 h 3"/>
                </a:gdLst>
                <a:ahLst/>
                <a:cxnLst>
                  <a:cxn ang="0">
                    <a:pos x="T0" y="T1"/>
                  </a:cxn>
                  <a:cxn ang="0">
                    <a:pos x="T2" y="T3"/>
                  </a:cxn>
                  <a:cxn ang="0">
                    <a:pos x="T4" y="T5"/>
                  </a:cxn>
                  <a:cxn ang="0">
                    <a:pos x="T6" y="T7"/>
                  </a:cxn>
                  <a:cxn ang="0">
                    <a:pos x="T8" y="T9"/>
                  </a:cxn>
                </a:cxnLst>
                <a:rect l="0" t="0" r="r" b="b"/>
                <a:pathLst>
                  <a:path w="2" h="3">
                    <a:moveTo>
                      <a:pt x="1" y="3"/>
                    </a:moveTo>
                    <a:cubicBezTo>
                      <a:pt x="1" y="3"/>
                      <a:pt x="1" y="3"/>
                      <a:pt x="2" y="2"/>
                    </a:cubicBezTo>
                    <a:cubicBezTo>
                      <a:pt x="2" y="1"/>
                      <a:pt x="2" y="0"/>
                      <a:pt x="2" y="0"/>
                    </a:cubicBezTo>
                    <a:cubicBezTo>
                      <a:pt x="2" y="0"/>
                      <a:pt x="2" y="0"/>
                      <a:pt x="2" y="0"/>
                    </a:cubicBezTo>
                    <a:cubicBezTo>
                      <a:pt x="1"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7" name="Freeform 405"/>
              <p:cNvSpPr/>
              <p:nvPr/>
            </p:nvSpPr>
            <p:spPr bwMode="auto">
              <a:xfrm>
                <a:off x="854" y="1388"/>
                <a:ext cx="13" cy="14"/>
              </a:xfrm>
              <a:custGeom>
                <a:avLst/>
                <a:gdLst>
                  <a:gd name="T0" fmla="*/ 7 w 9"/>
                  <a:gd name="T1" fmla="*/ 0 h 10"/>
                  <a:gd name="T2" fmla="*/ 2 w 9"/>
                  <a:gd name="T3" fmla="*/ 6 h 10"/>
                  <a:gd name="T4" fmla="*/ 4 w 9"/>
                  <a:gd name="T5" fmla="*/ 6 h 10"/>
                  <a:gd name="T6" fmla="*/ 7 w 9"/>
                  <a:gd name="T7" fmla="*/ 0 h 10"/>
                </a:gdLst>
                <a:ahLst/>
                <a:cxnLst>
                  <a:cxn ang="0">
                    <a:pos x="T0" y="T1"/>
                  </a:cxn>
                  <a:cxn ang="0">
                    <a:pos x="T2" y="T3"/>
                  </a:cxn>
                  <a:cxn ang="0">
                    <a:pos x="T4" y="T5"/>
                  </a:cxn>
                  <a:cxn ang="0">
                    <a:pos x="T6" y="T7"/>
                  </a:cxn>
                </a:cxnLst>
                <a:rect l="0" t="0" r="r" b="b"/>
                <a:pathLst>
                  <a:path w="9" h="10">
                    <a:moveTo>
                      <a:pt x="7" y="0"/>
                    </a:moveTo>
                    <a:cubicBezTo>
                      <a:pt x="7" y="0"/>
                      <a:pt x="9" y="10"/>
                      <a:pt x="2" y="6"/>
                    </a:cubicBezTo>
                    <a:cubicBezTo>
                      <a:pt x="2" y="6"/>
                      <a:pt x="0" y="4"/>
                      <a:pt x="4" y="6"/>
                    </a:cubicBezTo>
                    <a:cubicBezTo>
                      <a:pt x="4" y="6"/>
                      <a:pt x="8"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pic>
          <p:nvPicPr>
            <p:cNvPr id="5" name="Picture 4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 y="1380"/>
              <a:ext cx="16"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Freeform 408"/>
            <p:cNvSpPr/>
            <p:nvPr/>
          </p:nvSpPr>
          <p:spPr bwMode="auto">
            <a:xfrm>
              <a:off x="864" y="1379"/>
              <a:ext cx="27" cy="13"/>
            </a:xfrm>
            <a:custGeom>
              <a:avLst/>
              <a:gdLst>
                <a:gd name="T0" fmla="*/ 5 w 19"/>
                <a:gd name="T1" fmla="*/ 0 h 9"/>
                <a:gd name="T2" fmla="*/ 8 w 19"/>
                <a:gd name="T3" fmla="*/ 6 h 9"/>
                <a:gd name="T4" fmla="*/ 0 w 19"/>
                <a:gd name="T5" fmla="*/ 5 h 9"/>
                <a:gd name="T6" fmla="*/ 5 w 19"/>
                <a:gd name="T7" fmla="*/ 0 h 9"/>
              </a:gdLst>
              <a:ahLst/>
              <a:cxnLst>
                <a:cxn ang="0">
                  <a:pos x="T0" y="T1"/>
                </a:cxn>
                <a:cxn ang="0">
                  <a:pos x="T2" y="T3"/>
                </a:cxn>
                <a:cxn ang="0">
                  <a:pos x="T4" y="T5"/>
                </a:cxn>
                <a:cxn ang="0">
                  <a:pos x="T6" y="T7"/>
                </a:cxn>
              </a:cxnLst>
              <a:rect l="0" t="0" r="r" b="b"/>
              <a:pathLst>
                <a:path w="19" h="9">
                  <a:moveTo>
                    <a:pt x="5" y="0"/>
                  </a:moveTo>
                  <a:cubicBezTo>
                    <a:pt x="5" y="0"/>
                    <a:pt x="17" y="7"/>
                    <a:pt x="8" y="6"/>
                  </a:cubicBezTo>
                  <a:cubicBezTo>
                    <a:pt x="0" y="5"/>
                    <a:pt x="0" y="5"/>
                    <a:pt x="0" y="5"/>
                  </a:cubicBezTo>
                  <a:cubicBezTo>
                    <a:pt x="0" y="5"/>
                    <a:pt x="19" y="9"/>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 name="Freeform 409"/>
            <p:cNvSpPr/>
            <p:nvPr/>
          </p:nvSpPr>
          <p:spPr bwMode="auto">
            <a:xfrm>
              <a:off x="871" y="1367"/>
              <a:ext cx="13" cy="12"/>
            </a:xfrm>
            <a:custGeom>
              <a:avLst/>
              <a:gdLst>
                <a:gd name="T0" fmla="*/ 3 w 9"/>
                <a:gd name="T1" fmla="*/ 0 h 8"/>
                <a:gd name="T2" fmla="*/ 3 w 9"/>
                <a:gd name="T3" fmla="*/ 2 h 8"/>
                <a:gd name="T4" fmla="*/ 4 w 9"/>
                <a:gd name="T5" fmla="*/ 2 h 8"/>
                <a:gd name="T6" fmla="*/ 1 w 9"/>
                <a:gd name="T7" fmla="*/ 8 h 8"/>
                <a:gd name="T8" fmla="*/ 5 w 9"/>
                <a:gd name="T9" fmla="*/ 0 h 8"/>
                <a:gd name="T10" fmla="*/ 3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3" y="0"/>
                  </a:moveTo>
                  <a:cubicBezTo>
                    <a:pt x="2" y="0"/>
                    <a:pt x="0" y="0"/>
                    <a:pt x="3" y="2"/>
                  </a:cubicBezTo>
                  <a:cubicBezTo>
                    <a:pt x="3" y="2"/>
                    <a:pt x="4" y="2"/>
                    <a:pt x="4" y="2"/>
                  </a:cubicBezTo>
                  <a:cubicBezTo>
                    <a:pt x="4" y="2"/>
                    <a:pt x="6" y="2"/>
                    <a:pt x="1" y="8"/>
                  </a:cubicBezTo>
                  <a:cubicBezTo>
                    <a:pt x="1" y="8"/>
                    <a:pt x="9"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 name="Freeform 410"/>
            <p:cNvSpPr>
              <a:spLocks noEditPoints="1"/>
            </p:cNvSpPr>
            <p:nvPr/>
          </p:nvSpPr>
          <p:spPr bwMode="auto">
            <a:xfrm>
              <a:off x="859" y="1369"/>
              <a:ext cx="6" cy="12"/>
            </a:xfrm>
            <a:custGeom>
              <a:avLst/>
              <a:gdLst>
                <a:gd name="T0" fmla="*/ 4 w 4"/>
                <a:gd name="T1" fmla="*/ 1 h 8"/>
                <a:gd name="T2" fmla="*/ 1 w 4"/>
                <a:gd name="T3" fmla="*/ 6 h 8"/>
                <a:gd name="T4" fmla="*/ 2 w 4"/>
                <a:gd name="T5" fmla="*/ 8 h 8"/>
                <a:gd name="T6" fmla="*/ 4 w 4"/>
                <a:gd name="T7" fmla="*/ 8 h 8"/>
                <a:gd name="T8" fmla="*/ 4 w 4"/>
                <a:gd name="T9" fmla="*/ 1 h 8"/>
                <a:gd name="T10" fmla="*/ 4 w 4"/>
                <a:gd name="T11" fmla="*/ 0 h 8"/>
                <a:gd name="T12" fmla="*/ 4 w 4"/>
                <a:gd name="T13" fmla="*/ 1 h 8"/>
                <a:gd name="T14" fmla="*/ 4 w 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4" y="1"/>
                  </a:moveTo>
                  <a:cubicBezTo>
                    <a:pt x="4" y="3"/>
                    <a:pt x="3" y="5"/>
                    <a:pt x="1" y="6"/>
                  </a:cubicBezTo>
                  <a:cubicBezTo>
                    <a:pt x="1" y="6"/>
                    <a:pt x="0" y="8"/>
                    <a:pt x="2" y="8"/>
                  </a:cubicBezTo>
                  <a:cubicBezTo>
                    <a:pt x="2" y="8"/>
                    <a:pt x="3" y="8"/>
                    <a:pt x="4" y="8"/>
                  </a:cubicBezTo>
                  <a:cubicBezTo>
                    <a:pt x="4" y="8"/>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 name="Freeform 411"/>
            <p:cNvSpPr/>
            <p:nvPr/>
          </p:nvSpPr>
          <p:spPr bwMode="auto">
            <a:xfrm>
              <a:off x="848" y="1372"/>
              <a:ext cx="11" cy="11"/>
            </a:xfrm>
            <a:custGeom>
              <a:avLst/>
              <a:gdLst>
                <a:gd name="T0" fmla="*/ 8 w 8"/>
                <a:gd name="T1" fmla="*/ 0 h 8"/>
                <a:gd name="T2" fmla="*/ 4 w 8"/>
                <a:gd name="T3" fmla="*/ 7 h 8"/>
                <a:gd name="T4" fmla="*/ 8 w 8"/>
                <a:gd name="T5" fmla="*/ 7 h 8"/>
                <a:gd name="T6" fmla="*/ 8 w 8"/>
                <a:gd name="T7" fmla="*/ 0 h 8"/>
              </a:gdLst>
              <a:ahLst/>
              <a:cxnLst>
                <a:cxn ang="0">
                  <a:pos x="T0" y="T1"/>
                </a:cxn>
                <a:cxn ang="0">
                  <a:pos x="T2" y="T3"/>
                </a:cxn>
                <a:cxn ang="0">
                  <a:pos x="T4" y="T5"/>
                </a:cxn>
                <a:cxn ang="0">
                  <a:pos x="T6" y="T7"/>
                </a:cxn>
              </a:cxnLst>
              <a:rect l="0" t="0" r="r" b="b"/>
              <a:pathLst>
                <a:path w="8" h="8">
                  <a:moveTo>
                    <a:pt x="8" y="0"/>
                  </a:moveTo>
                  <a:cubicBezTo>
                    <a:pt x="8" y="0"/>
                    <a:pt x="3" y="4"/>
                    <a:pt x="4" y="7"/>
                  </a:cubicBezTo>
                  <a:cubicBezTo>
                    <a:pt x="4" y="7"/>
                    <a:pt x="4" y="7"/>
                    <a:pt x="8" y="7"/>
                  </a:cubicBezTo>
                  <a:cubicBezTo>
                    <a:pt x="8" y="7"/>
                    <a:pt x="0" y="8"/>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 name="Freeform 412"/>
            <p:cNvSpPr/>
            <p:nvPr/>
          </p:nvSpPr>
          <p:spPr bwMode="auto">
            <a:xfrm>
              <a:off x="820" y="1397"/>
              <a:ext cx="57" cy="96"/>
            </a:xfrm>
            <a:custGeom>
              <a:avLst/>
              <a:gdLst>
                <a:gd name="T0" fmla="*/ 22 w 39"/>
                <a:gd name="T1" fmla="*/ 0 h 66"/>
                <a:gd name="T2" fmla="*/ 17 w 39"/>
                <a:gd name="T3" fmla="*/ 9 h 66"/>
                <a:gd name="T4" fmla="*/ 27 w 39"/>
                <a:gd name="T5" fmla="*/ 15 h 66"/>
                <a:gd name="T6" fmla="*/ 17 w 39"/>
                <a:gd name="T7" fmla="*/ 17 h 66"/>
                <a:gd name="T8" fmla="*/ 17 w 39"/>
                <a:gd name="T9" fmla="*/ 22 h 66"/>
                <a:gd name="T10" fmla="*/ 15 w 39"/>
                <a:gd name="T11" fmla="*/ 37 h 66"/>
                <a:gd name="T12" fmla="*/ 19 w 39"/>
                <a:gd name="T13" fmla="*/ 40 h 66"/>
                <a:gd name="T14" fmla="*/ 12 w 39"/>
                <a:gd name="T15" fmla="*/ 59 h 66"/>
                <a:gd name="T16" fmla="*/ 10 w 39"/>
                <a:gd name="T17" fmla="*/ 62 h 66"/>
                <a:gd name="T18" fmla="*/ 4 w 39"/>
                <a:gd name="T19" fmla="*/ 64 h 66"/>
                <a:gd name="T20" fmla="*/ 10 w 39"/>
                <a:gd name="T21" fmla="*/ 61 h 66"/>
                <a:gd name="T22" fmla="*/ 10 w 39"/>
                <a:gd name="T23" fmla="*/ 58 h 66"/>
                <a:gd name="T24" fmla="*/ 13 w 39"/>
                <a:gd name="T25" fmla="*/ 39 h 66"/>
                <a:gd name="T26" fmla="*/ 13 w 39"/>
                <a:gd name="T27" fmla="*/ 36 h 66"/>
                <a:gd name="T28" fmla="*/ 13 w 39"/>
                <a:gd name="T29" fmla="*/ 27 h 66"/>
                <a:gd name="T30" fmla="*/ 15 w 39"/>
                <a:gd name="T31" fmla="*/ 22 h 66"/>
                <a:gd name="T32" fmla="*/ 22 w 39"/>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22" y="0"/>
                  </a:moveTo>
                  <a:cubicBezTo>
                    <a:pt x="17" y="9"/>
                    <a:pt x="17" y="9"/>
                    <a:pt x="17" y="9"/>
                  </a:cubicBezTo>
                  <a:cubicBezTo>
                    <a:pt x="17" y="9"/>
                    <a:pt x="18" y="10"/>
                    <a:pt x="27" y="15"/>
                  </a:cubicBezTo>
                  <a:cubicBezTo>
                    <a:pt x="27" y="15"/>
                    <a:pt x="31" y="18"/>
                    <a:pt x="17" y="17"/>
                  </a:cubicBezTo>
                  <a:cubicBezTo>
                    <a:pt x="17" y="17"/>
                    <a:pt x="15" y="18"/>
                    <a:pt x="17" y="22"/>
                  </a:cubicBezTo>
                  <a:cubicBezTo>
                    <a:pt x="15" y="37"/>
                    <a:pt x="15" y="37"/>
                    <a:pt x="15" y="37"/>
                  </a:cubicBezTo>
                  <a:cubicBezTo>
                    <a:pt x="15" y="37"/>
                    <a:pt x="39" y="42"/>
                    <a:pt x="19" y="40"/>
                  </a:cubicBezTo>
                  <a:cubicBezTo>
                    <a:pt x="19" y="40"/>
                    <a:pt x="17" y="36"/>
                    <a:pt x="12" y="59"/>
                  </a:cubicBezTo>
                  <a:cubicBezTo>
                    <a:pt x="12" y="59"/>
                    <a:pt x="26" y="66"/>
                    <a:pt x="10" y="62"/>
                  </a:cubicBezTo>
                  <a:cubicBezTo>
                    <a:pt x="10" y="62"/>
                    <a:pt x="4" y="63"/>
                    <a:pt x="4" y="64"/>
                  </a:cubicBezTo>
                  <a:cubicBezTo>
                    <a:pt x="4" y="64"/>
                    <a:pt x="0" y="63"/>
                    <a:pt x="10" y="61"/>
                  </a:cubicBezTo>
                  <a:cubicBezTo>
                    <a:pt x="10" y="61"/>
                    <a:pt x="8" y="61"/>
                    <a:pt x="10" y="58"/>
                  </a:cubicBezTo>
                  <a:cubicBezTo>
                    <a:pt x="10" y="58"/>
                    <a:pt x="13" y="40"/>
                    <a:pt x="13" y="39"/>
                  </a:cubicBezTo>
                  <a:cubicBezTo>
                    <a:pt x="13" y="39"/>
                    <a:pt x="18" y="39"/>
                    <a:pt x="13" y="36"/>
                  </a:cubicBezTo>
                  <a:cubicBezTo>
                    <a:pt x="13" y="36"/>
                    <a:pt x="15" y="29"/>
                    <a:pt x="13" y="27"/>
                  </a:cubicBezTo>
                  <a:cubicBezTo>
                    <a:pt x="15" y="22"/>
                    <a:pt x="15" y="22"/>
                    <a:pt x="15" y="22"/>
                  </a:cubicBezTo>
                  <a:cubicBezTo>
                    <a:pt x="15" y="22"/>
                    <a:pt x="11" y="13"/>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 name="Freeform 413"/>
            <p:cNvSpPr/>
            <p:nvPr/>
          </p:nvSpPr>
          <p:spPr bwMode="auto">
            <a:xfrm>
              <a:off x="842" y="1408"/>
              <a:ext cx="7" cy="23"/>
            </a:xfrm>
            <a:custGeom>
              <a:avLst/>
              <a:gdLst>
                <a:gd name="T0" fmla="*/ 2 w 5"/>
                <a:gd name="T1" fmla="*/ 5 h 16"/>
                <a:gd name="T2" fmla="*/ 3 w 5"/>
                <a:gd name="T3" fmla="*/ 5 h 16"/>
                <a:gd name="T4" fmla="*/ 2 w 5"/>
                <a:gd name="T5" fmla="*/ 2 h 16"/>
                <a:gd name="T6" fmla="*/ 1 w 5"/>
                <a:gd name="T7" fmla="*/ 2 h 16"/>
                <a:gd name="T8" fmla="*/ 0 w 5"/>
                <a:gd name="T9" fmla="*/ 5 h 16"/>
                <a:gd name="T10" fmla="*/ 1 w 5"/>
                <a:gd name="T11" fmla="*/ 9 h 16"/>
                <a:gd name="T12" fmla="*/ 1 w 5"/>
                <a:gd name="T13" fmla="*/ 13 h 16"/>
                <a:gd name="T14" fmla="*/ 0 w 5"/>
                <a:gd name="T15" fmla="*/ 11 h 16"/>
                <a:gd name="T16" fmla="*/ 0 w 5"/>
                <a:gd name="T17" fmla="*/ 12 h 16"/>
                <a:gd name="T18" fmla="*/ 1 w 5"/>
                <a:gd name="T19" fmla="*/ 15 h 16"/>
                <a:gd name="T20" fmla="*/ 1 w 5"/>
                <a:gd name="T21" fmla="*/ 14 h 16"/>
                <a:gd name="T22" fmla="*/ 3 w 5"/>
                <a:gd name="T23" fmla="*/ 10 h 16"/>
                <a:gd name="T24" fmla="*/ 1 w 5"/>
                <a:gd name="T25" fmla="*/ 5 h 16"/>
                <a:gd name="T26" fmla="*/ 2 w 5"/>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6">
                  <a:moveTo>
                    <a:pt x="2" y="5"/>
                  </a:moveTo>
                  <a:cubicBezTo>
                    <a:pt x="3" y="5"/>
                    <a:pt x="3" y="5"/>
                    <a:pt x="3" y="5"/>
                  </a:cubicBezTo>
                  <a:cubicBezTo>
                    <a:pt x="3" y="5"/>
                    <a:pt x="4" y="2"/>
                    <a:pt x="2" y="2"/>
                  </a:cubicBezTo>
                  <a:cubicBezTo>
                    <a:pt x="2" y="2"/>
                    <a:pt x="2" y="0"/>
                    <a:pt x="1" y="2"/>
                  </a:cubicBezTo>
                  <a:cubicBezTo>
                    <a:pt x="1" y="2"/>
                    <a:pt x="0" y="3"/>
                    <a:pt x="0" y="5"/>
                  </a:cubicBezTo>
                  <a:cubicBezTo>
                    <a:pt x="0" y="5"/>
                    <a:pt x="0" y="8"/>
                    <a:pt x="1" y="9"/>
                  </a:cubicBezTo>
                  <a:cubicBezTo>
                    <a:pt x="1" y="9"/>
                    <a:pt x="4" y="12"/>
                    <a:pt x="1" y="13"/>
                  </a:cubicBezTo>
                  <a:cubicBezTo>
                    <a:pt x="0" y="11"/>
                    <a:pt x="0" y="11"/>
                    <a:pt x="0" y="11"/>
                  </a:cubicBezTo>
                  <a:cubicBezTo>
                    <a:pt x="0" y="11"/>
                    <a:pt x="0" y="10"/>
                    <a:pt x="0" y="12"/>
                  </a:cubicBezTo>
                  <a:cubicBezTo>
                    <a:pt x="1" y="15"/>
                    <a:pt x="1" y="15"/>
                    <a:pt x="1" y="15"/>
                  </a:cubicBezTo>
                  <a:cubicBezTo>
                    <a:pt x="1" y="15"/>
                    <a:pt x="2" y="16"/>
                    <a:pt x="1" y="14"/>
                  </a:cubicBezTo>
                  <a:cubicBezTo>
                    <a:pt x="1" y="14"/>
                    <a:pt x="5" y="13"/>
                    <a:pt x="3" y="10"/>
                  </a:cubicBezTo>
                  <a:cubicBezTo>
                    <a:pt x="3" y="10"/>
                    <a:pt x="0" y="6"/>
                    <a:pt x="1" y="5"/>
                  </a:cubicBezTo>
                  <a:cubicBezTo>
                    <a:pt x="1" y="5"/>
                    <a:pt x="2" y="1"/>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 name="Freeform 414"/>
            <p:cNvSpPr/>
            <p:nvPr/>
          </p:nvSpPr>
          <p:spPr bwMode="auto">
            <a:xfrm>
              <a:off x="848" y="1411"/>
              <a:ext cx="6" cy="18"/>
            </a:xfrm>
            <a:custGeom>
              <a:avLst/>
              <a:gdLst>
                <a:gd name="T0" fmla="*/ 0 w 4"/>
                <a:gd name="T1" fmla="*/ 2 h 12"/>
                <a:gd name="T2" fmla="*/ 0 w 4"/>
                <a:gd name="T3" fmla="*/ 3 h 12"/>
                <a:gd name="T4" fmla="*/ 2 w 4"/>
                <a:gd name="T5" fmla="*/ 2 h 12"/>
                <a:gd name="T6" fmla="*/ 2 w 4"/>
                <a:gd name="T7" fmla="*/ 9 h 12"/>
                <a:gd name="T8" fmla="*/ 2 w 4"/>
                <a:gd name="T9" fmla="*/ 12 h 12"/>
                <a:gd name="T10" fmla="*/ 1 w 4"/>
                <a:gd name="T11" fmla="*/ 12 h 12"/>
                <a:gd name="T12" fmla="*/ 3 w 4"/>
                <a:gd name="T13" fmla="*/ 12 h 12"/>
                <a:gd name="T14" fmla="*/ 4 w 4"/>
                <a:gd name="T15" fmla="*/ 1 h 12"/>
                <a:gd name="T16" fmla="*/ 3 w 4"/>
                <a:gd name="T17" fmla="*/ 0 h 12"/>
                <a:gd name="T18" fmla="*/ 0 w 4"/>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0" y="2"/>
                  </a:moveTo>
                  <a:cubicBezTo>
                    <a:pt x="0" y="3"/>
                    <a:pt x="0" y="3"/>
                    <a:pt x="0" y="3"/>
                  </a:cubicBezTo>
                  <a:cubicBezTo>
                    <a:pt x="2" y="2"/>
                    <a:pt x="2" y="2"/>
                    <a:pt x="2" y="2"/>
                  </a:cubicBezTo>
                  <a:cubicBezTo>
                    <a:pt x="2" y="2"/>
                    <a:pt x="2" y="7"/>
                    <a:pt x="2" y="9"/>
                  </a:cubicBezTo>
                  <a:cubicBezTo>
                    <a:pt x="2" y="12"/>
                    <a:pt x="2" y="12"/>
                    <a:pt x="2" y="12"/>
                  </a:cubicBezTo>
                  <a:cubicBezTo>
                    <a:pt x="1" y="12"/>
                    <a:pt x="1" y="12"/>
                    <a:pt x="1" y="12"/>
                  </a:cubicBezTo>
                  <a:cubicBezTo>
                    <a:pt x="3" y="12"/>
                    <a:pt x="3" y="12"/>
                    <a:pt x="3" y="12"/>
                  </a:cubicBezTo>
                  <a:cubicBezTo>
                    <a:pt x="3" y="12"/>
                    <a:pt x="4" y="4"/>
                    <a:pt x="4" y="1"/>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 name="Freeform 415"/>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 name="Freeform 416"/>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 name="Freeform 417"/>
            <p:cNvSpPr>
              <a:spLocks noEditPoints="1"/>
            </p:cNvSpPr>
            <p:nvPr/>
          </p:nvSpPr>
          <p:spPr bwMode="auto">
            <a:xfrm>
              <a:off x="854" y="1411"/>
              <a:ext cx="11" cy="18"/>
            </a:xfrm>
            <a:custGeom>
              <a:avLst/>
              <a:gdLst>
                <a:gd name="T0" fmla="*/ 4 w 8"/>
                <a:gd name="T1" fmla="*/ 1 h 12"/>
                <a:gd name="T2" fmla="*/ 1 w 8"/>
                <a:gd name="T3" fmla="*/ 4 h 12"/>
                <a:gd name="T4" fmla="*/ 0 w 8"/>
                <a:gd name="T5" fmla="*/ 9 h 12"/>
                <a:gd name="T6" fmla="*/ 2 w 8"/>
                <a:gd name="T7" fmla="*/ 12 h 12"/>
                <a:gd name="T8" fmla="*/ 4 w 8"/>
                <a:gd name="T9" fmla="*/ 12 h 12"/>
                <a:gd name="T10" fmla="*/ 7 w 8"/>
                <a:gd name="T11" fmla="*/ 9 h 12"/>
                <a:gd name="T12" fmla="*/ 7 w 8"/>
                <a:gd name="T13" fmla="*/ 3 h 12"/>
                <a:gd name="T14" fmla="*/ 4 w 8"/>
                <a:gd name="T15" fmla="*/ 1 h 12"/>
                <a:gd name="T16" fmla="*/ 5 w 8"/>
                <a:gd name="T17" fmla="*/ 10 h 12"/>
                <a:gd name="T18" fmla="*/ 2 w 8"/>
                <a:gd name="T19" fmla="*/ 9 h 12"/>
                <a:gd name="T20" fmla="*/ 3 w 8"/>
                <a:gd name="T21" fmla="*/ 3 h 12"/>
                <a:gd name="T22" fmla="*/ 5 w 8"/>
                <a:gd name="T23" fmla="*/ 3 h 12"/>
                <a:gd name="T24" fmla="*/ 5 w 8"/>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4" y="1"/>
                  </a:moveTo>
                  <a:cubicBezTo>
                    <a:pt x="1" y="1"/>
                    <a:pt x="1" y="4"/>
                    <a:pt x="1" y="4"/>
                  </a:cubicBezTo>
                  <a:cubicBezTo>
                    <a:pt x="0" y="9"/>
                    <a:pt x="0" y="9"/>
                    <a:pt x="0" y="9"/>
                  </a:cubicBezTo>
                  <a:cubicBezTo>
                    <a:pt x="0" y="12"/>
                    <a:pt x="2" y="12"/>
                    <a:pt x="2" y="12"/>
                  </a:cubicBezTo>
                  <a:cubicBezTo>
                    <a:pt x="4" y="12"/>
                    <a:pt x="4" y="12"/>
                    <a:pt x="4" y="12"/>
                  </a:cubicBezTo>
                  <a:cubicBezTo>
                    <a:pt x="6" y="12"/>
                    <a:pt x="7" y="9"/>
                    <a:pt x="7" y="9"/>
                  </a:cubicBezTo>
                  <a:cubicBezTo>
                    <a:pt x="6" y="8"/>
                    <a:pt x="7" y="3"/>
                    <a:pt x="7" y="3"/>
                  </a:cubicBezTo>
                  <a:cubicBezTo>
                    <a:pt x="8" y="0"/>
                    <a:pt x="4" y="1"/>
                    <a:pt x="4" y="1"/>
                  </a:cubicBezTo>
                  <a:moveTo>
                    <a:pt x="5" y="10"/>
                  </a:moveTo>
                  <a:cubicBezTo>
                    <a:pt x="5" y="10"/>
                    <a:pt x="3" y="12"/>
                    <a:pt x="2" y="9"/>
                  </a:cubicBezTo>
                  <a:cubicBezTo>
                    <a:pt x="3" y="3"/>
                    <a:pt x="3" y="3"/>
                    <a:pt x="3" y="3"/>
                  </a:cubicBezTo>
                  <a:cubicBezTo>
                    <a:pt x="3" y="3"/>
                    <a:pt x="4" y="1"/>
                    <a:pt x="5" y="3"/>
                  </a:cubicBezTo>
                  <a:cubicBezTo>
                    <a:pt x="5" y="3"/>
                    <a:pt x="4" y="9"/>
                    <a:pt x="5"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418"/>
            <p:cNvSpPr>
              <a:spLocks noEditPoints="1"/>
            </p:cNvSpPr>
            <p:nvPr/>
          </p:nvSpPr>
          <p:spPr bwMode="auto">
            <a:xfrm>
              <a:off x="864" y="1411"/>
              <a:ext cx="10" cy="19"/>
            </a:xfrm>
            <a:custGeom>
              <a:avLst/>
              <a:gdLst>
                <a:gd name="T0" fmla="*/ 7 w 7"/>
                <a:gd name="T1" fmla="*/ 2 h 13"/>
                <a:gd name="T2" fmla="*/ 5 w 7"/>
                <a:gd name="T3" fmla="*/ 1 h 13"/>
                <a:gd name="T4" fmla="*/ 1 w 7"/>
                <a:gd name="T5" fmla="*/ 4 h 13"/>
                <a:gd name="T6" fmla="*/ 3 w 7"/>
                <a:gd name="T7" fmla="*/ 12 h 13"/>
                <a:gd name="T8" fmla="*/ 7 w 7"/>
                <a:gd name="T9" fmla="*/ 9 h 13"/>
                <a:gd name="T10" fmla="*/ 7 w 7"/>
                <a:gd name="T11" fmla="*/ 2 h 13"/>
                <a:gd name="T12" fmla="*/ 4 w 7"/>
                <a:gd name="T13" fmla="*/ 11 h 13"/>
                <a:gd name="T14" fmla="*/ 3 w 7"/>
                <a:gd name="T15" fmla="*/ 6 h 13"/>
                <a:gd name="T16" fmla="*/ 5 w 7"/>
                <a:gd name="T17" fmla="*/ 1 h 13"/>
                <a:gd name="T18" fmla="*/ 5 w 7"/>
                <a:gd name="T19" fmla="*/ 5 h 13"/>
                <a:gd name="T20" fmla="*/ 4 w 7"/>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3">
                  <a:moveTo>
                    <a:pt x="7" y="2"/>
                  </a:moveTo>
                  <a:cubicBezTo>
                    <a:pt x="7" y="2"/>
                    <a:pt x="7" y="0"/>
                    <a:pt x="5" y="1"/>
                  </a:cubicBezTo>
                  <a:cubicBezTo>
                    <a:pt x="5" y="1"/>
                    <a:pt x="2" y="1"/>
                    <a:pt x="1" y="4"/>
                  </a:cubicBezTo>
                  <a:cubicBezTo>
                    <a:pt x="1" y="4"/>
                    <a:pt x="0" y="13"/>
                    <a:pt x="3" y="12"/>
                  </a:cubicBezTo>
                  <a:cubicBezTo>
                    <a:pt x="3" y="12"/>
                    <a:pt x="7" y="13"/>
                    <a:pt x="7" y="9"/>
                  </a:cubicBezTo>
                  <a:cubicBezTo>
                    <a:pt x="7" y="2"/>
                    <a:pt x="7" y="2"/>
                    <a:pt x="7" y="2"/>
                  </a:cubicBezTo>
                  <a:moveTo>
                    <a:pt x="4" y="11"/>
                  </a:moveTo>
                  <a:cubicBezTo>
                    <a:pt x="4" y="11"/>
                    <a:pt x="2" y="12"/>
                    <a:pt x="3" y="6"/>
                  </a:cubicBezTo>
                  <a:cubicBezTo>
                    <a:pt x="3" y="6"/>
                    <a:pt x="2" y="1"/>
                    <a:pt x="5" y="1"/>
                  </a:cubicBezTo>
                  <a:cubicBezTo>
                    <a:pt x="5" y="1"/>
                    <a:pt x="5" y="1"/>
                    <a:pt x="5" y="5"/>
                  </a:cubicBezTo>
                  <a:cubicBezTo>
                    <a:pt x="5" y="5"/>
                    <a:pt x="6" y="11"/>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419"/>
            <p:cNvSpPr>
              <a:spLocks noEditPoints="1"/>
            </p:cNvSpPr>
            <p:nvPr/>
          </p:nvSpPr>
          <p:spPr bwMode="auto">
            <a:xfrm>
              <a:off x="878" y="1410"/>
              <a:ext cx="10" cy="20"/>
            </a:xfrm>
            <a:custGeom>
              <a:avLst/>
              <a:gdLst>
                <a:gd name="T0" fmla="*/ 5 w 7"/>
                <a:gd name="T1" fmla="*/ 2 h 14"/>
                <a:gd name="T2" fmla="*/ 2 w 7"/>
                <a:gd name="T3" fmla="*/ 1 h 14"/>
                <a:gd name="T4" fmla="*/ 0 w 7"/>
                <a:gd name="T5" fmla="*/ 4 h 14"/>
                <a:gd name="T6" fmla="*/ 0 w 7"/>
                <a:gd name="T7" fmla="*/ 11 h 14"/>
                <a:gd name="T8" fmla="*/ 2 w 7"/>
                <a:gd name="T9" fmla="*/ 13 h 14"/>
                <a:gd name="T10" fmla="*/ 5 w 7"/>
                <a:gd name="T11" fmla="*/ 11 h 14"/>
                <a:gd name="T12" fmla="*/ 5 w 7"/>
                <a:gd name="T13" fmla="*/ 2 h 14"/>
                <a:gd name="T14" fmla="*/ 2 w 7"/>
                <a:gd name="T15" fmla="*/ 12 h 14"/>
                <a:gd name="T16" fmla="*/ 2 w 7"/>
                <a:gd name="T17" fmla="*/ 9 h 14"/>
                <a:gd name="T18" fmla="*/ 2 w 7"/>
                <a:gd name="T19" fmla="*/ 3 h 14"/>
                <a:gd name="T20" fmla="*/ 4 w 7"/>
                <a:gd name="T21" fmla="*/ 4 h 14"/>
                <a:gd name="T22" fmla="*/ 2 w 7"/>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4">
                  <a:moveTo>
                    <a:pt x="5" y="2"/>
                  </a:moveTo>
                  <a:cubicBezTo>
                    <a:pt x="5" y="2"/>
                    <a:pt x="3" y="0"/>
                    <a:pt x="2" y="1"/>
                  </a:cubicBezTo>
                  <a:cubicBezTo>
                    <a:pt x="2" y="1"/>
                    <a:pt x="0" y="1"/>
                    <a:pt x="0" y="4"/>
                  </a:cubicBezTo>
                  <a:cubicBezTo>
                    <a:pt x="0" y="4"/>
                    <a:pt x="1" y="7"/>
                    <a:pt x="0" y="11"/>
                  </a:cubicBezTo>
                  <a:cubicBezTo>
                    <a:pt x="0" y="11"/>
                    <a:pt x="0" y="14"/>
                    <a:pt x="2" y="13"/>
                  </a:cubicBezTo>
                  <a:cubicBezTo>
                    <a:pt x="2" y="13"/>
                    <a:pt x="5" y="14"/>
                    <a:pt x="5" y="11"/>
                  </a:cubicBezTo>
                  <a:cubicBezTo>
                    <a:pt x="5" y="11"/>
                    <a:pt x="7" y="2"/>
                    <a:pt x="5" y="2"/>
                  </a:cubicBezTo>
                  <a:moveTo>
                    <a:pt x="2" y="12"/>
                  </a:moveTo>
                  <a:cubicBezTo>
                    <a:pt x="2" y="12"/>
                    <a:pt x="1" y="12"/>
                    <a:pt x="2" y="9"/>
                  </a:cubicBezTo>
                  <a:cubicBezTo>
                    <a:pt x="2" y="9"/>
                    <a:pt x="2" y="3"/>
                    <a:pt x="2" y="3"/>
                  </a:cubicBezTo>
                  <a:cubicBezTo>
                    <a:pt x="2" y="3"/>
                    <a:pt x="3" y="1"/>
                    <a:pt x="4" y="4"/>
                  </a:cubicBezTo>
                  <a:cubicBezTo>
                    <a:pt x="4" y="4"/>
                    <a:pt x="5" y="13"/>
                    <a:pt x="2"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420"/>
            <p:cNvSpPr>
              <a:spLocks noEditPoints="1"/>
            </p:cNvSpPr>
            <p:nvPr/>
          </p:nvSpPr>
          <p:spPr bwMode="auto">
            <a:xfrm>
              <a:off x="887" y="1410"/>
              <a:ext cx="7" cy="20"/>
            </a:xfrm>
            <a:custGeom>
              <a:avLst/>
              <a:gdLst>
                <a:gd name="T0" fmla="*/ 5 w 5"/>
                <a:gd name="T1" fmla="*/ 2 h 14"/>
                <a:gd name="T2" fmla="*/ 1 w 5"/>
                <a:gd name="T3" fmla="*/ 2 h 14"/>
                <a:gd name="T4" fmla="*/ 0 w 5"/>
                <a:gd name="T5" fmla="*/ 11 h 14"/>
                <a:gd name="T6" fmla="*/ 3 w 5"/>
                <a:gd name="T7" fmla="*/ 14 h 14"/>
                <a:gd name="T8" fmla="*/ 5 w 5"/>
                <a:gd name="T9" fmla="*/ 10 h 14"/>
                <a:gd name="T10" fmla="*/ 5 w 5"/>
                <a:gd name="T11" fmla="*/ 2 h 14"/>
                <a:gd name="T12" fmla="*/ 3 w 5"/>
                <a:gd name="T13" fmla="*/ 12 h 14"/>
                <a:gd name="T14" fmla="*/ 2 w 5"/>
                <a:gd name="T15" fmla="*/ 7 h 14"/>
                <a:gd name="T16" fmla="*/ 3 w 5"/>
                <a:gd name="T17" fmla="*/ 2 h 14"/>
                <a:gd name="T18" fmla="*/ 4 w 5"/>
                <a:gd name="T19" fmla="*/ 6 h 14"/>
                <a:gd name="T20" fmla="*/ 3 w 5"/>
                <a:gd name="T2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4">
                  <a:moveTo>
                    <a:pt x="5" y="2"/>
                  </a:moveTo>
                  <a:cubicBezTo>
                    <a:pt x="2" y="0"/>
                    <a:pt x="1" y="2"/>
                    <a:pt x="1" y="2"/>
                  </a:cubicBezTo>
                  <a:cubicBezTo>
                    <a:pt x="1" y="3"/>
                    <a:pt x="0" y="11"/>
                    <a:pt x="0" y="11"/>
                  </a:cubicBezTo>
                  <a:cubicBezTo>
                    <a:pt x="0" y="14"/>
                    <a:pt x="3" y="14"/>
                    <a:pt x="3" y="14"/>
                  </a:cubicBezTo>
                  <a:cubicBezTo>
                    <a:pt x="5" y="14"/>
                    <a:pt x="5" y="10"/>
                    <a:pt x="5" y="10"/>
                  </a:cubicBezTo>
                  <a:cubicBezTo>
                    <a:pt x="5" y="2"/>
                    <a:pt x="5" y="2"/>
                    <a:pt x="5" y="2"/>
                  </a:cubicBezTo>
                  <a:moveTo>
                    <a:pt x="3" y="12"/>
                  </a:moveTo>
                  <a:cubicBezTo>
                    <a:pt x="3" y="12"/>
                    <a:pt x="2" y="12"/>
                    <a:pt x="2" y="7"/>
                  </a:cubicBezTo>
                  <a:cubicBezTo>
                    <a:pt x="2" y="7"/>
                    <a:pt x="2" y="2"/>
                    <a:pt x="3" y="2"/>
                  </a:cubicBezTo>
                  <a:cubicBezTo>
                    <a:pt x="3" y="2"/>
                    <a:pt x="4" y="2"/>
                    <a:pt x="4" y="6"/>
                  </a:cubicBezTo>
                  <a:cubicBezTo>
                    <a:pt x="4" y="6"/>
                    <a:pt x="5" y="13"/>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421"/>
            <p:cNvSpPr>
              <a:spLocks noEditPoints="1"/>
            </p:cNvSpPr>
            <p:nvPr/>
          </p:nvSpPr>
          <p:spPr bwMode="auto">
            <a:xfrm>
              <a:off x="894" y="1411"/>
              <a:ext cx="6" cy="22"/>
            </a:xfrm>
            <a:custGeom>
              <a:avLst/>
              <a:gdLst>
                <a:gd name="T0" fmla="*/ 3 w 4"/>
                <a:gd name="T1" fmla="*/ 4 h 15"/>
                <a:gd name="T2" fmla="*/ 2 w 4"/>
                <a:gd name="T3" fmla="*/ 1 h 15"/>
                <a:gd name="T4" fmla="*/ 1 w 4"/>
                <a:gd name="T5" fmla="*/ 3 h 15"/>
                <a:gd name="T6" fmla="*/ 0 w 4"/>
                <a:gd name="T7" fmla="*/ 11 h 15"/>
                <a:gd name="T8" fmla="*/ 3 w 4"/>
                <a:gd name="T9" fmla="*/ 13 h 15"/>
                <a:gd name="T10" fmla="*/ 3 w 4"/>
                <a:gd name="T11" fmla="*/ 9 h 15"/>
                <a:gd name="T12" fmla="*/ 3 w 4"/>
                <a:gd name="T13" fmla="*/ 4 h 15"/>
                <a:gd name="T14" fmla="*/ 2 w 4"/>
                <a:gd name="T15" fmla="*/ 12 h 15"/>
                <a:gd name="T16" fmla="*/ 2 w 4"/>
                <a:gd name="T17" fmla="*/ 6 h 15"/>
                <a:gd name="T18" fmla="*/ 2 w 4"/>
                <a:gd name="T19" fmla="*/ 3 h 15"/>
                <a:gd name="T20" fmla="*/ 3 w 4"/>
                <a:gd name="T21" fmla="*/ 4 h 15"/>
                <a:gd name="T22" fmla="*/ 2 w 4"/>
                <a:gd name="T2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5">
                  <a:moveTo>
                    <a:pt x="3" y="4"/>
                  </a:moveTo>
                  <a:cubicBezTo>
                    <a:pt x="3" y="4"/>
                    <a:pt x="3" y="1"/>
                    <a:pt x="2" y="1"/>
                  </a:cubicBezTo>
                  <a:cubicBezTo>
                    <a:pt x="2" y="1"/>
                    <a:pt x="1" y="0"/>
                    <a:pt x="1" y="3"/>
                  </a:cubicBezTo>
                  <a:cubicBezTo>
                    <a:pt x="1" y="3"/>
                    <a:pt x="1" y="6"/>
                    <a:pt x="0" y="11"/>
                  </a:cubicBezTo>
                  <a:cubicBezTo>
                    <a:pt x="0" y="11"/>
                    <a:pt x="1" y="15"/>
                    <a:pt x="3" y="13"/>
                  </a:cubicBezTo>
                  <a:cubicBezTo>
                    <a:pt x="3" y="13"/>
                    <a:pt x="4" y="12"/>
                    <a:pt x="3" y="9"/>
                  </a:cubicBezTo>
                  <a:cubicBezTo>
                    <a:pt x="3" y="9"/>
                    <a:pt x="3" y="5"/>
                    <a:pt x="3" y="4"/>
                  </a:cubicBezTo>
                  <a:moveTo>
                    <a:pt x="2" y="12"/>
                  </a:moveTo>
                  <a:cubicBezTo>
                    <a:pt x="2" y="12"/>
                    <a:pt x="1" y="12"/>
                    <a:pt x="2" y="6"/>
                  </a:cubicBezTo>
                  <a:cubicBezTo>
                    <a:pt x="2" y="6"/>
                    <a:pt x="1" y="3"/>
                    <a:pt x="2" y="3"/>
                  </a:cubicBezTo>
                  <a:cubicBezTo>
                    <a:pt x="2" y="3"/>
                    <a:pt x="2" y="2"/>
                    <a:pt x="3" y="4"/>
                  </a:cubicBezTo>
                  <a:cubicBezTo>
                    <a:pt x="3" y="4"/>
                    <a:pt x="3" y="12"/>
                    <a:pt x="2"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422"/>
            <p:cNvSpPr/>
            <p:nvPr/>
          </p:nvSpPr>
          <p:spPr bwMode="auto">
            <a:xfrm>
              <a:off x="877" y="1466"/>
              <a:ext cx="14" cy="18"/>
            </a:xfrm>
            <a:custGeom>
              <a:avLst/>
              <a:gdLst>
                <a:gd name="T0" fmla="*/ 8 w 10"/>
                <a:gd name="T1" fmla="*/ 5 h 12"/>
                <a:gd name="T2" fmla="*/ 0 w 10"/>
                <a:gd name="T3" fmla="*/ 3 h 12"/>
                <a:gd name="T4" fmla="*/ 2 w 10"/>
                <a:gd name="T5" fmla="*/ 12 h 12"/>
                <a:gd name="T6" fmla="*/ 8 w 10"/>
                <a:gd name="T7" fmla="*/ 5 h 12"/>
              </a:gdLst>
              <a:ahLst/>
              <a:cxnLst>
                <a:cxn ang="0">
                  <a:pos x="T0" y="T1"/>
                </a:cxn>
                <a:cxn ang="0">
                  <a:pos x="T2" y="T3"/>
                </a:cxn>
                <a:cxn ang="0">
                  <a:pos x="T4" y="T5"/>
                </a:cxn>
                <a:cxn ang="0">
                  <a:pos x="T6" y="T7"/>
                </a:cxn>
              </a:cxnLst>
              <a:rect l="0" t="0" r="r" b="b"/>
              <a:pathLst>
                <a:path w="10" h="12">
                  <a:moveTo>
                    <a:pt x="8" y="5"/>
                  </a:moveTo>
                  <a:cubicBezTo>
                    <a:pt x="10" y="0"/>
                    <a:pt x="3" y="3"/>
                    <a:pt x="0" y="3"/>
                  </a:cubicBezTo>
                  <a:cubicBezTo>
                    <a:pt x="0" y="7"/>
                    <a:pt x="1" y="11"/>
                    <a:pt x="2" y="12"/>
                  </a:cubicBezTo>
                  <a:cubicBezTo>
                    <a:pt x="3" y="9"/>
                    <a:pt x="7" y="8"/>
                    <a:pt x="8"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423"/>
            <p:cNvSpPr>
              <a:spLocks noEditPoints="1"/>
            </p:cNvSpPr>
            <p:nvPr/>
          </p:nvSpPr>
          <p:spPr bwMode="auto">
            <a:xfrm>
              <a:off x="897" y="1434"/>
              <a:ext cx="5" cy="48"/>
            </a:xfrm>
            <a:custGeom>
              <a:avLst/>
              <a:gdLst>
                <a:gd name="T0" fmla="*/ 1 w 3"/>
                <a:gd name="T1" fmla="*/ 26 h 33"/>
                <a:gd name="T2" fmla="*/ 2 w 3"/>
                <a:gd name="T3" fmla="*/ 30 h 33"/>
                <a:gd name="T4" fmla="*/ 2 w 3"/>
                <a:gd name="T5" fmla="*/ 33 h 33"/>
                <a:gd name="T6" fmla="*/ 3 w 3"/>
                <a:gd name="T7" fmla="*/ 33 h 33"/>
                <a:gd name="T8" fmla="*/ 1 w 3"/>
                <a:gd name="T9" fmla="*/ 26 h 33"/>
                <a:gd name="T10" fmla="*/ 1 w 3"/>
                <a:gd name="T11" fmla="*/ 26 h 33"/>
                <a:gd name="T12" fmla="*/ 1 w 3"/>
                <a:gd name="T13" fmla="*/ 26 h 33"/>
                <a:gd name="T14" fmla="*/ 1 w 3"/>
                <a:gd name="T15" fmla="*/ 0 h 33"/>
                <a:gd name="T16" fmla="*/ 0 w 3"/>
                <a:gd name="T17" fmla="*/ 1 h 33"/>
                <a:gd name="T18" fmla="*/ 1 w 3"/>
                <a:gd name="T19" fmla="*/ 1 h 33"/>
                <a:gd name="T20" fmla="*/ 1 w 3"/>
                <a:gd name="T21" fmla="*/ 12 h 33"/>
                <a:gd name="T22" fmla="*/ 0 w 3"/>
                <a:gd name="T23" fmla="*/ 20 h 33"/>
                <a:gd name="T24" fmla="*/ 1 w 3"/>
                <a:gd name="T25" fmla="*/ 13 h 33"/>
                <a:gd name="T26" fmla="*/ 1 w 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3">
                  <a:moveTo>
                    <a:pt x="1" y="26"/>
                  </a:moveTo>
                  <a:cubicBezTo>
                    <a:pt x="1" y="28"/>
                    <a:pt x="2" y="30"/>
                    <a:pt x="2" y="30"/>
                  </a:cubicBezTo>
                  <a:cubicBezTo>
                    <a:pt x="1" y="32"/>
                    <a:pt x="1" y="33"/>
                    <a:pt x="2" y="33"/>
                  </a:cubicBezTo>
                  <a:cubicBezTo>
                    <a:pt x="3" y="33"/>
                    <a:pt x="3" y="33"/>
                    <a:pt x="3" y="33"/>
                  </a:cubicBezTo>
                  <a:cubicBezTo>
                    <a:pt x="2" y="26"/>
                    <a:pt x="1" y="26"/>
                    <a:pt x="1" y="26"/>
                  </a:cubicBezTo>
                  <a:cubicBezTo>
                    <a:pt x="1" y="26"/>
                    <a:pt x="1" y="26"/>
                    <a:pt x="1" y="26"/>
                  </a:cubicBezTo>
                  <a:cubicBezTo>
                    <a:pt x="1" y="26"/>
                    <a:pt x="1" y="26"/>
                    <a:pt x="1" y="26"/>
                  </a:cubicBezTo>
                  <a:moveTo>
                    <a:pt x="1" y="0"/>
                  </a:moveTo>
                  <a:cubicBezTo>
                    <a:pt x="1" y="1"/>
                    <a:pt x="0" y="1"/>
                    <a:pt x="0" y="1"/>
                  </a:cubicBezTo>
                  <a:cubicBezTo>
                    <a:pt x="0" y="1"/>
                    <a:pt x="0" y="1"/>
                    <a:pt x="1" y="1"/>
                  </a:cubicBezTo>
                  <a:cubicBezTo>
                    <a:pt x="2" y="1"/>
                    <a:pt x="1" y="12"/>
                    <a:pt x="1" y="12"/>
                  </a:cubicBezTo>
                  <a:cubicBezTo>
                    <a:pt x="0" y="13"/>
                    <a:pt x="0" y="17"/>
                    <a:pt x="0" y="20"/>
                  </a:cubicBezTo>
                  <a:cubicBezTo>
                    <a:pt x="0" y="17"/>
                    <a:pt x="1" y="13"/>
                    <a:pt x="1" y="13"/>
                  </a:cubicBezTo>
                  <a:cubicBezTo>
                    <a:pt x="2" y="9"/>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424"/>
            <p:cNvSpPr/>
            <p:nvPr/>
          </p:nvSpPr>
          <p:spPr bwMode="auto">
            <a:xfrm>
              <a:off x="907" y="1479"/>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425"/>
            <p:cNvSpPr>
              <a:spLocks noEditPoints="1"/>
            </p:cNvSpPr>
            <p:nvPr/>
          </p:nvSpPr>
          <p:spPr bwMode="auto">
            <a:xfrm>
              <a:off x="902" y="1479"/>
              <a:ext cx="13" cy="8"/>
            </a:xfrm>
            <a:custGeom>
              <a:avLst/>
              <a:gdLst>
                <a:gd name="T0" fmla="*/ 4 w 9"/>
                <a:gd name="T1" fmla="*/ 1 h 5"/>
                <a:gd name="T2" fmla="*/ 4 w 9"/>
                <a:gd name="T3" fmla="*/ 1 h 5"/>
                <a:gd name="T4" fmla="*/ 4 w 9"/>
                <a:gd name="T5" fmla="*/ 1 h 5"/>
                <a:gd name="T6" fmla="*/ 6 w 9"/>
                <a:gd name="T7" fmla="*/ 3 h 5"/>
                <a:gd name="T8" fmla="*/ 7 w 9"/>
                <a:gd name="T9" fmla="*/ 3 h 5"/>
                <a:gd name="T10" fmla="*/ 8 w 9"/>
                <a:gd name="T11" fmla="*/ 4 h 5"/>
                <a:gd name="T12" fmla="*/ 9 w 9"/>
                <a:gd name="T13" fmla="*/ 5 h 5"/>
                <a:gd name="T14" fmla="*/ 9 w 9"/>
                <a:gd name="T15" fmla="*/ 5 h 5"/>
                <a:gd name="T16" fmla="*/ 5 w 9"/>
                <a:gd name="T17" fmla="*/ 2 h 5"/>
                <a:gd name="T18" fmla="*/ 4 w 9"/>
                <a:gd name="T19" fmla="*/ 1 h 5"/>
                <a:gd name="T20" fmla="*/ 4 w 9"/>
                <a:gd name="T21" fmla="*/ 1 h 5"/>
                <a:gd name="T22" fmla="*/ 4 w 9"/>
                <a:gd name="T23" fmla="*/ 1 h 5"/>
                <a:gd name="T24" fmla="*/ 4 w 9"/>
                <a:gd name="T25" fmla="*/ 1 h 5"/>
                <a:gd name="T26" fmla="*/ 2 w 9"/>
                <a:gd name="T27" fmla="*/ 1 h 5"/>
                <a:gd name="T28" fmla="*/ 0 w 9"/>
                <a:gd name="T29" fmla="*/ 2 h 5"/>
                <a:gd name="T30" fmla="*/ 3 w 9"/>
                <a:gd name="T31" fmla="*/ 1 h 5"/>
                <a:gd name="T32" fmla="*/ 2 w 9"/>
                <a:gd name="T33" fmla="*/ 1 h 5"/>
                <a:gd name="T34" fmla="*/ 4 w 9"/>
                <a:gd name="T35" fmla="*/ 0 h 5"/>
                <a:gd name="T36" fmla="*/ 4 w 9"/>
                <a:gd name="T37" fmla="*/ 1 h 5"/>
                <a:gd name="T38" fmla="*/ 3 w 9"/>
                <a:gd name="T39" fmla="*/ 1 h 5"/>
                <a:gd name="T40" fmla="*/ 4 w 9"/>
                <a:gd name="T41" fmla="*/ 1 h 5"/>
                <a:gd name="T42" fmla="*/ 4 w 9"/>
                <a:gd name="T43" fmla="*/ 1 h 5"/>
                <a:gd name="T44" fmla="*/ 4 w 9"/>
                <a:gd name="T45" fmla="*/ 1 h 5"/>
                <a:gd name="T46" fmla="*/ 4 w 9"/>
                <a:gd name="T47" fmla="*/ 1 h 5"/>
                <a:gd name="T48" fmla="*/ 4 w 9"/>
                <a:gd name="T49" fmla="*/ 0 h 5"/>
                <a:gd name="T50" fmla="*/ 4 w 9"/>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5">
                  <a:moveTo>
                    <a:pt x="4" y="1"/>
                  </a:moveTo>
                  <a:cubicBezTo>
                    <a:pt x="4" y="1"/>
                    <a:pt x="4" y="1"/>
                    <a:pt x="4" y="1"/>
                  </a:cubicBezTo>
                  <a:cubicBezTo>
                    <a:pt x="4" y="1"/>
                    <a:pt x="4" y="1"/>
                    <a:pt x="4" y="1"/>
                  </a:cubicBezTo>
                  <a:cubicBezTo>
                    <a:pt x="6" y="3"/>
                    <a:pt x="6" y="3"/>
                    <a:pt x="6" y="3"/>
                  </a:cubicBezTo>
                  <a:cubicBezTo>
                    <a:pt x="6" y="3"/>
                    <a:pt x="7" y="3"/>
                    <a:pt x="7" y="3"/>
                  </a:cubicBezTo>
                  <a:cubicBezTo>
                    <a:pt x="8" y="4"/>
                    <a:pt x="8" y="4"/>
                    <a:pt x="8" y="4"/>
                  </a:cubicBezTo>
                  <a:cubicBezTo>
                    <a:pt x="9" y="5"/>
                    <a:pt x="9" y="5"/>
                    <a:pt x="9" y="5"/>
                  </a:cubicBezTo>
                  <a:cubicBezTo>
                    <a:pt x="9" y="5"/>
                    <a:pt x="9" y="5"/>
                    <a:pt x="9" y="5"/>
                  </a:cubicBezTo>
                  <a:cubicBezTo>
                    <a:pt x="9" y="5"/>
                    <a:pt x="8" y="2"/>
                    <a:pt x="5" y="2"/>
                  </a:cubicBezTo>
                  <a:cubicBezTo>
                    <a:pt x="5" y="2"/>
                    <a:pt x="5" y="1"/>
                    <a:pt x="4" y="1"/>
                  </a:cubicBezTo>
                  <a:moveTo>
                    <a:pt x="4" y="1"/>
                  </a:moveTo>
                  <a:cubicBezTo>
                    <a:pt x="4" y="1"/>
                    <a:pt x="4" y="1"/>
                    <a:pt x="4" y="1"/>
                  </a:cubicBezTo>
                  <a:cubicBezTo>
                    <a:pt x="4" y="1"/>
                    <a:pt x="4" y="1"/>
                    <a:pt x="4" y="1"/>
                  </a:cubicBezTo>
                  <a:moveTo>
                    <a:pt x="2" y="1"/>
                  </a:moveTo>
                  <a:cubicBezTo>
                    <a:pt x="2" y="1"/>
                    <a:pt x="1" y="1"/>
                    <a:pt x="0" y="2"/>
                  </a:cubicBezTo>
                  <a:cubicBezTo>
                    <a:pt x="1" y="1"/>
                    <a:pt x="2" y="1"/>
                    <a:pt x="3" y="1"/>
                  </a:cubicBezTo>
                  <a:cubicBezTo>
                    <a:pt x="3" y="1"/>
                    <a:pt x="3" y="1"/>
                    <a:pt x="2" y="1"/>
                  </a:cubicBezTo>
                  <a:moveTo>
                    <a:pt x="4" y="0"/>
                  </a:moveTo>
                  <a:cubicBezTo>
                    <a:pt x="4" y="1"/>
                    <a:pt x="4" y="1"/>
                    <a:pt x="4"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426"/>
            <p:cNvSpPr>
              <a:spLocks noEditPoints="1"/>
            </p:cNvSpPr>
            <p:nvPr/>
          </p:nvSpPr>
          <p:spPr bwMode="auto">
            <a:xfrm>
              <a:off x="896" y="1404"/>
              <a:ext cx="4" cy="14"/>
            </a:xfrm>
            <a:custGeom>
              <a:avLst/>
              <a:gdLst>
                <a:gd name="T0" fmla="*/ 2 w 3"/>
                <a:gd name="T1" fmla="*/ 9 h 10"/>
                <a:gd name="T2" fmla="*/ 2 w 3"/>
                <a:gd name="T3" fmla="*/ 9 h 10"/>
                <a:gd name="T4" fmla="*/ 2 w 3"/>
                <a:gd name="T5" fmla="*/ 10 h 10"/>
                <a:gd name="T6" fmla="*/ 2 w 3"/>
                <a:gd name="T7" fmla="*/ 9 h 10"/>
                <a:gd name="T8" fmla="*/ 0 w 3"/>
                <a:gd name="T9" fmla="*/ 0 h 10"/>
                <a:gd name="T10" fmla="*/ 2 w 3"/>
                <a:gd name="T11" fmla="*/ 7 h 10"/>
                <a:gd name="T12" fmla="*/ 2 w 3"/>
                <a:gd name="T13" fmla="*/ 9 h 10"/>
                <a:gd name="T14" fmla="*/ 3 w 3"/>
                <a:gd name="T15" fmla="*/ 6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9"/>
                  </a:moveTo>
                  <a:cubicBezTo>
                    <a:pt x="2" y="9"/>
                    <a:pt x="2" y="9"/>
                    <a:pt x="2" y="9"/>
                  </a:cubicBezTo>
                  <a:cubicBezTo>
                    <a:pt x="2" y="10"/>
                    <a:pt x="2" y="10"/>
                    <a:pt x="2" y="10"/>
                  </a:cubicBezTo>
                  <a:cubicBezTo>
                    <a:pt x="2" y="10"/>
                    <a:pt x="2" y="9"/>
                    <a:pt x="2" y="9"/>
                  </a:cubicBezTo>
                  <a:moveTo>
                    <a:pt x="0" y="0"/>
                  </a:moveTo>
                  <a:cubicBezTo>
                    <a:pt x="1" y="3"/>
                    <a:pt x="1" y="5"/>
                    <a:pt x="2" y="7"/>
                  </a:cubicBezTo>
                  <a:cubicBezTo>
                    <a:pt x="2" y="7"/>
                    <a:pt x="2" y="8"/>
                    <a:pt x="2" y="9"/>
                  </a:cubicBezTo>
                  <a:cubicBezTo>
                    <a:pt x="3" y="7"/>
                    <a:pt x="3" y="6"/>
                    <a:pt x="3" y="6"/>
                  </a:cubicBezTo>
                  <a:cubicBezTo>
                    <a:pt x="2" y="4"/>
                    <a:pt x="1"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427"/>
            <p:cNvSpPr/>
            <p:nvPr/>
          </p:nvSpPr>
          <p:spPr bwMode="auto">
            <a:xfrm>
              <a:off x="899" y="1414"/>
              <a:ext cx="0" cy="3"/>
            </a:xfrm>
            <a:custGeom>
              <a:avLst/>
              <a:gdLst>
                <a:gd name="T0" fmla="*/ 0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2"/>
                    <a:pt x="0" y="2"/>
                  </a:cubicBezTo>
                  <a:cubicBezTo>
                    <a:pt x="0" y="2"/>
                    <a:pt x="0" y="2"/>
                    <a:pt x="0" y="2"/>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Rectangle 428"/>
            <p:cNvSpPr>
              <a:spLocks noChangeArrowheads="1"/>
            </p:cNvSpPr>
            <p:nvPr/>
          </p:nvSpPr>
          <p:spPr bwMode="auto">
            <a:xfrm>
              <a:off x="881" y="1386"/>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429"/>
            <p:cNvSpPr/>
            <p:nvPr/>
          </p:nvSpPr>
          <p:spPr bwMode="auto">
            <a:xfrm>
              <a:off x="881" y="138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430"/>
            <p:cNvSpPr/>
            <p:nvPr/>
          </p:nvSpPr>
          <p:spPr bwMode="auto">
            <a:xfrm>
              <a:off x="820" y="1487"/>
              <a:ext cx="100" cy="10"/>
            </a:xfrm>
            <a:custGeom>
              <a:avLst/>
              <a:gdLst>
                <a:gd name="T0" fmla="*/ 65 w 69"/>
                <a:gd name="T1" fmla="*/ 0 h 7"/>
                <a:gd name="T2" fmla="*/ 65 w 69"/>
                <a:gd name="T3" fmla="*/ 1 h 7"/>
                <a:gd name="T4" fmla="*/ 65 w 69"/>
                <a:gd name="T5" fmla="*/ 1 h 7"/>
                <a:gd name="T6" fmla="*/ 57 w 69"/>
                <a:gd name="T7" fmla="*/ 4 h 7"/>
                <a:gd name="T8" fmla="*/ 46 w 69"/>
                <a:gd name="T9" fmla="*/ 5 h 7"/>
                <a:gd name="T10" fmla="*/ 42 w 69"/>
                <a:gd name="T11" fmla="*/ 5 h 7"/>
                <a:gd name="T12" fmla="*/ 20 w 69"/>
                <a:gd name="T13" fmla="*/ 6 h 7"/>
                <a:gd name="T14" fmla="*/ 17 w 69"/>
                <a:gd name="T15" fmla="*/ 6 h 7"/>
                <a:gd name="T16" fmla="*/ 3 w 69"/>
                <a:gd name="T17" fmla="*/ 3 h 7"/>
                <a:gd name="T18" fmla="*/ 3 w 69"/>
                <a:gd name="T19" fmla="*/ 2 h 7"/>
                <a:gd name="T20" fmla="*/ 2 w 69"/>
                <a:gd name="T21" fmla="*/ 2 h 7"/>
                <a:gd name="T22" fmla="*/ 5 w 69"/>
                <a:gd name="T23" fmla="*/ 5 h 7"/>
                <a:gd name="T24" fmla="*/ 17 w 69"/>
                <a:gd name="T25" fmla="*/ 7 h 7"/>
                <a:gd name="T26" fmla="*/ 21 w 69"/>
                <a:gd name="T27" fmla="*/ 7 h 7"/>
                <a:gd name="T28" fmla="*/ 46 w 69"/>
                <a:gd name="T29" fmla="*/ 6 h 7"/>
                <a:gd name="T30" fmla="*/ 59 w 69"/>
                <a:gd name="T31" fmla="*/ 4 h 7"/>
                <a:gd name="T32" fmla="*/ 67 w 69"/>
                <a:gd name="T33" fmla="*/ 1 h 7"/>
                <a:gd name="T34" fmla="*/ 65 w 69"/>
                <a:gd name="T35" fmla="*/ 1 h 7"/>
                <a:gd name="T36" fmla="*/ 65 w 69"/>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
                  <a:moveTo>
                    <a:pt x="65" y="0"/>
                  </a:moveTo>
                  <a:cubicBezTo>
                    <a:pt x="65" y="1"/>
                    <a:pt x="65" y="1"/>
                    <a:pt x="65" y="1"/>
                  </a:cubicBezTo>
                  <a:cubicBezTo>
                    <a:pt x="65" y="1"/>
                    <a:pt x="65" y="1"/>
                    <a:pt x="65" y="1"/>
                  </a:cubicBezTo>
                  <a:cubicBezTo>
                    <a:pt x="62" y="1"/>
                    <a:pt x="57" y="4"/>
                    <a:pt x="57" y="4"/>
                  </a:cubicBezTo>
                  <a:cubicBezTo>
                    <a:pt x="46" y="5"/>
                    <a:pt x="46" y="5"/>
                    <a:pt x="46" y="5"/>
                  </a:cubicBezTo>
                  <a:cubicBezTo>
                    <a:pt x="45" y="5"/>
                    <a:pt x="44" y="5"/>
                    <a:pt x="42" y="5"/>
                  </a:cubicBezTo>
                  <a:cubicBezTo>
                    <a:pt x="34" y="5"/>
                    <a:pt x="20" y="6"/>
                    <a:pt x="20" y="6"/>
                  </a:cubicBezTo>
                  <a:cubicBezTo>
                    <a:pt x="19" y="6"/>
                    <a:pt x="18" y="6"/>
                    <a:pt x="17" y="6"/>
                  </a:cubicBezTo>
                  <a:cubicBezTo>
                    <a:pt x="12" y="6"/>
                    <a:pt x="3" y="3"/>
                    <a:pt x="3" y="3"/>
                  </a:cubicBezTo>
                  <a:cubicBezTo>
                    <a:pt x="3" y="3"/>
                    <a:pt x="3" y="2"/>
                    <a:pt x="3" y="2"/>
                  </a:cubicBezTo>
                  <a:cubicBezTo>
                    <a:pt x="2" y="2"/>
                    <a:pt x="2" y="2"/>
                    <a:pt x="2" y="2"/>
                  </a:cubicBezTo>
                  <a:cubicBezTo>
                    <a:pt x="2" y="2"/>
                    <a:pt x="0" y="3"/>
                    <a:pt x="5" y="5"/>
                  </a:cubicBezTo>
                  <a:cubicBezTo>
                    <a:pt x="5" y="5"/>
                    <a:pt x="11" y="7"/>
                    <a:pt x="17" y="7"/>
                  </a:cubicBezTo>
                  <a:cubicBezTo>
                    <a:pt x="18" y="7"/>
                    <a:pt x="19" y="7"/>
                    <a:pt x="21" y="7"/>
                  </a:cubicBezTo>
                  <a:cubicBezTo>
                    <a:pt x="21" y="7"/>
                    <a:pt x="43" y="6"/>
                    <a:pt x="46" y="6"/>
                  </a:cubicBezTo>
                  <a:cubicBezTo>
                    <a:pt x="46" y="6"/>
                    <a:pt x="55" y="6"/>
                    <a:pt x="59" y="4"/>
                  </a:cubicBezTo>
                  <a:cubicBezTo>
                    <a:pt x="59" y="4"/>
                    <a:pt x="69" y="1"/>
                    <a:pt x="67" y="1"/>
                  </a:cubicBezTo>
                  <a:cubicBezTo>
                    <a:pt x="66" y="1"/>
                    <a:pt x="66" y="1"/>
                    <a:pt x="65" y="1"/>
                  </a:cubicBezTo>
                  <a:cubicBezTo>
                    <a:pt x="65" y="0"/>
                    <a:pt x="65" y="0"/>
                    <a:pt x="6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431"/>
            <p:cNvSpPr>
              <a:spLocks noEditPoints="1"/>
            </p:cNvSpPr>
            <p:nvPr/>
          </p:nvSpPr>
          <p:spPr bwMode="auto">
            <a:xfrm>
              <a:off x="824" y="1386"/>
              <a:ext cx="91" cy="109"/>
            </a:xfrm>
            <a:custGeom>
              <a:avLst/>
              <a:gdLst>
                <a:gd name="T0" fmla="*/ 53 w 62"/>
                <a:gd name="T1" fmla="*/ 66 h 75"/>
                <a:gd name="T2" fmla="*/ 36 w 62"/>
                <a:gd name="T3" fmla="*/ 58 h 75"/>
                <a:gd name="T4" fmla="*/ 42 w 62"/>
                <a:gd name="T5" fmla="*/ 57 h 75"/>
                <a:gd name="T6" fmla="*/ 44 w 62"/>
                <a:gd name="T7" fmla="*/ 60 h 75"/>
                <a:gd name="T8" fmla="*/ 42 w 62"/>
                <a:gd name="T9" fmla="*/ 57 h 75"/>
                <a:gd name="T10" fmla="*/ 51 w 62"/>
                <a:gd name="T11" fmla="*/ 58 h 75"/>
                <a:gd name="T12" fmla="*/ 49 w 62"/>
                <a:gd name="T13" fmla="*/ 26 h 75"/>
                <a:gd name="T14" fmla="*/ 50 w 62"/>
                <a:gd name="T15" fmla="*/ 27 h 75"/>
                <a:gd name="T16" fmla="*/ 39 w 62"/>
                <a:gd name="T17" fmla="*/ 28 h 75"/>
                <a:gd name="T18" fmla="*/ 43 w 62"/>
                <a:gd name="T19" fmla="*/ 25 h 75"/>
                <a:gd name="T20" fmla="*/ 43 w 62"/>
                <a:gd name="T21" fmla="*/ 30 h 75"/>
                <a:gd name="T22" fmla="*/ 29 w 62"/>
                <a:gd name="T23" fmla="*/ 46 h 75"/>
                <a:gd name="T24" fmla="*/ 34 w 62"/>
                <a:gd name="T25" fmla="*/ 67 h 75"/>
                <a:gd name="T26" fmla="*/ 27 w 62"/>
                <a:gd name="T27" fmla="*/ 69 h 75"/>
                <a:gd name="T28" fmla="*/ 11 w 62"/>
                <a:gd name="T29" fmla="*/ 74 h 75"/>
                <a:gd name="T30" fmla="*/ 17 w 62"/>
                <a:gd name="T31" fmla="*/ 75 h 75"/>
                <a:gd name="T32" fmla="*/ 62 w 62"/>
                <a:gd name="T33" fmla="*/ 70 h 75"/>
                <a:gd name="T34" fmla="*/ 60 w 62"/>
                <a:gd name="T35" fmla="*/ 70 h 75"/>
                <a:gd name="T36" fmla="*/ 59 w 62"/>
                <a:gd name="T37" fmla="*/ 66 h 75"/>
                <a:gd name="T38" fmla="*/ 57 w 62"/>
                <a:gd name="T39" fmla="*/ 65 h 75"/>
                <a:gd name="T40" fmla="*/ 45 w 62"/>
                <a:gd name="T41" fmla="*/ 71 h 75"/>
                <a:gd name="T42" fmla="*/ 38 w 62"/>
                <a:gd name="T43" fmla="*/ 67 h 75"/>
                <a:gd name="T44" fmla="*/ 36 w 62"/>
                <a:gd name="T45" fmla="*/ 56 h 75"/>
                <a:gd name="T46" fmla="*/ 39 w 62"/>
                <a:gd name="T47" fmla="*/ 55 h 75"/>
                <a:gd name="T48" fmla="*/ 43 w 62"/>
                <a:gd name="T49" fmla="*/ 50 h 75"/>
                <a:gd name="T50" fmla="*/ 48 w 62"/>
                <a:gd name="T51" fmla="*/ 39 h 75"/>
                <a:gd name="T52" fmla="*/ 49 w 62"/>
                <a:gd name="T53" fmla="*/ 31 h 75"/>
                <a:gd name="T54" fmla="*/ 48 w 62"/>
                <a:gd name="T55" fmla="*/ 25 h 75"/>
                <a:gd name="T56" fmla="*/ 46 w 62"/>
                <a:gd name="T57" fmla="*/ 30 h 75"/>
                <a:gd name="T58" fmla="*/ 45 w 62"/>
                <a:gd name="T59" fmla="*/ 25 h 75"/>
                <a:gd name="T60" fmla="*/ 47 w 62"/>
                <a:gd name="T61" fmla="*/ 25 h 75"/>
                <a:gd name="T62" fmla="*/ 33 w 62"/>
                <a:gd name="T63" fmla="*/ 29 h 75"/>
                <a:gd name="T64" fmla="*/ 36 w 62"/>
                <a:gd name="T65" fmla="*/ 27 h 75"/>
                <a:gd name="T66" fmla="*/ 36 w 62"/>
                <a:gd name="T67" fmla="*/ 27 h 75"/>
                <a:gd name="T68" fmla="*/ 51 w 62"/>
                <a:gd name="T69" fmla="*/ 26 h 75"/>
                <a:gd name="T70" fmla="*/ 51 w 62"/>
                <a:gd name="T71" fmla="*/ 33 h 75"/>
                <a:gd name="T72" fmla="*/ 39 w 62"/>
                <a:gd name="T73" fmla="*/ 23 h 75"/>
                <a:gd name="T74" fmla="*/ 35 w 62"/>
                <a:gd name="T75" fmla="*/ 21 h 75"/>
                <a:gd name="T76" fmla="*/ 37 w 62"/>
                <a:gd name="T77" fmla="*/ 19 h 75"/>
                <a:gd name="T78" fmla="*/ 45 w 62"/>
                <a:gd name="T79" fmla="*/ 20 h 75"/>
                <a:gd name="T80" fmla="*/ 40 w 62"/>
                <a:gd name="T81" fmla="*/ 18 h 75"/>
                <a:gd name="T82" fmla="*/ 41 w 62"/>
                <a:gd name="T83" fmla="*/ 20 h 75"/>
                <a:gd name="T84" fmla="*/ 20 w 62"/>
                <a:gd name="T85" fmla="*/ 18 h 75"/>
                <a:gd name="T86" fmla="*/ 42 w 62"/>
                <a:gd name="T87" fmla="*/ 18 h 75"/>
                <a:gd name="T88" fmla="*/ 43 w 62"/>
                <a:gd name="T89" fmla="*/ 21 h 75"/>
                <a:gd name="T90" fmla="*/ 26 w 62"/>
                <a:gd name="T91" fmla="*/ 9 h 75"/>
                <a:gd name="T92" fmla="*/ 39 w 62"/>
                <a:gd name="T93" fmla="*/ 15 h 75"/>
                <a:gd name="T94" fmla="*/ 26 w 62"/>
                <a:gd name="T95" fmla="*/ 9 h 75"/>
                <a:gd name="T96" fmla="*/ 25 w 62"/>
                <a:gd name="T97" fmla="*/ 9 h 75"/>
                <a:gd name="T98" fmla="*/ 19 w 62"/>
                <a:gd name="T99" fmla="*/ 17 h 75"/>
                <a:gd name="T100" fmla="*/ 16 w 62"/>
                <a:gd name="T101" fmla="*/ 16 h 75"/>
                <a:gd name="T102" fmla="*/ 22 w 62"/>
                <a:gd name="T103" fmla="*/ 18 h 75"/>
                <a:gd name="T104" fmla="*/ 27 w 62"/>
                <a:gd name="T105" fmla="*/ 19 h 75"/>
                <a:gd name="T106" fmla="*/ 40 w 62"/>
                <a:gd name="T107" fmla="*/ 15 h 75"/>
                <a:gd name="T108" fmla="*/ 45 w 62"/>
                <a:gd name="T109" fmla="*/ 14 h 75"/>
                <a:gd name="T110" fmla="*/ 49 w 62"/>
                <a:gd name="T111" fmla="*/ 12 h 75"/>
                <a:gd name="T112" fmla="*/ 32 w 62"/>
                <a:gd name="T113" fmla="*/ 1 h 75"/>
                <a:gd name="T114" fmla="*/ 26 w 62"/>
                <a:gd name="T11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75">
                  <a:moveTo>
                    <a:pt x="53" y="66"/>
                  </a:moveTo>
                  <a:cubicBezTo>
                    <a:pt x="53" y="66"/>
                    <a:pt x="53" y="66"/>
                    <a:pt x="53" y="66"/>
                  </a:cubicBezTo>
                  <a:cubicBezTo>
                    <a:pt x="53" y="66"/>
                    <a:pt x="53" y="66"/>
                    <a:pt x="53" y="66"/>
                  </a:cubicBezTo>
                  <a:cubicBezTo>
                    <a:pt x="53" y="66"/>
                    <a:pt x="53" y="66"/>
                    <a:pt x="53" y="66"/>
                  </a:cubicBezTo>
                  <a:cubicBezTo>
                    <a:pt x="53" y="66"/>
                    <a:pt x="53" y="66"/>
                    <a:pt x="53" y="66"/>
                  </a:cubicBezTo>
                  <a:moveTo>
                    <a:pt x="36" y="58"/>
                  </a:moveTo>
                  <a:cubicBezTo>
                    <a:pt x="36" y="58"/>
                    <a:pt x="36" y="58"/>
                    <a:pt x="36" y="58"/>
                  </a:cubicBezTo>
                  <a:cubicBezTo>
                    <a:pt x="36" y="58"/>
                    <a:pt x="36" y="58"/>
                    <a:pt x="36" y="58"/>
                  </a:cubicBezTo>
                  <a:moveTo>
                    <a:pt x="41" y="57"/>
                  </a:moveTo>
                  <a:cubicBezTo>
                    <a:pt x="39" y="57"/>
                    <a:pt x="38" y="58"/>
                    <a:pt x="36" y="58"/>
                  </a:cubicBezTo>
                  <a:cubicBezTo>
                    <a:pt x="38" y="58"/>
                    <a:pt x="39" y="57"/>
                    <a:pt x="41" y="57"/>
                  </a:cubicBezTo>
                  <a:moveTo>
                    <a:pt x="42" y="57"/>
                  </a:moveTo>
                  <a:cubicBezTo>
                    <a:pt x="41" y="57"/>
                    <a:pt x="41" y="57"/>
                    <a:pt x="41" y="57"/>
                  </a:cubicBezTo>
                  <a:cubicBezTo>
                    <a:pt x="41" y="57"/>
                    <a:pt x="41" y="57"/>
                    <a:pt x="42" y="57"/>
                  </a:cubicBezTo>
                  <a:moveTo>
                    <a:pt x="42" y="57"/>
                  </a:moveTo>
                  <a:cubicBezTo>
                    <a:pt x="44" y="57"/>
                    <a:pt x="45" y="57"/>
                    <a:pt x="44" y="60"/>
                  </a:cubicBezTo>
                  <a:cubicBezTo>
                    <a:pt x="45" y="57"/>
                    <a:pt x="44" y="57"/>
                    <a:pt x="42" y="57"/>
                  </a:cubicBezTo>
                  <a:moveTo>
                    <a:pt x="42" y="57"/>
                  </a:moveTo>
                  <a:cubicBezTo>
                    <a:pt x="42" y="57"/>
                    <a:pt x="42" y="57"/>
                    <a:pt x="42" y="57"/>
                  </a:cubicBezTo>
                  <a:cubicBezTo>
                    <a:pt x="42" y="57"/>
                    <a:pt x="42" y="57"/>
                    <a:pt x="42" y="57"/>
                  </a:cubicBezTo>
                  <a:cubicBezTo>
                    <a:pt x="42" y="57"/>
                    <a:pt x="42" y="57"/>
                    <a:pt x="42" y="57"/>
                  </a:cubicBezTo>
                  <a:moveTo>
                    <a:pt x="50" y="53"/>
                  </a:moveTo>
                  <a:cubicBezTo>
                    <a:pt x="50" y="56"/>
                    <a:pt x="51" y="58"/>
                    <a:pt x="51" y="59"/>
                  </a:cubicBezTo>
                  <a:cubicBezTo>
                    <a:pt x="51" y="59"/>
                    <a:pt x="51" y="58"/>
                    <a:pt x="51" y="58"/>
                  </a:cubicBezTo>
                  <a:cubicBezTo>
                    <a:pt x="51" y="58"/>
                    <a:pt x="51" y="58"/>
                    <a:pt x="51" y="58"/>
                  </a:cubicBezTo>
                  <a:cubicBezTo>
                    <a:pt x="51" y="58"/>
                    <a:pt x="51" y="58"/>
                    <a:pt x="51" y="58"/>
                  </a:cubicBezTo>
                  <a:cubicBezTo>
                    <a:pt x="51" y="58"/>
                    <a:pt x="51" y="56"/>
                    <a:pt x="50" y="53"/>
                  </a:cubicBezTo>
                  <a:moveTo>
                    <a:pt x="49" y="26"/>
                  </a:moveTo>
                  <a:cubicBezTo>
                    <a:pt x="49" y="29"/>
                    <a:pt x="50" y="29"/>
                    <a:pt x="50" y="29"/>
                  </a:cubicBezTo>
                  <a:cubicBezTo>
                    <a:pt x="50" y="29"/>
                    <a:pt x="50" y="28"/>
                    <a:pt x="50" y="27"/>
                  </a:cubicBezTo>
                  <a:cubicBezTo>
                    <a:pt x="50" y="27"/>
                    <a:pt x="50" y="27"/>
                    <a:pt x="50" y="27"/>
                  </a:cubicBezTo>
                  <a:cubicBezTo>
                    <a:pt x="50" y="27"/>
                    <a:pt x="50" y="27"/>
                    <a:pt x="50" y="27"/>
                  </a:cubicBezTo>
                  <a:cubicBezTo>
                    <a:pt x="50" y="27"/>
                    <a:pt x="50" y="27"/>
                    <a:pt x="49" y="26"/>
                  </a:cubicBezTo>
                  <a:moveTo>
                    <a:pt x="41" y="25"/>
                  </a:moveTo>
                  <a:cubicBezTo>
                    <a:pt x="40" y="26"/>
                    <a:pt x="40" y="26"/>
                    <a:pt x="39" y="26"/>
                  </a:cubicBezTo>
                  <a:cubicBezTo>
                    <a:pt x="38" y="28"/>
                    <a:pt x="39" y="28"/>
                    <a:pt x="39" y="28"/>
                  </a:cubicBezTo>
                  <a:cubicBezTo>
                    <a:pt x="39" y="28"/>
                    <a:pt x="39" y="28"/>
                    <a:pt x="40" y="28"/>
                  </a:cubicBezTo>
                  <a:cubicBezTo>
                    <a:pt x="40" y="28"/>
                    <a:pt x="41" y="27"/>
                    <a:pt x="41" y="25"/>
                  </a:cubicBezTo>
                  <a:moveTo>
                    <a:pt x="44" y="25"/>
                  </a:moveTo>
                  <a:cubicBezTo>
                    <a:pt x="43" y="25"/>
                    <a:pt x="43" y="25"/>
                    <a:pt x="43" y="25"/>
                  </a:cubicBezTo>
                  <a:cubicBezTo>
                    <a:pt x="43" y="26"/>
                    <a:pt x="42" y="27"/>
                    <a:pt x="42" y="27"/>
                  </a:cubicBezTo>
                  <a:cubicBezTo>
                    <a:pt x="42" y="28"/>
                    <a:pt x="42" y="28"/>
                    <a:pt x="42" y="28"/>
                  </a:cubicBezTo>
                  <a:cubicBezTo>
                    <a:pt x="43" y="28"/>
                    <a:pt x="43" y="28"/>
                    <a:pt x="43" y="28"/>
                  </a:cubicBezTo>
                  <a:cubicBezTo>
                    <a:pt x="43" y="30"/>
                    <a:pt x="43" y="30"/>
                    <a:pt x="43" y="30"/>
                  </a:cubicBezTo>
                  <a:cubicBezTo>
                    <a:pt x="43" y="30"/>
                    <a:pt x="43" y="30"/>
                    <a:pt x="42" y="30"/>
                  </a:cubicBezTo>
                  <a:cubicBezTo>
                    <a:pt x="42" y="30"/>
                    <a:pt x="40" y="30"/>
                    <a:pt x="38" y="33"/>
                  </a:cubicBezTo>
                  <a:cubicBezTo>
                    <a:pt x="36" y="34"/>
                    <a:pt x="20" y="41"/>
                    <a:pt x="29" y="46"/>
                  </a:cubicBezTo>
                  <a:cubicBezTo>
                    <a:pt x="29" y="46"/>
                    <a:pt x="29" y="46"/>
                    <a:pt x="29" y="46"/>
                  </a:cubicBezTo>
                  <a:cubicBezTo>
                    <a:pt x="29" y="46"/>
                    <a:pt x="40" y="46"/>
                    <a:pt x="30" y="57"/>
                  </a:cubicBezTo>
                  <a:cubicBezTo>
                    <a:pt x="30" y="57"/>
                    <a:pt x="20" y="68"/>
                    <a:pt x="27" y="68"/>
                  </a:cubicBezTo>
                  <a:cubicBezTo>
                    <a:pt x="28" y="68"/>
                    <a:pt x="30" y="67"/>
                    <a:pt x="32" y="67"/>
                  </a:cubicBezTo>
                  <a:cubicBezTo>
                    <a:pt x="34" y="67"/>
                    <a:pt x="34" y="67"/>
                    <a:pt x="34" y="67"/>
                  </a:cubicBezTo>
                  <a:cubicBezTo>
                    <a:pt x="34" y="67"/>
                    <a:pt x="34" y="67"/>
                    <a:pt x="34" y="67"/>
                  </a:cubicBezTo>
                  <a:cubicBezTo>
                    <a:pt x="34" y="67"/>
                    <a:pt x="34" y="67"/>
                    <a:pt x="34" y="67"/>
                  </a:cubicBezTo>
                  <a:cubicBezTo>
                    <a:pt x="34" y="67"/>
                    <a:pt x="30" y="69"/>
                    <a:pt x="27" y="69"/>
                  </a:cubicBezTo>
                  <a:cubicBezTo>
                    <a:pt x="27" y="69"/>
                    <a:pt x="27" y="69"/>
                    <a:pt x="27" y="69"/>
                  </a:cubicBezTo>
                  <a:cubicBezTo>
                    <a:pt x="27" y="69"/>
                    <a:pt x="26" y="69"/>
                    <a:pt x="26" y="69"/>
                  </a:cubicBezTo>
                  <a:cubicBezTo>
                    <a:pt x="25" y="69"/>
                    <a:pt x="19" y="69"/>
                    <a:pt x="18" y="73"/>
                  </a:cubicBezTo>
                  <a:cubicBezTo>
                    <a:pt x="18" y="73"/>
                    <a:pt x="17" y="75"/>
                    <a:pt x="14" y="75"/>
                  </a:cubicBezTo>
                  <a:cubicBezTo>
                    <a:pt x="13" y="75"/>
                    <a:pt x="12" y="75"/>
                    <a:pt x="11" y="74"/>
                  </a:cubicBezTo>
                  <a:cubicBezTo>
                    <a:pt x="0" y="71"/>
                    <a:pt x="0" y="71"/>
                    <a:pt x="0" y="71"/>
                  </a:cubicBezTo>
                  <a:cubicBezTo>
                    <a:pt x="0" y="71"/>
                    <a:pt x="0" y="72"/>
                    <a:pt x="0" y="72"/>
                  </a:cubicBezTo>
                  <a:cubicBezTo>
                    <a:pt x="0" y="72"/>
                    <a:pt x="9" y="75"/>
                    <a:pt x="14" y="75"/>
                  </a:cubicBezTo>
                  <a:cubicBezTo>
                    <a:pt x="15" y="75"/>
                    <a:pt x="16" y="75"/>
                    <a:pt x="17" y="75"/>
                  </a:cubicBezTo>
                  <a:cubicBezTo>
                    <a:pt x="17" y="75"/>
                    <a:pt x="31" y="74"/>
                    <a:pt x="39" y="74"/>
                  </a:cubicBezTo>
                  <a:cubicBezTo>
                    <a:pt x="41" y="74"/>
                    <a:pt x="42" y="74"/>
                    <a:pt x="43" y="74"/>
                  </a:cubicBezTo>
                  <a:cubicBezTo>
                    <a:pt x="54" y="73"/>
                    <a:pt x="54" y="73"/>
                    <a:pt x="54" y="73"/>
                  </a:cubicBezTo>
                  <a:cubicBezTo>
                    <a:pt x="54" y="73"/>
                    <a:pt x="59" y="70"/>
                    <a:pt x="62" y="70"/>
                  </a:cubicBezTo>
                  <a:cubicBezTo>
                    <a:pt x="62" y="70"/>
                    <a:pt x="62" y="70"/>
                    <a:pt x="62" y="70"/>
                  </a:cubicBezTo>
                  <a:cubicBezTo>
                    <a:pt x="62" y="70"/>
                    <a:pt x="62" y="70"/>
                    <a:pt x="62" y="69"/>
                  </a:cubicBezTo>
                  <a:cubicBezTo>
                    <a:pt x="62" y="69"/>
                    <a:pt x="62" y="69"/>
                    <a:pt x="62" y="69"/>
                  </a:cubicBezTo>
                  <a:cubicBezTo>
                    <a:pt x="61" y="70"/>
                    <a:pt x="61" y="70"/>
                    <a:pt x="60" y="70"/>
                  </a:cubicBezTo>
                  <a:cubicBezTo>
                    <a:pt x="60" y="70"/>
                    <a:pt x="60" y="70"/>
                    <a:pt x="60" y="70"/>
                  </a:cubicBezTo>
                  <a:cubicBezTo>
                    <a:pt x="61" y="68"/>
                    <a:pt x="60" y="67"/>
                    <a:pt x="60" y="67"/>
                  </a:cubicBezTo>
                  <a:cubicBezTo>
                    <a:pt x="59" y="67"/>
                    <a:pt x="59" y="67"/>
                    <a:pt x="59" y="67"/>
                  </a:cubicBezTo>
                  <a:cubicBezTo>
                    <a:pt x="59" y="66"/>
                    <a:pt x="59" y="66"/>
                    <a:pt x="59" y="66"/>
                  </a:cubicBezTo>
                  <a:cubicBezTo>
                    <a:pt x="57" y="68"/>
                    <a:pt x="54" y="72"/>
                    <a:pt x="54" y="72"/>
                  </a:cubicBezTo>
                  <a:cubicBezTo>
                    <a:pt x="53" y="71"/>
                    <a:pt x="57" y="66"/>
                    <a:pt x="57" y="66"/>
                  </a:cubicBezTo>
                  <a:cubicBezTo>
                    <a:pt x="57" y="65"/>
                    <a:pt x="57" y="65"/>
                    <a:pt x="57" y="65"/>
                  </a:cubicBezTo>
                  <a:cubicBezTo>
                    <a:pt x="57" y="65"/>
                    <a:pt x="57" y="65"/>
                    <a:pt x="57" y="65"/>
                  </a:cubicBezTo>
                  <a:cubicBezTo>
                    <a:pt x="57" y="65"/>
                    <a:pt x="56" y="65"/>
                    <a:pt x="56" y="65"/>
                  </a:cubicBezTo>
                  <a:cubicBezTo>
                    <a:pt x="56" y="65"/>
                    <a:pt x="55" y="66"/>
                    <a:pt x="54" y="67"/>
                  </a:cubicBezTo>
                  <a:cubicBezTo>
                    <a:pt x="50" y="70"/>
                    <a:pt x="47" y="71"/>
                    <a:pt x="46" y="71"/>
                  </a:cubicBezTo>
                  <a:cubicBezTo>
                    <a:pt x="45" y="71"/>
                    <a:pt x="45" y="71"/>
                    <a:pt x="45" y="71"/>
                  </a:cubicBezTo>
                  <a:cubicBezTo>
                    <a:pt x="46" y="68"/>
                    <a:pt x="53" y="66"/>
                    <a:pt x="53" y="66"/>
                  </a:cubicBezTo>
                  <a:cubicBezTo>
                    <a:pt x="53" y="66"/>
                    <a:pt x="49" y="65"/>
                    <a:pt x="46" y="65"/>
                  </a:cubicBezTo>
                  <a:cubicBezTo>
                    <a:pt x="43" y="65"/>
                    <a:pt x="39" y="66"/>
                    <a:pt x="38" y="67"/>
                  </a:cubicBezTo>
                  <a:cubicBezTo>
                    <a:pt x="38" y="67"/>
                    <a:pt x="38" y="67"/>
                    <a:pt x="38" y="67"/>
                  </a:cubicBezTo>
                  <a:cubicBezTo>
                    <a:pt x="38" y="67"/>
                    <a:pt x="38" y="67"/>
                    <a:pt x="38" y="67"/>
                  </a:cubicBezTo>
                  <a:cubicBezTo>
                    <a:pt x="37" y="66"/>
                    <a:pt x="36" y="62"/>
                    <a:pt x="36" y="58"/>
                  </a:cubicBezTo>
                  <a:cubicBezTo>
                    <a:pt x="35" y="59"/>
                    <a:pt x="35" y="59"/>
                    <a:pt x="35" y="59"/>
                  </a:cubicBezTo>
                  <a:cubicBezTo>
                    <a:pt x="34" y="57"/>
                    <a:pt x="35" y="56"/>
                    <a:pt x="36" y="56"/>
                  </a:cubicBezTo>
                  <a:cubicBezTo>
                    <a:pt x="36" y="56"/>
                    <a:pt x="36" y="56"/>
                    <a:pt x="36" y="56"/>
                  </a:cubicBezTo>
                  <a:cubicBezTo>
                    <a:pt x="36" y="56"/>
                    <a:pt x="36" y="56"/>
                    <a:pt x="36" y="56"/>
                  </a:cubicBezTo>
                  <a:cubicBezTo>
                    <a:pt x="36" y="56"/>
                    <a:pt x="36" y="56"/>
                    <a:pt x="36" y="56"/>
                  </a:cubicBezTo>
                  <a:cubicBezTo>
                    <a:pt x="36" y="55"/>
                    <a:pt x="38" y="55"/>
                    <a:pt x="39" y="55"/>
                  </a:cubicBezTo>
                  <a:cubicBezTo>
                    <a:pt x="39" y="55"/>
                    <a:pt x="39" y="55"/>
                    <a:pt x="39" y="55"/>
                  </a:cubicBezTo>
                  <a:cubicBezTo>
                    <a:pt x="40" y="53"/>
                    <a:pt x="42" y="52"/>
                    <a:pt x="44" y="52"/>
                  </a:cubicBezTo>
                  <a:cubicBezTo>
                    <a:pt x="45" y="52"/>
                    <a:pt x="47" y="52"/>
                    <a:pt x="48" y="54"/>
                  </a:cubicBezTo>
                  <a:cubicBezTo>
                    <a:pt x="48" y="54"/>
                    <a:pt x="47" y="50"/>
                    <a:pt x="43" y="50"/>
                  </a:cubicBezTo>
                  <a:cubicBezTo>
                    <a:pt x="43" y="50"/>
                    <a:pt x="42" y="50"/>
                    <a:pt x="42" y="50"/>
                  </a:cubicBezTo>
                  <a:cubicBezTo>
                    <a:pt x="42" y="50"/>
                    <a:pt x="34" y="48"/>
                    <a:pt x="46" y="46"/>
                  </a:cubicBezTo>
                  <a:cubicBezTo>
                    <a:pt x="46" y="46"/>
                    <a:pt x="52" y="45"/>
                    <a:pt x="45" y="45"/>
                  </a:cubicBezTo>
                  <a:cubicBezTo>
                    <a:pt x="45" y="45"/>
                    <a:pt x="40" y="43"/>
                    <a:pt x="48" y="39"/>
                  </a:cubicBezTo>
                  <a:cubicBezTo>
                    <a:pt x="48" y="39"/>
                    <a:pt x="54" y="35"/>
                    <a:pt x="47" y="35"/>
                  </a:cubicBezTo>
                  <a:cubicBezTo>
                    <a:pt x="46" y="35"/>
                    <a:pt x="46" y="35"/>
                    <a:pt x="45" y="35"/>
                  </a:cubicBezTo>
                  <a:cubicBezTo>
                    <a:pt x="45" y="35"/>
                    <a:pt x="44" y="35"/>
                    <a:pt x="44" y="35"/>
                  </a:cubicBezTo>
                  <a:cubicBezTo>
                    <a:pt x="41" y="35"/>
                    <a:pt x="35" y="35"/>
                    <a:pt x="49" y="31"/>
                  </a:cubicBezTo>
                  <a:cubicBezTo>
                    <a:pt x="49" y="31"/>
                    <a:pt x="49" y="31"/>
                    <a:pt x="49" y="30"/>
                  </a:cubicBezTo>
                  <a:cubicBezTo>
                    <a:pt x="49" y="30"/>
                    <a:pt x="48" y="28"/>
                    <a:pt x="48" y="28"/>
                  </a:cubicBezTo>
                  <a:cubicBezTo>
                    <a:pt x="49" y="27"/>
                    <a:pt x="49" y="26"/>
                    <a:pt x="49" y="26"/>
                  </a:cubicBezTo>
                  <a:cubicBezTo>
                    <a:pt x="49" y="25"/>
                    <a:pt x="48" y="25"/>
                    <a:pt x="48" y="25"/>
                  </a:cubicBezTo>
                  <a:cubicBezTo>
                    <a:pt x="48" y="25"/>
                    <a:pt x="48" y="25"/>
                    <a:pt x="48" y="26"/>
                  </a:cubicBezTo>
                  <a:cubicBezTo>
                    <a:pt x="48" y="26"/>
                    <a:pt x="48" y="30"/>
                    <a:pt x="47" y="30"/>
                  </a:cubicBezTo>
                  <a:cubicBezTo>
                    <a:pt x="47" y="30"/>
                    <a:pt x="47" y="30"/>
                    <a:pt x="46" y="30"/>
                  </a:cubicBezTo>
                  <a:cubicBezTo>
                    <a:pt x="46" y="30"/>
                    <a:pt x="46" y="30"/>
                    <a:pt x="46" y="30"/>
                  </a:cubicBezTo>
                  <a:cubicBezTo>
                    <a:pt x="45" y="30"/>
                    <a:pt x="43" y="29"/>
                    <a:pt x="43" y="27"/>
                  </a:cubicBezTo>
                  <a:cubicBezTo>
                    <a:pt x="43" y="27"/>
                    <a:pt x="44" y="26"/>
                    <a:pt x="44" y="25"/>
                  </a:cubicBezTo>
                  <a:moveTo>
                    <a:pt x="45" y="25"/>
                  </a:moveTo>
                  <a:cubicBezTo>
                    <a:pt x="45" y="25"/>
                    <a:pt x="45" y="25"/>
                    <a:pt x="45" y="25"/>
                  </a:cubicBezTo>
                  <a:cubicBezTo>
                    <a:pt x="45" y="28"/>
                    <a:pt x="46" y="28"/>
                    <a:pt x="46" y="28"/>
                  </a:cubicBezTo>
                  <a:cubicBezTo>
                    <a:pt x="46" y="28"/>
                    <a:pt x="46" y="28"/>
                    <a:pt x="46" y="28"/>
                  </a:cubicBezTo>
                  <a:cubicBezTo>
                    <a:pt x="46" y="28"/>
                    <a:pt x="46" y="28"/>
                    <a:pt x="46" y="28"/>
                  </a:cubicBezTo>
                  <a:cubicBezTo>
                    <a:pt x="47" y="28"/>
                    <a:pt x="47" y="27"/>
                    <a:pt x="47" y="25"/>
                  </a:cubicBezTo>
                  <a:cubicBezTo>
                    <a:pt x="47" y="25"/>
                    <a:pt x="46" y="25"/>
                    <a:pt x="45" y="25"/>
                  </a:cubicBezTo>
                  <a:moveTo>
                    <a:pt x="37" y="24"/>
                  </a:moveTo>
                  <a:cubicBezTo>
                    <a:pt x="36" y="25"/>
                    <a:pt x="35" y="26"/>
                    <a:pt x="34" y="27"/>
                  </a:cubicBezTo>
                  <a:cubicBezTo>
                    <a:pt x="34" y="28"/>
                    <a:pt x="33" y="28"/>
                    <a:pt x="33" y="29"/>
                  </a:cubicBezTo>
                  <a:cubicBezTo>
                    <a:pt x="32" y="30"/>
                    <a:pt x="32" y="31"/>
                    <a:pt x="32" y="32"/>
                  </a:cubicBezTo>
                  <a:cubicBezTo>
                    <a:pt x="39" y="30"/>
                    <a:pt x="39" y="30"/>
                    <a:pt x="39" y="30"/>
                  </a:cubicBezTo>
                  <a:cubicBezTo>
                    <a:pt x="37" y="29"/>
                    <a:pt x="37" y="28"/>
                    <a:pt x="37" y="27"/>
                  </a:cubicBezTo>
                  <a:cubicBezTo>
                    <a:pt x="37" y="27"/>
                    <a:pt x="37" y="27"/>
                    <a:pt x="36" y="27"/>
                  </a:cubicBezTo>
                  <a:cubicBezTo>
                    <a:pt x="35" y="30"/>
                    <a:pt x="35" y="30"/>
                    <a:pt x="35" y="30"/>
                  </a:cubicBezTo>
                  <a:cubicBezTo>
                    <a:pt x="34" y="30"/>
                    <a:pt x="34" y="30"/>
                    <a:pt x="34" y="30"/>
                  </a:cubicBezTo>
                  <a:cubicBezTo>
                    <a:pt x="35" y="27"/>
                    <a:pt x="35" y="27"/>
                    <a:pt x="35" y="27"/>
                  </a:cubicBezTo>
                  <a:cubicBezTo>
                    <a:pt x="36" y="27"/>
                    <a:pt x="36" y="27"/>
                    <a:pt x="36" y="27"/>
                  </a:cubicBezTo>
                  <a:cubicBezTo>
                    <a:pt x="35" y="27"/>
                    <a:pt x="35" y="26"/>
                    <a:pt x="37" y="25"/>
                  </a:cubicBezTo>
                  <a:cubicBezTo>
                    <a:pt x="37" y="24"/>
                    <a:pt x="37" y="24"/>
                    <a:pt x="37" y="24"/>
                  </a:cubicBezTo>
                  <a:moveTo>
                    <a:pt x="51" y="22"/>
                  </a:moveTo>
                  <a:cubicBezTo>
                    <a:pt x="51" y="23"/>
                    <a:pt x="51" y="25"/>
                    <a:pt x="51" y="26"/>
                  </a:cubicBezTo>
                  <a:cubicBezTo>
                    <a:pt x="51" y="26"/>
                    <a:pt x="51" y="26"/>
                    <a:pt x="51" y="26"/>
                  </a:cubicBezTo>
                  <a:cubicBezTo>
                    <a:pt x="51" y="27"/>
                    <a:pt x="51" y="28"/>
                    <a:pt x="51" y="28"/>
                  </a:cubicBezTo>
                  <a:cubicBezTo>
                    <a:pt x="52" y="28"/>
                    <a:pt x="52" y="29"/>
                    <a:pt x="51" y="33"/>
                  </a:cubicBezTo>
                  <a:cubicBezTo>
                    <a:pt x="51" y="33"/>
                    <a:pt x="51" y="33"/>
                    <a:pt x="51" y="33"/>
                  </a:cubicBezTo>
                  <a:cubicBezTo>
                    <a:pt x="52" y="31"/>
                    <a:pt x="52" y="28"/>
                    <a:pt x="51" y="22"/>
                  </a:cubicBezTo>
                  <a:moveTo>
                    <a:pt x="41" y="21"/>
                  </a:moveTo>
                  <a:cubicBezTo>
                    <a:pt x="41" y="21"/>
                    <a:pt x="40" y="22"/>
                    <a:pt x="39" y="23"/>
                  </a:cubicBezTo>
                  <a:cubicBezTo>
                    <a:pt x="39" y="23"/>
                    <a:pt x="39" y="23"/>
                    <a:pt x="39" y="23"/>
                  </a:cubicBezTo>
                  <a:cubicBezTo>
                    <a:pt x="40" y="23"/>
                    <a:pt x="40" y="23"/>
                    <a:pt x="41" y="22"/>
                  </a:cubicBezTo>
                  <a:cubicBezTo>
                    <a:pt x="41" y="22"/>
                    <a:pt x="41" y="21"/>
                    <a:pt x="41" y="21"/>
                  </a:cubicBezTo>
                  <a:moveTo>
                    <a:pt x="37" y="19"/>
                  </a:moveTo>
                  <a:cubicBezTo>
                    <a:pt x="37" y="20"/>
                    <a:pt x="36" y="20"/>
                    <a:pt x="35" y="21"/>
                  </a:cubicBezTo>
                  <a:cubicBezTo>
                    <a:pt x="35" y="21"/>
                    <a:pt x="34" y="22"/>
                    <a:pt x="36" y="22"/>
                  </a:cubicBezTo>
                  <a:cubicBezTo>
                    <a:pt x="36" y="22"/>
                    <a:pt x="37" y="22"/>
                    <a:pt x="37" y="22"/>
                  </a:cubicBezTo>
                  <a:cubicBezTo>
                    <a:pt x="37" y="21"/>
                    <a:pt x="37" y="20"/>
                    <a:pt x="37" y="20"/>
                  </a:cubicBezTo>
                  <a:cubicBezTo>
                    <a:pt x="37" y="20"/>
                    <a:pt x="37" y="19"/>
                    <a:pt x="37" y="19"/>
                  </a:cubicBezTo>
                  <a:moveTo>
                    <a:pt x="46" y="18"/>
                  </a:moveTo>
                  <a:cubicBezTo>
                    <a:pt x="46" y="18"/>
                    <a:pt x="46" y="18"/>
                    <a:pt x="46" y="18"/>
                  </a:cubicBezTo>
                  <a:cubicBezTo>
                    <a:pt x="46" y="18"/>
                    <a:pt x="46" y="18"/>
                    <a:pt x="46" y="18"/>
                  </a:cubicBezTo>
                  <a:cubicBezTo>
                    <a:pt x="45" y="18"/>
                    <a:pt x="45" y="19"/>
                    <a:pt x="45" y="20"/>
                  </a:cubicBezTo>
                  <a:cubicBezTo>
                    <a:pt x="45" y="20"/>
                    <a:pt x="45" y="20"/>
                    <a:pt x="46" y="20"/>
                  </a:cubicBezTo>
                  <a:cubicBezTo>
                    <a:pt x="46" y="20"/>
                    <a:pt x="46" y="19"/>
                    <a:pt x="46" y="18"/>
                  </a:cubicBezTo>
                  <a:cubicBezTo>
                    <a:pt x="46" y="18"/>
                    <a:pt x="46" y="18"/>
                    <a:pt x="46" y="18"/>
                  </a:cubicBezTo>
                  <a:moveTo>
                    <a:pt x="40" y="18"/>
                  </a:moveTo>
                  <a:cubicBezTo>
                    <a:pt x="39" y="18"/>
                    <a:pt x="39" y="19"/>
                    <a:pt x="39" y="19"/>
                  </a:cubicBezTo>
                  <a:cubicBezTo>
                    <a:pt x="39" y="19"/>
                    <a:pt x="39" y="20"/>
                    <a:pt x="39" y="21"/>
                  </a:cubicBezTo>
                  <a:cubicBezTo>
                    <a:pt x="39" y="21"/>
                    <a:pt x="40" y="21"/>
                    <a:pt x="40" y="21"/>
                  </a:cubicBezTo>
                  <a:cubicBezTo>
                    <a:pt x="41" y="20"/>
                    <a:pt x="41" y="20"/>
                    <a:pt x="41" y="20"/>
                  </a:cubicBezTo>
                  <a:cubicBezTo>
                    <a:pt x="41" y="20"/>
                    <a:pt x="41" y="20"/>
                    <a:pt x="41" y="20"/>
                  </a:cubicBezTo>
                  <a:cubicBezTo>
                    <a:pt x="41" y="19"/>
                    <a:pt x="40" y="18"/>
                    <a:pt x="40" y="18"/>
                  </a:cubicBezTo>
                  <a:moveTo>
                    <a:pt x="20" y="18"/>
                  </a:moveTo>
                  <a:cubicBezTo>
                    <a:pt x="20" y="18"/>
                    <a:pt x="20" y="18"/>
                    <a:pt x="20" y="18"/>
                  </a:cubicBezTo>
                  <a:cubicBezTo>
                    <a:pt x="20" y="18"/>
                    <a:pt x="20" y="18"/>
                    <a:pt x="20" y="18"/>
                  </a:cubicBezTo>
                  <a:cubicBezTo>
                    <a:pt x="20" y="18"/>
                    <a:pt x="20" y="18"/>
                    <a:pt x="20" y="18"/>
                  </a:cubicBezTo>
                  <a:moveTo>
                    <a:pt x="44" y="18"/>
                  </a:moveTo>
                  <a:cubicBezTo>
                    <a:pt x="44" y="18"/>
                    <a:pt x="43" y="18"/>
                    <a:pt x="42" y="18"/>
                  </a:cubicBezTo>
                  <a:cubicBezTo>
                    <a:pt x="43" y="18"/>
                    <a:pt x="43" y="19"/>
                    <a:pt x="43" y="20"/>
                  </a:cubicBezTo>
                  <a:cubicBezTo>
                    <a:pt x="43" y="20"/>
                    <a:pt x="43" y="20"/>
                    <a:pt x="43" y="20"/>
                  </a:cubicBezTo>
                  <a:cubicBezTo>
                    <a:pt x="43" y="20"/>
                    <a:pt x="43" y="20"/>
                    <a:pt x="43" y="20"/>
                  </a:cubicBezTo>
                  <a:cubicBezTo>
                    <a:pt x="43" y="20"/>
                    <a:pt x="43" y="21"/>
                    <a:pt x="43" y="21"/>
                  </a:cubicBezTo>
                  <a:cubicBezTo>
                    <a:pt x="43" y="21"/>
                    <a:pt x="44" y="21"/>
                    <a:pt x="44" y="20"/>
                  </a:cubicBezTo>
                  <a:cubicBezTo>
                    <a:pt x="44" y="19"/>
                    <a:pt x="44" y="19"/>
                    <a:pt x="44" y="18"/>
                  </a:cubicBezTo>
                  <a:cubicBezTo>
                    <a:pt x="44" y="18"/>
                    <a:pt x="44" y="18"/>
                    <a:pt x="44" y="18"/>
                  </a:cubicBezTo>
                  <a:moveTo>
                    <a:pt x="26" y="9"/>
                  </a:moveTo>
                  <a:cubicBezTo>
                    <a:pt x="26" y="9"/>
                    <a:pt x="28" y="9"/>
                    <a:pt x="28" y="5"/>
                  </a:cubicBezTo>
                  <a:cubicBezTo>
                    <a:pt x="33" y="14"/>
                    <a:pt x="33" y="14"/>
                    <a:pt x="33" y="14"/>
                  </a:cubicBezTo>
                  <a:cubicBezTo>
                    <a:pt x="33" y="14"/>
                    <a:pt x="38" y="13"/>
                    <a:pt x="41" y="13"/>
                  </a:cubicBezTo>
                  <a:cubicBezTo>
                    <a:pt x="42" y="13"/>
                    <a:pt x="43" y="14"/>
                    <a:pt x="39" y="15"/>
                  </a:cubicBezTo>
                  <a:cubicBezTo>
                    <a:pt x="39" y="15"/>
                    <a:pt x="39" y="14"/>
                    <a:pt x="38" y="14"/>
                  </a:cubicBezTo>
                  <a:cubicBezTo>
                    <a:pt x="37" y="14"/>
                    <a:pt x="33" y="15"/>
                    <a:pt x="29" y="19"/>
                  </a:cubicBezTo>
                  <a:cubicBezTo>
                    <a:pt x="29" y="19"/>
                    <a:pt x="29" y="9"/>
                    <a:pt x="26" y="9"/>
                  </a:cubicBezTo>
                  <a:cubicBezTo>
                    <a:pt x="26" y="9"/>
                    <a:pt x="26" y="9"/>
                    <a:pt x="26" y="9"/>
                  </a:cubicBezTo>
                  <a:cubicBezTo>
                    <a:pt x="26" y="9"/>
                    <a:pt x="26" y="9"/>
                    <a:pt x="26" y="9"/>
                  </a:cubicBezTo>
                  <a:cubicBezTo>
                    <a:pt x="26" y="9"/>
                    <a:pt x="26" y="9"/>
                    <a:pt x="26" y="9"/>
                  </a:cubicBezTo>
                  <a:moveTo>
                    <a:pt x="26" y="0"/>
                  </a:moveTo>
                  <a:cubicBezTo>
                    <a:pt x="26" y="0"/>
                    <a:pt x="29" y="9"/>
                    <a:pt x="25" y="9"/>
                  </a:cubicBezTo>
                  <a:cubicBezTo>
                    <a:pt x="24" y="9"/>
                    <a:pt x="23" y="8"/>
                    <a:pt x="21" y="7"/>
                  </a:cubicBezTo>
                  <a:cubicBezTo>
                    <a:pt x="21" y="7"/>
                    <a:pt x="21" y="7"/>
                    <a:pt x="20" y="7"/>
                  </a:cubicBezTo>
                  <a:cubicBezTo>
                    <a:pt x="20" y="7"/>
                    <a:pt x="18" y="8"/>
                    <a:pt x="15" y="16"/>
                  </a:cubicBezTo>
                  <a:cubicBezTo>
                    <a:pt x="15" y="16"/>
                    <a:pt x="16" y="17"/>
                    <a:pt x="19" y="17"/>
                  </a:cubicBezTo>
                  <a:cubicBezTo>
                    <a:pt x="19" y="17"/>
                    <a:pt x="19" y="17"/>
                    <a:pt x="19" y="17"/>
                  </a:cubicBezTo>
                  <a:cubicBezTo>
                    <a:pt x="20" y="18"/>
                    <a:pt x="20" y="18"/>
                    <a:pt x="20" y="18"/>
                  </a:cubicBezTo>
                  <a:cubicBezTo>
                    <a:pt x="20" y="17"/>
                    <a:pt x="19" y="15"/>
                    <a:pt x="18" y="15"/>
                  </a:cubicBezTo>
                  <a:cubicBezTo>
                    <a:pt x="17" y="15"/>
                    <a:pt x="17" y="15"/>
                    <a:pt x="16" y="16"/>
                  </a:cubicBezTo>
                  <a:cubicBezTo>
                    <a:pt x="16" y="16"/>
                    <a:pt x="19" y="7"/>
                    <a:pt x="20" y="7"/>
                  </a:cubicBezTo>
                  <a:cubicBezTo>
                    <a:pt x="20" y="7"/>
                    <a:pt x="20" y="7"/>
                    <a:pt x="20" y="7"/>
                  </a:cubicBezTo>
                  <a:cubicBezTo>
                    <a:pt x="21" y="18"/>
                    <a:pt x="21" y="18"/>
                    <a:pt x="21" y="18"/>
                  </a:cubicBezTo>
                  <a:cubicBezTo>
                    <a:pt x="21" y="18"/>
                    <a:pt x="21" y="18"/>
                    <a:pt x="22" y="18"/>
                  </a:cubicBezTo>
                  <a:cubicBezTo>
                    <a:pt x="22" y="18"/>
                    <a:pt x="23" y="18"/>
                    <a:pt x="24" y="18"/>
                  </a:cubicBezTo>
                  <a:cubicBezTo>
                    <a:pt x="24" y="18"/>
                    <a:pt x="24" y="18"/>
                    <a:pt x="24" y="18"/>
                  </a:cubicBezTo>
                  <a:cubicBezTo>
                    <a:pt x="24" y="18"/>
                    <a:pt x="24" y="18"/>
                    <a:pt x="24" y="18"/>
                  </a:cubicBezTo>
                  <a:cubicBezTo>
                    <a:pt x="25" y="18"/>
                    <a:pt x="27" y="18"/>
                    <a:pt x="27" y="19"/>
                  </a:cubicBezTo>
                  <a:cubicBezTo>
                    <a:pt x="28" y="20"/>
                    <a:pt x="28" y="20"/>
                    <a:pt x="29" y="20"/>
                  </a:cubicBezTo>
                  <a:cubicBezTo>
                    <a:pt x="29" y="18"/>
                    <a:pt x="31" y="18"/>
                    <a:pt x="32" y="18"/>
                  </a:cubicBezTo>
                  <a:cubicBezTo>
                    <a:pt x="34" y="16"/>
                    <a:pt x="37" y="15"/>
                    <a:pt x="39" y="15"/>
                  </a:cubicBezTo>
                  <a:cubicBezTo>
                    <a:pt x="40" y="15"/>
                    <a:pt x="40" y="15"/>
                    <a:pt x="40" y="15"/>
                  </a:cubicBezTo>
                  <a:cubicBezTo>
                    <a:pt x="40" y="15"/>
                    <a:pt x="41" y="15"/>
                    <a:pt x="41" y="15"/>
                  </a:cubicBezTo>
                  <a:cubicBezTo>
                    <a:pt x="41" y="15"/>
                    <a:pt x="42" y="15"/>
                    <a:pt x="40" y="17"/>
                  </a:cubicBezTo>
                  <a:cubicBezTo>
                    <a:pt x="40" y="17"/>
                    <a:pt x="40" y="17"/>
                    <a:pt x="40" y="17"/>
                  </a:cubicBezTo>
                  <a:cubicBezTo>
                    <a:pt x="41" y="16"/>
                    <a:pt x="42" y="15"/>
                    <a:pt x="45" y="14"/>
                  </a:cubicBezTo>
                  <a:cubicBezTo>
                    <a:pt x="45" y="14"/>
                    <a:pt x="41" y="14"/>
                    <a:pt x="42" y="12"/>
                  </a:cubicBezTo>
                  <a:cubicBezTo>
                    <a:pt x="42" y="12"/>
                    <a:pt x="34" y="6"/>
                    <a:pt x="38" y="6"/>
                  </a:cubicBezTo>
                  <a:cubicBezTo>
                    <a:pt x="38" y="6"/>
                    <a:pt x="38" y="6"/>
                    <a:pt x="39" y="6"/>
                  </a:cubicBezTo>
                  <a:cubicBezTo>
                    <a:pt x="39" y="6"/>
                    <a:pt x="45" y="6"/>
                    <a:pt x="49" y="12"/>
                  </a:cubicBezTo>
                  <a:cubicBezTo>
                    <a:pt x="49" y="12"/>
                    <a:pt x="49" y="11"/>
                    <a:pt x="48" y="10"/>
                  </a:cubicBezTo>
                  <a:cubicBezTo>
                    <a:pt x="48" y="10"/>
                    <a:pt x="42" y="3"/>
                    <a:pt x="39" y="0"/>
                  </a:cubicBezTo>
                  <a:cubicBezTo>
                    <a:pt x="39" y="1"/>
                    <a:pt x="38" y="2"/>
                    <a:pt x="36" y="2"/>
                  </a:cubicBezTo>
                  <a:cubicBezTo>
                    <a:pt x="35" y="2"/>
                    <a:pt x="34" y="2"/>
                    <a:pt x="32" y="1"/>
                  </a:cubicBezTo>
                  <a:cubicBezTo>
                    <a:pt x="32" y="1"/>
                    <a:pt x="30" y="1"/>
                    <a:pt x="28" y="0"/>
                  </a:cubicBezTo>
                  <a:cubicBezTo>
                    <a:pt x="28" y="0"/>
                    <a:pt x="27" y="0"/>
                    <a:pt x="27" y="0"/>
                  </a:cubicBezTo>
                  <a:cubicBezTo>
                    <a:pt x="27" y="0"/>
                    <a:pt x="27" y="0"/>
                    <a:pt x="27" y="0"/>
                  </a:cubicBezTo>
                  <a:cubicBezTo>
                    <a:pt x="27" y="0"/>
                    <a:pt x="27"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432"/>
            <p:cNvSpPr/>
            <p:nvPr/>
          </p:nvSpPr>
          <p:spPr bwMode="auto">
            <a:xfrm>
              <a:off x="848" y="1397"/>
              <a:ext cx="7" cy="16"/>
            </a:xfrm>
            <a:custGeom>
              <a:avLst/>
              <a:gdLst>
                <a:gd name="T0" fmla="*/ 4 w 5"/>
                <a:gd name="T1" fmla="*/ 0 h 11"/>
                <a:gd name="T2" fmla="*/ 0 w 5"/>
                <a:gd name="T3" fmla="*/ 9 h 11"/>
                <a:gd name="T4" fmla="*/ 2 w 5"/>
                <a:gd name="T5" fmla="*/ 8 h 11"/>
                <a:gd name="T6" fmla="*/ 4 w 5"/>
                <a:gd name="T7" fmla="*/ 11 h 11"/>
                <a:gd name="T8" fmla="*/ 4 w 5"/>
                <a:gd name="T9" fmla="*/ 11 h 11"/>
                <a:gd name="T10" fmla="*/ 4 w 5"/>
                <a:gd name="T11" fmla="*/ 11 h 11"/>
                <a:gd name="T12" fmla="*/ 4 w 5"/>
                <a:gd name="T13" fmla="*/ 11 h 11"/>
                <a:gd name="T14" fmla="*/ 5 w 5"/>
                <a:gd name="T15" fmla="*/ 11 h 11"/>
                <a:gd name="T16" fmla="*/ 4 w 5"/>
                <a:gd name="T17" fmla="*/ 0 h 11"/>
                <a:gd name="T18" fmla="*/ 4 w 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4" y="0"/>
                  </a:moveTo>
                  <a:cubicBezTo>
                    <a:pt x="3" y="0"/>
                    <a:pt x="0" y="9"/>
                    <a:pt x="0" y="9"/>
                  </a:cubicBezTo>
                  <a:cubicBezTo>
                    <a:pt x="1" y="8"/>
                    <a:pt x="1" y="8"/>
                    <a:pt x="2" y="8"/>
                  </a:cubicBezTo>
                  <a:cubicBezTo>
                    <a:pt x="3" y="8"/>
                    <a:pt x="4" y="10"/>
                    <a:pt x="4" y="11"/>
                  </a:cubicBezTo>
                  <a:cubicBezTo>
                    <a:pt x="4" y="11"/>
                    <a:pt x="4" y="11"/>
                    <a:pt x="4" y="11"/>
                  </a:cubicBezTo>
                  <a:cubicBezTo>
                    <a:pt x="4" y="11"/>
                    <a:pt x="4" y="11"/>
                    <a:pt x="4" y="11"/>
                  </a:cubicBezTo>
                  <a:cubicBezTo>
                    <a:pt x="4" y="11"/>
                    <a:pt x="4" y="11"/>
                    <a:pt x="4" y="11"/>
                  </a:cubicBezTo>
                  <a:cubicBezTo>
                    <a:pt x="4" y="11"/>
                    <a:pt x="4" y="11"/>
                    <a:pt x="5" y="1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433"/>
            <p:cNvSpPr>
              <a:spLocks noEditPoints="1"/>
            </p:cNvSpPr>
            <p:nvPr/>
          </p:nvSpPr>
          <p:spPr bwMode="auto">
            <a:xfrm>
              <a:off x="862" y="1394"/>
              <a:ext cx="25" cy="20"/>
            </a:xfrm>
            <a:custGeom>
              <a:avLst/>
              <a:gdLst>
                <a:gd name="T0" fmla="*/ 0 w 17"/>
                <a:gd name="T1" fmla="*/ 4 h 14"/>
                <a:gd name="T2" fmla="*/ 0 w 17"/>
                <a:gd name="T3" fmla="*/ 4 h 14"/>
                <a:gd name="T4" fmla="*/ 0 w 17"/>
                <a:gd name="T5" fmla="*/ 4 h 14"/>
                <a:gd name="T6" fmla="*/ 2 w 17"/>
                <a:gd name="T7" fmla="*/ 0 h 14"/>
                <a:gd name="T8" fmla="*/ 0 w 17"/>
                <a:gd name="T9" fmla="*/ 4 h 14"/>
                <a:gd name="T10" fmla="*/ 0 w 17"/>
                <a:gd name="T11" fmla="*/ 4 h 14"/>
                <a:gd name="T12" fmla="*/ 3 w 17"/>
                <a:gd name="T13" fmla="*/ 14 h 14"/>
                <a:gd name="T14" fmla="*/ 12 w 17"/>
                <a:gd name="T15" fmla="*/ 9 h 14"/>
                <a:gd name="T16" fmla="*/ 13 w 17"/>
                <a:gd name="T17" fmla="*/ 10 h 14"/>
                <a:gd name="T18" fmla="*/ 15 w 17"/>
                <a:gd name="T19" fmla="*/ 8 h 14"/>
                <a:gd name="T20" fmla="*/ 7 w 17"/>
                <a:gd name="T21" fmla="*/ 9 h 14"/>
                <a:gd name="T22" fmla="*/ 2 w 17"/>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4">
                  <a:moveTo>
                    <a:pt x="0" y="4"/>
                  </a:moveTo>
                  <a:cubicBezTo>
                    <a:pt x="0" y="4"/>
                    <a:pt x="0" y="4"/>
                    <a:pt x="0" y="4"/>
                  </a:cubicBezTo>
                  <a:cubicBezTo>
                    <a:pt x="0" y="4"/>
                    <a:pt x="0" y="4"/>
                    <a:pt x="0" y="4"/>
                  </a:cubicBezTo>
                  <a:moveTo>
                    <a:pt x="2" y="0"/>
                  </a:moveTo>
                  <a:cubicBezTo>
                    <a:pt x="2" y="4"/>
                    <a:pt x="0" y="4"/>
                    <a:pt x="0" y="4"/>
                  </a:cubicBezTo>
                  <a:cubicBezTo>
                    <a:pt x="0" y="4"/>
                    <a:pt x="0" y="4"/>
                    <a:pt x="0" y="4"/>
                  </a:cubicBezTo>
                  <a:cubicBezTo>
                    <a:pt x="3" y="4"/>
                    <a:pt x="3" y="14"/>
                    <a:pt x="3" y="14"/>
                  </a:cubicBezTo>
                  <a:cubicBezTo>
                    <a:pt x="7" y="10"/>
                    <a:pt x="11" y="9"/>
                    <a:pt x="12" y="9"/>
                  </a:cubicBezTo>
                  <a:cubicBezTo>
                    <a:pt x="13" y="9"/>
                    <a:pt x="13" y="10"/>
                    <a:pt x="13" y="10"/>
                  </a:cubicBezTo>
                  <a:cubicBezTo>
                    <a:pt x="17" y="9"/>
                    <a:pt x="16" y="8"/>
                    <a:pt x="15" y="8"/>
                  </a:cubicBezTo>
                  <a:cubicBezTo>
                    <a:pt x="12" y="8"/>
                    <a:pt x="7" y="9"/>
                    <a:pt x="7" y="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434"/>
            <p:cNvSpPr/>
            <p:nvPr/>
          </p:nvSpPr>
          <p:spPr bwMode="auto">
            <a:xfrm>
              <a:off x="874" y="1468"/>
              <a:ext cx="3" cy="4"/>
            </a:xfrm>
            <a:custGeom>
              <a:avLst/>
              <a:gdLst>
                <a:gd name="T0" fmla="*/ 2 w 2"/>
                <a:gd name="T1" fmla="*/ 0 h 3"/>
                <a:gd name="T2" fmla="*/ 1 w 2"/>
                <a:gd name="T3" fmla="*/ 3 h 3"/>
                <a:gd name="T4" fmla="*/ 2 w 2"/>
                <a:gd name="T5" fmla="*/ 2 h 3"/>
                <a:gd name="T6" fmla="*/ 2 w 2"/>
                <a:gd name="T7" fmla="*/ 2 h 3"/>
                <a:gd name="T8" fmla="*/ 2 w 2"/>
                <a:gd name="T9" fmla="*/ 2 h 3"/>
                <a:gd name="T10" fmla="*/ 2 w 2"/>
                <a:gd name="T11" fmla="*/ 2 h 3"/>
                <a:gd name="T12" fmla="*/ 2 w 2"/>
                <a:gd name="T13" fmla="*/ 2 h 3"/>
                <a:gd name="T14" fmla="*/ 2 w 2"/>
                <a:gd name="T15" fmla="*/ 0 h 3"/>
                <a:gd name="T16" fmla="*/ 2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0"/>
                  </a:moveTo>
                  <a:cubicBezTo>
                    <a:pt x="1" y="0"/>
                    <a:pt x="0" y="1"/>
                    <a:pt x="1" y="3"/>
                  </a:cubicBezTo>
                  <a:cubicBezTo>
                    <a:pt x="1" y="3"/>
                    <a:pt x="1" y="3"/>
                    <a:pt x="2" y="2"/>
                  </a:cubicBezTo>
                  <a:cubicBezTo>
                    <a:pt x="2" y="2"/>
                    <a:pt x="2" y="2"/>
                    <a:pt x="2" y="2"/>
                  </a:cubicBezTo>
                  <a:cubicBezTo>
                    <a:pt x="2" y="2"/>
                    <a:pt x="2" y="2"/>
                    <a:pt x="2" y="2"/>
                  </a:cubicBezTo>
                  <a:cubicBezTo>
                    <a:pt x="2" y="2"/>
                    <a:pt x="2" y="2"/>
                    <a:pt x="2" y="2"/>
                  </a:cubicBezTo>
                  <a:cubicBezTo>
                    <a:pt x="2" y="2"/>
                    <a:pt x="2" y="2"/>
                    <a:pt x="2" y="2"/>
                  </a:cubicBezTo>
                  <a:cubicBezTo>
                    <a:pt x="2" y="1"/>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33" name="Picture 43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 y="1383"/>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 name="Freeform 436"/>
            <p:cNvSpPr/>
            <p:nvPr/>
          </p:nvSpPr>
          <p:spPr bwMode="auto">
            <a:xfrm>
              <a:off x="864" y="1386"/>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437"/>
            <p:cNvSpPr/>
            <p:nvPr/>
          </p:nvSpPr>
          <p:spPr bwMode="auto">
            <a:xfrm>
              <a:off x="852" y="1411"/>
              <a:ext cx="2" cy="2"/>
            </a:xfrm>
            <a:custGeom>
              <a:avLst/>
              <a:gdLst>
                <a:gd name="T0" fmla="*/ 0 w 1"/>
                <a:gd name="T1" fmla="*/ 0 h 1"/>
                <a:gd name="T2" fmla="*/ 0 w 1"/>
                <a:gd name="T3" fmla="*/ 0 h 1"/>
                <a:gd name="T4" fmla="*/ 1 w 1"/>
                <a:gd name="T5" fmla="*/ 1 h 1"/>
                <a:gd name="T6" fmla="*/ 1 w 1"/>
                <a:gd name="T7" fmla="*/ 1 h 1"/>
                <a:gd name="T8" fmla="*/ 1 w 1"/>
                <a:gd name="T9" fmla="*/ 1 h 1"/>
                <a:gd name="T10" fmla="*/ 1 w 1"/>
                <a:gd name="T11" fmla="*/ 1 h 1"/>
                <a:gd name="T12" fmla="*/ 0 w 1"/>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0" y="0"/>
                  </a:moveTo>
                  <a:cubicBezTo>
                    <a:pt x="0" y="0"/>
                    <a:pt x="0" y="0"/>
                    <a:pt x="0" y="0"/>
                  </a:cubicBezTo>
                  <a:cubicBezTo>
                    <a:pt x="0" y="1"/>
                    <a:pt x="1"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438"/>
            <p:cNvSpPr/>
            <p:nvPr/>
          </p:nvSpPr>
          <p:spPr bwMode="auto">
            <a:xfrm>
              <a:off x="874" y="1426"/>
              <a:ext cx="3" cy="4"/>
            </a:xfrm>
            <a:custGeom>
              <a:avLst/>
              <a:gdLst>
                <a:gd name="T0" fmla="*/ 1 w 2"/>
                <a:gd name="T1" fmla="*/ 0 h 3"/>
                <a:gd name="T2" fmla="*/ 0 w 2"/>
                <a:gd name="T3" fmla="*/ 3 h 3"/>
                <a:gd name="T4" fmla="*/ 1 w 2"/>
                <a:gd name="T5" fmla="*/ 3 h 3"/>
                <a:gd name="T6" fmla="*/ 2 w 2"/>
                <a:gd name="T7" fmla="*/ 0 h 3"/>
                <a:gd name="T8" fmla="*/ 2 w 2"/>
                <a:gd name="T9" fmla="*/ 0 h 3"/>
                <a:gd name="T10" fmla="*/ 2 w 2"/>
                <a:gd name="T11" fmla="*/ 0 h 3"/>
                <a:gd name="T12" fmla="*/ 2 w 2"/>
                <a:gd name="T13" fmla="*/ 0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cubicBezTo>
                    <a:pt x="0" y="3"/>
                    <a:pt x="0" y="3"/>
                    <a:pt x="0" y="3"/>
                  </a:cubicBezTo>
                  <a:cubicBezTo>
                    <a:pt x="1" y="3"/>
                    <a:pt x="1" y="3"/>
                    <a:pt x="1" y="3"/>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439"/>
            <p:cNvSpPr/>
            <p:nvPr/>
          </p:nvSpPr>
          <p:spPr bwMode="auto">
            <a:xfrm>
              <a:off x="856" y="1413"/>
              <a:ext cx="8" cy="1"/>
            </a:xfrm>
            <a:custGeom>
              <a:avLst/>
              <a:gdLst>
                <a:gd name="T0" fmla="*/ 2 w 5"/>
                <a:gd name="T1" fmla="*/ 0 h 1"/>
                <a:gd name="T2" fmla="*/ 2 w 5"/>
                <a:gd name="T3" fmla="*/ 0 h 1"/>
                <a:gd name="T4" fmla="*/ 2 w 5"/>
                <a:gd name="T5" fmla="*/ 0 h 1"/>
                <a:gd name="T6" fmla="*/ 0 w 5"/>
                <a:gd name="T7" fmla="*/ 0 h 1"/>
                <a:gd name="T8" fmla="*/ 5 w 5"/>
                <a:gd name="T9" fmla="*/ 1 h 1"/>
                <a:gd name="T10" fmla="*/ 2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2" y="0"/>
                  </a:moveTo>
                  <a:cubicBezTo>
                    <a:pt x="2" y="0"/>
                    <a:pt x="2" y="0"/>
                    <a:pt x="2" y="0"/>
                  </a:cubicBezTo>
                  <a:cubicBezTo>
                    <a:pt x="2" y="0"/>
                    <a:pt x="2" y="0"/>
                    <a:pt x="2" y="0"/>
                  </a:cubicBezTo>
                  <a:cubicBezTo>
                    <a:pt x="1" y="0"/>
                    <a:pt x="0" y="0"/>
                    <a:pt x="0" y="0"/>
                  </a:cubicBezTo>
                  <a:cubicBezTo>
                    <a:pt x="2" y="1"/>
                    <a:pt x="3" y="1"/>
                    <a:pt x="5" y="1"/>
                  </a:cubicBezTo>
                  <a:cubicBezTo>
                    <a:pt x="5"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440"/>
            <p:cNvSpPr>
              <a:spLocks noEditPoints="1"/>
            </p:cNvSpPr>
            <p:nvPr/>
          </p:nvSpPr>
          <p:spPr bwMode="auto">
            <a:xfrm>
              <a:off x="867" y="1413"/>
              <a:ext cx="7" cy="16"/>
            </a:xfrm>
            <a:custGeom>
              <a:avLst/>
              <a:gdLst>
                <a:gd name="T0" fmla="*/ 5 w 5"/>
                <a:gd name="T1" fmla="*/ 9 h 11"/>
                <a:gd name="T2" fmla="*/ 4 w 5"/>
                <a:gd name="T3" fmla="*/ 11 h 11"/>
                <a:gd name="T4" fmla="*/ 5 w 5"/>
                <a:gd name="T5" fmla="*/ 9 h 11"/>
                <a:gd name="T6" fmla="*/ 3 w 5"/>
                <a:gd name="T7" fmla="*/ 0 h 11"/>
                <a:gd name="T8" fmla="*/ 0 w 5"/>
                <a:gd name="T9" fmla="*/ 2 h 11"/>
                <a:gd name="T10" fmla="*/ 0 w 5"/>
                <a:gd name="T11" fmla="*/ 2 h 11"/>
                <a:gd name="T12" fmla="*/ 3 w 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9"/>
                  </a:moveTo>
                  <a:cubicBezTo>
                    <a:pt x="5" y="10"/>
                    <a:pt x="4" y="10"/>
                    <a:pt x="4" y="11"/>
                  </a:cubicBezTo>
                  <a:cubicBezTo>
                    <a:pt x="4" y="10"/>
                    <a:pt x="5" y="10"/>
                    <a:pt x="5" y="9"/>
                  </a:cubicBezTo>
                  <a:moveTo>
                    <a:pt x="3" y="0"/>
                  </a:moveTo>
                  <a:cubicBezTo>
                    <a:pt x="2" y="0"/>
                    <a:pt x="0" y="0"/>
                    <a:pt x="0" y="2"/>
                  </a:cubicBezTo>
                  <a:cubicBezTo>
                    <a:pt x="0" y="2"/>
                    <a:pt x="0" y="2"/>
                    <a:pt x="0" y="2"/>
                  </a:cubicBezTo>
                  <a:cubicBezTo>
                    <a:pt x="0" y="2"/>
                    <a:pt x="1"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441"/>
            <p:cNvSpPr>
              <a:spLocks noEditPoints="1"/>
            </p:cNvSpPr>
            <p:nvPr/>
          </p:nvSpPr>
          <p:spPr bwMode="auto">
            <a:xfrm>
              <a:off x="878" y="1411"/>
              <a:ext cx="9" cy="19"/>
            </a:xfrm>
            <a:custGeom>
              <a:avLst/>
              <a:gdLst>
                <a:gd name="T0" fmla="*/ 6 w 6"/>
                <a:gd name="T1" fmla="*/ 8 h 13"/>
                <a:gd name="T2" fmla="*/ 4 w 6"/>
                <a:gd name="T3" fmla="*/ 8 h 13"/>
                <a:gd name="T4" fmla="*/ 3 w 6"/>
                <a:gd name="T5" fmla="*/ 11 h 13"/>
                <a:gd name="T6" fmla="*/ 2 w 6"/>
                <a:gd name="T7" fmla="*/ 11 h 13"/>
                <a:gd name="T8" fmla="*/ 2 w 6"/>
                <a:gd name="T9" fmla="*/ 9 h 13"/>
                <a:gd name="T10" fmla="*/ 0 w 6"/>
                <a:gd name="T11" fmla="*/ 10 h 13"/>
                <a:gd name="T12" fmla="*/ 2 w 6"/>
                <a:gd name="T13" fmla="*/ 13 h 13"/>
                <a:gd name="T14" fmla="*/ 5 w 6"/>
                <a:gd name="T15" fmla="*/ 11 h 13"/>
                <a:gd name="T16" fmla="*/ 5 w 6"/>
                <a:gd name="T17" fmla="*/ 10 h 13"/>
                <a:gd name="T18" fmla="*/ 6 w 6"/>
                <a:gd name="T19" fmla="*/ 8 h 13"/>
                <a:gd name="T20" fmla="*/ 2 w 6"/>
                <a:gd name="T21" fmla="*/ 6 h 13"/>
                <a:gd name="T22" fmla="*/ 0 w 6"/>
                <a:gd name="T23" fmla="*/ 7 h 13"/>
                <a:gd name="T24" fmla="*/ 0 w 6"/>
                <a:gd name="T25" fmla="*/ 8 h 13"/>
                <a:gd name="T26" fmla="*/ 2 w 6"/>
                <a:gd name="T27" fmla="*/ 6 h 13"/>
                <a:gd name="T28" fmla="*/ 2 w 6"/>
                <a:gd name="T29" fmla="*/ 6 h 13"/>
                <a:gd name="T30" fmla="*/ 6 w 6"/>
                <a:gd name="T31" fmla="*/ 3 h 13"/>
                <a:gd name="T32" fmla="*/ 4 w 6"/>
                <a:gd name="T33" fmla="*/ 4 h 13"/>
                <a:gd name="T34" fmla="*/ 4 w 6"/>
                <a:gd name="T35" fmla="*/ 5 h 13"/>
                <a:gd name="T36" fmla="*/ 6 w 6"/>
                <a:gd name="T37" fmla="*/ 4 h 13"/>
                <a:gd name="T38" fmla="*/ 6 w 6"/>
                <a:gd name="T39" fmla="*/ 3 h 13"/>
                <a:gd name="T40" fmla="*/ 3 w 6"/>
                <a:gd name="T41" fmla="*/ 0 h 13"/>
                <a:gd name="T42" fmla="*/ 0 w 6"/>
                <a:gd name="T43" fmla="*/ 2 h 13"/>
                <a:gd name="T44" fmla="*/ 0 w 6"/>
                <a:gd name="T45" fmla="*/ 3 h 13"/>
                <a:gd name="T46" fmla="*/ 0 w 6"/>
                <a:gd name="T47" fmla="*/ 5 h 13"/>
                <a:gd name="T48" fmla="*/ 2 w 6"/>
                <a:gd name="T49" fmla="*/ 4 h 13"/>
                <a:gd name="T50" fmla="*/ 2 w 6"/>
                <a:gd name="T51" fmla="*/ 2 h 13"/>
                <a:gd name="T52" fmla="*/ 3 w 6"/>
                <a:gd name="T53" fmla="*/ 1 h 13"/>
                <a:gd name="T54" fmla="*/ 4 w 6"/>
                <a:gd name="T55" fmla="*/ 3 h 13"/>
                <a:gd name="T56" fmla="*/ 4 w 6"/>
                <a:gd name="T57" fmla="*/ 3 h 13"/>
                <a:gd name="T58" fmla="*/ 6 w 6"/>
                <a:gd name="T59" fmla="*/ 3 h 13"/>
                <a:gd name="T60" fmla="*/ 5 w 6"/>
                <a:gd name="T61" fmla="*/ 1 h 13"/>
                <a:gd name="T62" fmla="*/ 5 w 6"/>
                <a:gd name="T63" fmla="*/ 1 h 13"/>
                <a:gd name="T64" fmla="*/ 4 w 6"/>
                <a:gd name="T65" fmla="*/ 1 h 13"/>
                <a:gd name="T66" fmla="*/ 3 w 6"/>
                <a:gd name="T67" fmla="*/ 0 h 13"/>
                <a:gd name="T68" fmla="*/ 3 w 6"/>
                <a:gd name="T6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13">
                  <a:moveTo>
                    <a:pt x="6" y="8"/>
                  </a:moveTo>
                  <a:cubicBezTo>
                    <a:pt x="5" y="8"/>
                    <a:pt x="5" y="8"/>
                    <a:pt x="4" y="8"/>
                  </a:cubicBezTo>
                  <a:cubicBezTo>
                    <a:pt x="4" y="10"/>
                    <a:pt x="3" y="11"/>
                    <a:pt x="3" y="11"/>
                  </a:cubicBezTo>
                  <a:cubicBezTo>
                    <a:pt x="2" y="11"/>
                    <a:pt x="2" y="11"/>
                    <a:pt x="2" y="11"/>
                  </a:cubicBezTo>
                  <a:cubicBezTo>
                    <a:pt x="2" y="11"/>
                    <a:pt x="1" y="11"/>
                    <a:pt x="2" y="9"/>
                  </a:cubicBezTo>
                  <a:cubicBezTo>
                    <a:pt x="1" y="10"/>
                    <a:pt x="1" y="10"/>
                    <a:pt x="0" y="10"/>
                  </a:cubicBezTo>
                  <a:cubicBezTo>
                    <a:pt x="0" y="11"/>
                    <a:pt x="0" y="12"/>
                    <a:pt x="2" y="13"/>
                  </a:cubicBezTo>
                  <a:cubicBezTo>
                    <a:pt x="5" y="11"/>
                    <a:pt x="5" y="11"/>
                    <a:pt x="5" y="11"/>
                  </a:cubicBezTo>
                  <a:cubicBezTo>
                    <a:pt x="5" y="11"/>
                    <a:pt x="5" y="11"/>
                    <a:pt x="5" y="10"/>
                  </a:cubicBezTo>
                  <a:cubicBezTo>
                    <a:pt x="5" y="10"/>
                    <a:pt x="6" y="9"/>
                    <a:pt x="6" y="8"/>
                  </a:cubicBezTo>
                  <a:moveTo>
                    <a:pt x="2" y="6"/>
                  </a:moveTo>
                  <a:cubicBezTo>
                    <a:pt x="1" y="6"/>
                    <a:pt x="1" y="7"/>
                    <a:pt x="0" y="7"/>
                  </a:cubicBezTo>
                  <a:cubicBezTo>
                    <a:pt x="0" y="7"/>
                    <a:pt x="0" y="7"/>
                    <a:pt x="0" y="8"/>
                  </a:cubicBezTo>
                  <a:cubicBezTo>
                    <a:pt x="1" y="7"/>
                    <a:pt x="1" y="7"/>
                    <a:pt x="2" y="6"/>
                  </a:cubicBezTo>
                  <a:cubicBezTo>
                    <a:pt x="2" y="6"/>
                    <a:pt x="2" y="6"/>
                    <a:pt x="2" y="6"/>
                  </a:cubicBezTo>
                  <a:moveTo>
                    <a:pt x="6" y="3"/>
                  </a:moveTo>
                  <a:cubicBezTo>
                    <a:pt x="6" y="3"/>
                    <a:pt x="5" y="3"/>
                    <a:pt x="4" y="4"/>
                  </a:cubicBezTo>
                  <a:cubicBezTo>
                    <a:pt x="4" y="4"/>
                    <a:pt x="4" y="5"/>
                    <a:pt x="4" y="5"/>
                  </a:cubicBezTo>
                  <a:cubicBezTo>
                    <a:pt x="5" y="5"/>
                    <a:pt x="5" y="4"/>
                    <a:pt x="6" y="4"/>
                  </a:cubicBezTo>
                  <a:cubicBezTo>
                    <a:pt x="6" y="4"/>
                    <a:pt x="6" y="3"/>
                    <a:pt x="6" y="3"/>
                  </a:cubicBezTo>
                  <a:moveTo>
                    <a:pt x="3" y="0"/>
                  </a:moveTo>
                  <a:cubicBezTo>
                    <a:pt x="2" y="0"/>
                    <a:pt x="1" y="1"/>
                    <a:pt x="0" y="2"/>
                  </a:cubicBezTo>
                  <a:cubicBezTo>
                    <a:pt x="0" y="2"/>
                    <a:pt x="0" y="3"/>
                    <a:pt x="0" y="3"/>
                  </a:cubicBezTo>
                  <a:cubicBezTo>
                    <a:pt x="0" y="3"/>
                    <a:pt x="0" y="4"/>
                    <a:pt x="0" y="5"/>
                  </a:cubicBezTo>
                  <a:cubicBezTo>
                    <a:pt x="1" y="5"/>
                    <a:pt x="1" y="5"/>
                    <a:pt x="2" y="4"/>
                  </a:cubicBezTo>
                  <a:cubicBezTo>
                    <a:pt x="2" y="3"/>
                    <a:pt x="2" y="2"/>
                    <a:pt x="2" y="2"/>
                  </a:cubicBezTo>
                  <a:cubicBezTo>
                    <a:pt x="2" y="2"/>
                    <a:pt x="2" y="1"/>
                    <a:pt x="3" y="1"/>
                  </a:cubicBezTo>
                  <a:cubicBezTo>
                    <a:pt x="3" y="1"/>
                    <a:pt x="4" y="2"/>
                    <a:pt x="4" y="3"/>
                  </a:cubicBezTo>
                  <a:cubicBezTo>
                    <a:pt x="4" y="3"/>
                    <a:pt x="4" y="3"/>
                    <a:pt x="4" y="3"/>
                  </a:cubicBezTo>
                  <a:cubicBezTo>
                    <a:pt x="6" y="3"/>
                    <a:pt x="6" y="3"/>
                    <a:pt x="6" y="3"/>
                  </a:cubicBezTo>
                  <a:cubicBezTo>
                    <a:pt x="6" y="2"/>
                    <a:pt x="6" y="1"/>
                    <a:pt x="5" y="1"/>
                  </a:cubicBezTo>
                  <a:cubicBezTo>
                    <a:pt x="5" y="1"/>
                    <a:pt x="5" y="1"/>
                    <a:pt x="5" y="1"/>
                  </a:cubicBezTo>
                  <a:cubicBezTo>
                    <a:pt x="5" y="1"/>
                    <a:pt x="4" y="1"/>
                    <a:pt x="4"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 name="Freeform 442"/>
            <p:cNvSpPr>
              <a:spLocks noEditPoints="1"/>
            </p:cNvSpPr>
            <p:nvPr/>
          </p:nvSpPr>
          <p:spPr bwMode="auto">
            <a:xfrm>
              <a:off x="887" y="1411"/>
              <a:ext cx="7" cy="19"/>
            </a:xfrm>
            <a:custGeom>
              <a:avLst/>
              <a:gdLst>
                <a:gd name="T0" fmla="*/ 2 w 5"/>
                <a:gd name="T1" fmla="*/ 8 h 13"/>
                <a:gd name="T2" fmla="*/ 1 w 5"/>
                <a:gd name="T3" fmla="*/ 8 h 13"/>
                <a:gd name="T4" fmla="*/ 0 w 5"/>
                <a:gd name="T5" fmla="*/ 10 h 13"/>
                <a:gd name="T6" fmla="*/ 3 w 5"/>
                <a:gd name="T7" fmla="*/ 13 h 13"/>
                <a:gd name="T8" fmla="*/ 3 w 5"/>
                <a:gd name="T9" fmla="*/ 13 h 13"/>
                <a:gd name="T10" fmla="*/ 4 w 5"/>
                <a:gd name="T11" fmla="*/ 13 h 13"/>
                <a:gd name="T12" fmla="*/ 5 w 5"/>
                <a:gd name="T13" fmla="*/ 9 h 13"/>
                <a:gd name="T14" fmla="*/ 5 w 5"/>
                <a:gd name="T15" fmla="*/ 8 h 13"/>
                <a:gd name="T16" fmla="*/ 4 w 5"/>
                <a:gd name="T17" fmla="*/ 8 h 13"/>
                <a:gd name="T18" fmla="*/ 3 w 5"/>
                <a:gd name="T19" fmla="*/ 11 h 13"/>
                <a:gd name="T20" fmla="*/ 3 w 5"/>
                <a:gd name="T21" fmla="*/ 11 h 13"/>
                <a:gd name="T22" fmla="*/ 3 w 5"/>
                <a:gd name="T23" fmla="*/ 11 h 13"/>
                <a:gd name="T24" fmla="*/ 2 w 5"/>
                <a:gd name="T25" fmla="*/ 8 h 13"/>
                <a:gd name="T26" fmla="*/ 2 w 5"/>
                <a:gd name="T27" fmla="*/ 0 h 13"/>
                <a:gd name="T28" fmla="*/ 1 w 5"/>
                <a:gd name="T29" fmla="*/ 1 h 13"/>
                <a:gd name="T30" fmla="*/ 1 w 5"/>
                <a:gd name="T31" fmla="*/ 1 h 13"/>
                <a:gd name="T32" fmla="*/ 1 w 5"/>
                <a:gd name="T33" fmla="*/ 3 h 13"/>
                <a:gd name="T34" fmla="*/ 2 w 5"/>
                <a:gd name="T35" fmla="*/ 3 h 13"/>
                <a:gd name="T36" fmla="*/ 3 w 5"/>
                <a:gd name="T37" fmla="*/ 1 h 13"/>
                <a:gd name="T38" fmla="*/ 3 w 5"/>
                <a:gd name="T39" fmla="*/ 1 h 13"/>
                <a:gd name="T40" fmla="*/ 3 w 5"/>
                <a:gd name="T41" fmla="*/ 1 h 13"/>
                <a:gd name="T42" fmla="*/ 3 w 5"/>
                <a:gd name="T43" fmla="*/ 1 h 13"/>
                <a:gd name="T44" fmla="*/ 2 w 5"/>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8"/>
                  </a:moveTo>
                  <a:cubicBezTo>
                    <a:pt x="2" y="8"/>
                    <a:pt x="1" y="8"/>
                    <a:pt x="1" y="8"/>
                  </a:cubicBezTo>
                  <a:cubicBezTo>
                    <a:pt x="1" y="9"/>
                    <a:pt x="0" y="10"/>
                    <a:pt x="0" y="10"/>
                  </a:cubicBezTo>
                  <a:cubicBezTo>
                    <a:pt x="0" y="12"/>
                    <a:pt x="2" y="13"/>
                    <a:pt x="3" y="13"/>
                  </a:cubicBezTo>
                  <a:cubicBezTo>
                    <a:pt x="3" y="13"/>
                    <a:pt x="3" y="13"/>
                    <a:pt x="3" y="13"/>
                  </a:cubicBezTo>
                  <a:cubicBezTo>
                    <a:pt x="4" y="13"/>
                    <a:pt x="4" y="13"/>
                    <a:pt x="4" y="13"/>
                  </a:cubicBezTo>
                  <a:cubicBezTo>
                    <a:pt x="5" y="13"/>
                    <a:pt x="5" y="9"/>
                    <a:pt x="5" y="9"/>
                  </a:cubicBezTo>
                  <a:cubicBezTo>
                    <a:pt x="5" y="8"/>
                    <a:pt x="5" y="8"/>
                    <a:pt x="5" y="8"/>
                  </a:cubicBezTo>
                  <a:cubicBezTo>
                    <a:pt x="5" y="8"/>
                    <a:pt x="4" y="8"/>
                    <a:pt x="4" y="8"/>
                  </a:cubicBezTo>
                  <a:cubicBezTo>
                    <a:pt x="4" y="10"/>
                    <a:pt x="4" y="11"/>
                    <a:pt x="3" y="11"/>
                  </a:cubicBezTo>
                  <a:cubicBezTo>
                    <a:pt x="3" y="11"/>
                    <a:pt x="3" y="11"/>
                    <a:pt x="3" y="11"/>
                  </a:cubicBezTo>
                  <a:cubicBezTo>
                    <a:pt x="3" y="11"/>
                    <a:pt x="3" y="11"/>
                    <a:pt x="3" y="11"/>
                  </a:cubicBezTo>
                  <a:cubicBezTo>
                    <a:pt x="3" y="11"/>
                    <a:pt x="2" y="11"/>
                    <a:pt x="2" y="8"/>
                  </a:cubicBezTo>
                  <a:moveTo>
                    <a:pt x="2" y="0"/>
                  </a:moveTo>
                  <a:cubicBezTo>
                    <a:pt x="2" y="0"/>
                    <a:pt x="2" y="1"/>
                    <a:pt x="1" y="1"/>
                  </a:cubicBezTo>
                  <a:cubicBezTo>
                    <a:pt x="1" y="1"/>
                    <a:pt x="1" y="1"/>
                    <a:pt x="1" y="1"/>
                  </a:cubicBezTo>
                  <a:cubicBezTo>
                    <a:pt x="1" y="2"/>
                    <a:pt x="1" y="2"/>
                    <a:pt x="1" y="3"/>
                  </a:cubicBezTo>
                  <a:cubicBezTo>
                    <a:pt x="1" y="3"/>
                    <a:pt x="2" y="3"/>
                    <a:pt x="2" y="3"/>
                  </a:cubicBezTo>
                  <a:cubicBezTo>
                    <a:pt x="2" y="2"/>
                    <a:pt x="2" y="1"/>
                    <a:pt x="3" y="1"/>
                  </a:cubicBezTo>
                  <a:cubicBezTo>
                    <a:pt x="3" y="1"/>
                    <a:pt x="3" y="1"/>
                    <a:pt x="3" y="1"/>
                  </a:cubicBezTo>
                  <a:cubicBezTo>
                    <a:pt x="3" y="1"/>
                    <a:pt x="3" y="1"/>
                    <a:pt x="3" y="1"/>
                  </a:cubicBezTo>
                  <a:cubicBezTo>
                    <a:pt x="3" y="1"/>
                    <a:pt x="3"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 name="Freeform 443"/>
            <p:cNvSpPr/>
            <p:nvPr/>
          </p:nvSpPr>
          <p:spPr bwMode="auto">
            <a:xfrm>
              <a:off x="894" y="1424"/>
              <a:ext cx="5" cy="6"/>
            </a:xfrm>
            <a:custGeom>
              <a:avLst/>
              <a:gdLst>
                <a:gd name="T0" fmla="*/ 1 w 3"/>
                <a:gd name="T1" fmla="*/ 0 h 4"/>
                <a:gd name="T2" fmla="*/ 0 w 3"/>
                <a:gd name="T3" fmla="*/ 2 h 4"/>
                <a:gd name="T4" fmla="*/ 1 w 3"/>
                <a:gd name="T5" fmla="*/ 4 h 4"/>
                <a:gd name="T6" fmla="*/ 2 w 3"/>
                <a:gd name="T7" fmla="*/ 2 h 4"/>
                <a:gd name="T8" fmla="*/ 3 w 3"/>
                <a:gd name="T9" fmla="*/ 2 h 4"/>
                <a:gd name="T10" fmla="*/ 3 w 3"/>
                <a:gd name="T11" fmla="*/ 2 h 4"/>
                <a:gd name="T12" fmla="*/ 3 w 3"/>
                <a:gd name="T13" fmla="*/ 0 h 4"/>
                <a:gd name="T14" fmla="*/ 3 w 3"/>
                <a:gd name="T15" fmla="*/ 0 h 4"/>
                <a:gd name="T16" fmla="*/ 2 w 3"/>
                <a:gd name="T17" fmla="*/ 1 h 4"/>
                <a:gd name="T18" fmla="*/ 2 w 3"/>
                <a:gd name="T19" fmla="*/ 3 h 4"/>
                <a:gd name="T20" fmla="*/ 1 w 3"/>
                <a:gd name="T21" fmla="*/ 0 h 4"/>
                <a:gd name="T22" fmla="*/ 1 w 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1" y="0"/>
                  </a:moveTo>
                  <a:cubicBezTo>
                    <a:pt x="1" y="0"/>
                    <a:pt x="1" y="1"/>
                    <a:pt x="0" y="2"/>
                  </a:cubicBezTo>
                  <a:cubicBezTo>
                    <a:pt x="0" y="2"/>
                    <a:pt x="1" y="4"/>
                    <a:pt x="1" y="4"/>
                  </a:cubicBezTo>
                  <a:cubicBezTo>
                    <a:pt x="2" y="4"/>
                    <a:pt x="3" y="3"/>
                    <a:pt x="2" y="2"/>
                  </a:cubicBezTo>
                  <a:cubicBezTo>
                    <a:pt x="2" y="2"/>
                    <a:pt x="3" y="2"/>
                    <a:pt x="3" y="2"/>
                  </a:cubicBezTo>
                  <a:cubicBezTo>
                    <a:pt x="3" y="2"/>
                    <a:pt x="3" y="2"/>
                    <a:pt x="3" y="2"/>
                  </a:cubicBezTo>
                  <a:cubicBezTo>
                    <a:pt x="3" y="2"/>
                    <a:pt x="3" y="1"/>
                    <a:pt x="3" y="0"/>
                  </a:cubicBezTo>
                  <a:cubicBezTo>
                    <a:pt x="3" y="0"/>
                    <a:pt x="3" y="0"/>
                    <a:pt x="3" y="0"/>
                  </a:cubicBezTo>
                  <a:cubicBezTo>
                    <a:pt x="3" y="0"/>
                    <a:pt x="3" y="1"/>
                    <a:pt x="2" y="1"/>
                  </a:cubicBezTo>
                  <a:cubicBezTo>
                    <a:pt x="2" y="2"/>
                    <a:pt x="2" y="3"/>
                    <a:pt x="2" y="3"/>
                  </a:cubicBezTo>
                  <a:cubicBezTo>
                    <a:pt x="2" y="3"/>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444"/>
            <p:cNvSpPr/>
            <p:nvPr/>
          </p:nvSpPr>
          <p:spPr bwMode="auto">
            <a:xfrm>
              <a:off x="877" y="1469"/>
              <a:ext cx="13" cy="15"/>
            </a:xfrm>
            <a:custGeom>
              <a:avLst/>
              <a:gdLst>
                <a:gd name="T0" fmla="*/ 6 w 9"/>
                <a:gd name="T1" fmla="*/ 0 h 10"/>
                <a:gd name="T2" fmla="*/ 6 w 9"/>
                <a:gd name="T3" fmla="*/ 0 h 10"/>
                <a:gd name="T4" fmla="*/ 6 w 9"/>
                <a:gd name="T5" fmla="*/ 0 h 10"/>
                <a:gd name="T6" fmla="*/ 5 w 9"/>
                <a:gd name="T7" fmla="*/ 0 h 10"/>
                <a:gd name="T8" fmla="*/ 5 w 9"/>
                <a:gd name="T9" fmla="*/ 0 h 10"/>
                <a:gd name="T10" fmla="*/ 0 w 9"/>
                <a:gd name="T11" fmla="*/ 1 h 10"/>
                <a:gd name="T12" fmla="*/ 0 w 9"/>
                <a:gd name="T13" fmla="*/ 1 h 10"/>
                <a:gd name="T14" fmla="*/ 0 w 9"/>
                <a:gd name="T15" fmla="*/ 1 h 10"/>
                <a:gd name="T16" fmla="*/ 0 w 9"/>
                <a:gd name="T17" fmla="*/ 1 h 10"/>
                <a:gd name="T18" fmla="*/ 0 w 9"/>
                <a:gd name="T19" fmla="*/ 1 h 10"/>
                <a:gd name="T20" fmla="*/ 0 w 9"/>
                <a:gd name="T21" fmla="*/ 1 h 10"/>
                <a:gd name="T22" fmla="*/ 0 w 9"/>
                <a:gd name="T23" fmla="*/ 1 h 10"/>
                <a:gd name="T24" fmla="*/ 2 w 9"/>
                <a:gd name="T25" fmla="*/ 10 h 10"/>
                <a:gd name="T26" fmla="*/ 2 w 9"/>
                <a:gd name="T27" fmla="*/ 10 h 10"/>
                <a:gd name="T28" fmla="*/ 8 w 9"/>
                <a:gd name="T29" fmla="*/ 3 h 10"/>
                <a:gd name="T30" fmla="*/ 8 w 9"/>
                <a:gd name="T31" fmla="*/ 3 h 10"/>
                <a:gd name="T32" fmla="*/ 6 w 9"/>
                <a:gd name="T33" fmla="*/ 0 h 10"/>
                <a:gd name="T34" fmla="*/ 6 w 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0">
                  <a:moveTo>
                    <a:pt x="6" y="0"/>
                  </a:moveTo>
                  <a:cubicBezTo>
                    <a:pt x="6" y="0"/>
                    <a:pt x="6" y="0"/>
                    <a:pt x="6" y="0"/>
                  </a:cubicBezTo>
                  <a:cubicBezTo>
                    <a:pt x="6" y="0"/>
                    <a:pt x="6" y="0"/>
                    <a:pt x="6" y="0"/>
                  </a:cubicBezTo>
                  <a:cubicBezTo>
                    <a:pt x="5" y="0"/>
                    <a:pt x="5" y="0"/>
                    <a:pt x="5" y="0"/>
                  </a:cubicBezTo>
                  <a:cubicBezTo>
                    <a:pt x="5" y="0"/>
                    <a:pt x="5" y="0"/>
                    <a:pt x="5" y="0"/>
                  </a:cubicBezTo>
                  <a:cubicBezTo>
                    <a:pt x="3" y="0"/>
                    <a:pt x="2"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5"/>
                    <a:pt x="1" y="9"/>
                    <a:pt x="2" y="10"/>
                  </a:cubicBezTo>
                  <a:cubicBezTo>
                    <a:pt x="2" y="10"/>
                    <a:pt x="2" y="10"/>
                    <a:pt x="2" y="10"/>
                  </a:cubicBezTo>
                  <a:cubicBezTo>
                    <a:pt x="3" y="7"/>
                    <a:pt x="7" y="6"/>
                    <a:pt x="8" y="3"/>
                  </a:cubicBezTo>
                  <a:cubicBezTo>
                    <a:pt x="8" y="3"/>
                    <a:pt x="8" y="3"/>
                    <a:pt x="8" y="3"/>
                  </a:cubicBezTo>
                  <a:cubicBezTo>
                    <a:pt x="9" y="0"/>
                    <a:pt x="8"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445"/>
            <p:cNvSpPr/>
            <p:nvPr/>
          </p:nvSpPr>
          <p:spPr bwMode="auto">
            <a:xfrm>
              <a:off x="874" y="1427"/>
              <a:ext cx="29" cy="57"/>
            </a:xfrm>
            <a:custGeom>
              <a:avLst/>
              <a:gdLst>
                <a:gd name="T0" fmla="*/ 17 w 20"/>
                <a:gd name="T1" fmla="*/ 0 h 39"/>
                <a:gd name="T2" fmla="*/ 17 w 20"/>
                <a:gd name="T3" fmla="*/ 2 h 39"/>
                <a:gd name="T4" fmla="*/ 16 w 20"/>
                <a:gd name="T5" fmla="*/ 2 h 39"/>
                <a:gd name="T6" fmla="*/ 15 w 20"/>
                <a:gd name="T7" fmla="*/ 2 h 39"/>
                <a:gd name="T8" fmla="*/ 15 w 20"/>
                <a:gd name="T9" fmla="*/ 3 h 39"/>
                <a:gd name="T10" fmla="*/ 10 w 20"/>
                <a:gd name="T11" fmla="*/ 7 h 39"/>
                <a:gd name="T12" fmla="*/ 11 w 20"/>
                <a:gd name="T13" fmla="*/ 7 h 39"/>
                <a:gd name="T14" fmla="*/ 13 w 20"/>
                <a:gd name="T15" fmla="*/ 7 h 39"/>
                <a:gd name="T16" fmla="*/ 14 w 20"/>
                <a:gd name="T17" fmla="*/ 11 h 39"/>
                <a:gd name="T18" fmla="*/ 11 w 20"/>
                <a:gd name="T19" fmla="*/ 17 h 39"/>
                <a:gd name="T20" fmla="*/ 12 w 20"/>
                <a:gd name="T21" fmla="*/ 18 h 39"/>
                <a:gd name="T22" fmla="*/ 8 w 20"/>
                <a:gd name="T23" fmla="*/ 22 h 39"/>
                <a:gd name="T24" fmla="*/ 9 w 20"/>
                <a:gd name="T25" fmla="*/ 22 h 39"/>
                <a:gd name="T26" fmla="*/ 14 w 20"/>
                <a:gd name="T27" fmla="*/ 26 h 39"/>
                <a:gd name="T28" fmla="*/ 10 w 20"/>
                <a:gd name="T29" fmla="*/ 24 h 39"/>
                <a:gd name="T30" fmla="*/ 5 w 20"/>
                <a:gd name="T31" fmla="*/ 27 h 39"/>
                <a:gd name="T32" fmla="*/ 5 w 20"/>
                <a:gd name="T33" fmla="*/ 27 h 39"/>
                <a:gd name="T34" fmla="*/ 2 w 20"/>
                <a:gd name="T35" fmla="*/ 28 h 39"/>
                <a:gd name="T36" fmla="*/ 2 w 20"/>
                <a:gd name="T37" fmla="*/ 28 h 39"/>
                <a:gd name="T38" fmla="*/ 2 w 20"/>
                <a:gd name="T39" fmla="*/ 28 h 39"/>
                <a:gd name="T40" fmla="*/ 2 w 20"/>
                <a:gd name="T41" fmla="*/ 30 h 39"/>
                <a:gd name="T42" fmla="*/ 2 w 20"/>
                <a:gd name="T43" fmla="*/ 30 h 39"/>
                <a:gd name="T44" fmla="*/ 2 w 20"/>
                <a:gd name="T45" fmla="*/ 30 h 39"/>
                <a:gd name="T46" fmla="*/ 2 w 20"/>
                <a:gd name="T47" fmla="*/ 30 h 39"/>
                <a:gd name="T48" fmla="*/ 2 w 20"/>
                <a:gd name="T49" fmla="*/ 30 h 39"/>
                <a:gd name="T50" fmla="*/ 7 w 20"/>
                <a:gd name="T51" fmla="*/ 29 h 39"/>
                <a:gd name="T52" fmla="*/ 7 w 20"/>
                <a:gd name="T53" fmla="*/ 29 h 39"/>
                <a:gd name="T54" fmla="*/ 8 w 20"/>
                <a:gd name="T55" fmla="*/ 29 h 39"/>
                <a:gd name="T56" fmla="*/ 8 w 20"/>
                <a:gd name="T57" fmla="*/ 29 h 39"/>
                <a:gd name="T58" fmla="*/ 8 w 20"/>
                <a:gd name="T59" fmla="*/ 29 h 39"/>
                <a:gd name="T60" fmla="*/ 8 w 20"/>
                <a:gd name="T61" fmla="*/ 29 h 39"/>
                <a:gd name="T62" fmla="*/ 8 w 20"/>
                <a:gd name="T63" fmla="*/ 29 h 39"/>
                <a:gd name="T64" fmla="*/ 8 w 20"/>
                <a:gd name="T65" fmla="*/ 29 h 39"/>
                <a:gd name="T66" fmla="*/ 10 w 20"/>
                <a:gd name="T67" fmla="*/ 32 h 39"/>
                <a:gd name="T68" fmla="*/ 10 w 20"/>
                <a:gd name="T69" fmla="*/ 32 h 39"/>
                <a:gd name="T70" fmla="*/ 4 w 20"/>
                <a:gd name="T71" fmla="*/ 39 h 39"/>
                <a:gd name="T72" fmla="*/ 4 w 20"/>
                <a:gd name="T73" fmla="*/ 39 h 39"/>
                <a:gd name="T74" fmla="*/ 12 w 20"/>
                <a:gd name="T75" fmla="*/ 37 h 39"/>
                <a:gd name="T76" fmla="*/ 19 w 20"/>
                <a:gd name="T77" fmla="*/ 38 h 39"/>
                <a:gd name="T78" fmla="*/ 19 w 20"/>
                <a:gd name="T79" fmla="*/ 38 h 39"/>
                <a:gd name="T80" fmla="*/ 19 w 20"/>
                <a:gd name="T81" fmla="*/ 38 h 39"/>
                <a:gd name="T82" fmla="*/ 18 w 20"/>
                <a:gd name="T83" fmla="*/ 38 h 39"/>
                <a:gd name="T84" fmla="*/ 18 w 20"/>
                <a:gd name="T85" fmla="*/ 35 h 39"/>
                <a:gd name="T86" fmla="*/ 17 w 20"/>
                <a:gd name="T87" fmla="*/ 31 h 39"/>
                <a:gd name="T88" fmla="*/ 16 w 20"/>
                <a:gd name="T89" fmla="*/ 25 h 39"/>
                <a:gd name="T90" fmla="*/ 17 w 20"/>
                <a:gd name="T91" fmla="*/ 17 h 39"/>
                <a:gd name="T92" fmla="*/ 17 w 20"/>
                <a:gd name="T93" fmla="*/ 6 h 39"/>
                <a:gd name="T94" fmla="*/ 16 w 20"/>
                <a:gd name="T95" fmla="*/ 6 h 39"/>
                <a:gd name="T96" fmla="*/ 17 w 20"/>
                <a:gd name="T97" fmla="*/ 5 h 39"/>
                <a:gd name="T98" fmla="*/ 17 w 20"/>
                <a:gd name="T99" fmla="*/ 5 h 39"/>
                <a:gd name="T100" fmla="*/ 17 w 20"/>
                <a:gd name="T10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39">
                  <a:moveTo>
                    <a:pt x="17" y="0"/>
                  </a:moveTo>
                  <a:cubicBezTo>
                    <a:pt x="17" y="2"/>
                    <a:pt x="17" y="2"/>
                    <a:pt x="17" y="2"/>
                  </a:cubicBezTo>
                  <a:cubicBezTo>
                    <a:pt x="16" y="2"/>
                    <a:pt x="16" y="2"/>
                    <a:pt x="16" y="2"/>
                  </a:cubicBezTo>
                  <a:cubicBezTo>
                    <a:pt x="16" y="2"/>
                    <a:pt x="16" y="2"/>
                    <a:pt x="15" y="2"/>
                  </a:cubicBezTo>
                  <a:cubicBezTo>
                    <a:pt x="15" y="3"/>
                    <a:pt x="15" y="3"/>
                    <a:pt x="15" y="3"/>
                  </a:cubicBezTo>
                  <a:cubicBezTo>
                    <a:pt x="1" y="7"/>
                    <a:pt x="7" y="7"/>
                    <a:pt x="10" y="7"/>
                  </a:cubicBezTo>
                  <a:cubicBezTo>
                    <a:pt x="10" y="7"/>
                    <a:pt x="11" y="7"/>
                    <a:pt x="11" y="7"/>
                  </a:cubicBezTo>
                  <a:cubicBezTo>
                    <a:pt x="12" y="7"/>
                    <a:pt x="12" y="7"/>
                    <a:pt x="13" y="7"/>
                  </a:cubicBezTo>
                  <a:cubicBezTo>
                    <a:pt x="20" y="7"/>
                    <a:pt x="14" y="11"/>
                    <a:pt x="14" y="11"/>
                  </a:cubicBezTo>
                  <a:cubicBezTo>
                    <a:pt x="6" y="15"/>
                    <a:pt x="11" y="17"/>
                    <a:pt x="11" y="17"/>
                  </a:cubicBezTo>
                  <a:cubicBezTo>
                    <a:pt x="18" y="17"/>
                    <a:pt x="12" y="18"/>
                    <a:pt x="12" y="18"/>
                  </a:cubicBezTo>
                  <a:cubicBezTo>
                    <a:pt x="0" y="20"/>
                    <a:pt x="8" y="22"/>
                    <a:pt x="8" y="22"/>
                  </a:cubicBezTo>
                  <a:cubicBezTo>
                    <a:pt x="8" y="22"/>
                    <a:pt x="9" y="22"/>
                    <a:pt x="9" y="22"/>
                  </a:cubicBezTo>
                  <a:cubicBezTo>
                    <a:pt x="13" y="22"/>
                    <a:pt x="14" y="26"/>
                    <a:pt x="14" y="26"/>
                  </a:cubicBezTo>
                  <a:cubicBezTo>
                    <a:pt x="13" y="24"/>
                    <a:pt x="11" y="24"/>
                    <a:pt x="10" y="24"/>
                  </a:cubicBezTo>
                  <a:cubicBezTo>
                    <a:pt x="8" y="24"/>
                    <a:pt x="6" y="25"/>
                    <a:pt x="5" y="27"/>
                  </a:cubicBezTo>
                  <a:cubicBezTo>
                    <a:pt x="5" y="27"/>
                    <a:pt x="5" y="27"/>
                    <a:pt x="5" y="27"/>
                  </a:cubicBezTo>
                  <a:cubicBezTo>
                    <a:pt x="4" y="27"/>
                    <a:pt x="2" y="27"/>
                    <a:pt x="2" y="28"/>
                  </a:cubicBezTo>
                  <a:cubicBezTo>
                    <a:pt x="2" y="28"/>
                    <a:pt x="2" y="28"/>
                    <a:pt x="2" y="28"/>
                  </a:cubicBezTo>
                  <a:cubicBezTo>
                    <a:pt x="2" y="28"/>
                    <a:pt x="2" y="28"/>
                    <a:pt x="2" y="28"/>
                  </a:cubicBezTo>
                  <a:cubicBezTo>
                    <a:pt x="2" y="28"/>
                    <a:pt x="2" y="29"/>
                    <a:pt x="2" y="30"/>
                  </a:cubicBezTo>
                  <a:cubicBezTo>
                    <a:pt x="2" y="30"/>
                    <a:pt x="2" y="30"/>
                    <a:pt x="2" y="30"/>
                  </a:cubicBezTo>
                  <a:cubicBezTo>
                    <a:pt x="2" y="30"/>
                    <a:pt x="2" y="30"/>
                    <a:pt x="2" y="30"/>
                  </a:cubicBezTo>
                  <a:cubicBezTo>
                    <a:pt x="2" y="30"/>
                    <a:pt x="2" y="30"/>
                    <a:pt x="2" y="30"/>
                  </a:cubicBezTo>
                  <a:cubicBezTo>
                    <a:pt x="2" y="30"/>
                    <a:pt x="2" y="30"/>
                    <a:pt x="2" y="30"/>
                  </a:cubicBezTo>
                  <a:cubicBezTo>
                    <a:pt x="4" y="30"/>
                    <a:pt x="5" y="29"/>
                    <a:pt x="7" y="29"/>
                  </a:cubicBezTo>
                  <a:cubicBezTo>
                    <a:pt x="7" y="29"/>
                    <a:pt x="7" y="29"/>
                    <a:pt x="7" y="29"/>
                  </a:cubicBezTo>
                  <a:cubicBezTo>
                    <a:pt x="7" y="29"/>
                    <a:pt x="7" y="29"/>
                    <a:pt x="8" y="29"/>
                  </a:cubicBezTo>
                  <a:cubicBezTo>
                    <a:pt x="8" y="29"/>
                    <a:pt x="8" y="29"/>
                    <a:pt x="8" y="29"/>
                  </a:cubicBezTo>
                  <a:cubicBezTo>
                    <a:pt x="8" y="29"/>
                    <a:pt x="8" y="29"/>
                    <a:pt x="8" y="29"/>
                  </a:cubicBezTo>
                  <a:cubicBezTo>
                    <a:pt x="8" y="29"/>
                    <a:pt x="8" y="29"/>
                    <a:pt x="8" y="29"/>
                  </a:cubicBezTo>
                  <a:cubicBezTo>
                    <a:pt x="8" y="29"/>
                    <a:pt x="8" y="29"/>
                    <a:pt x="8" y="29"/>
                  </a:cubicBezTo>
                  <a:cubicBezTo>
                    <a:pt x="8" y="29"/>
                    <a:pt x="8" y="29"/>
                    <a:pt x="8" y="29"/>
                  </a:cubicBezTo>
                  <a:cubicBezTo>
                    <a:pt x="10" y="29"/>
                    <a:pt x="11" y="29"/>
                    <a:pt x="10" y="32"/>
                  </a:cubicBezTo>
                  <a:cubicBezTo>
                    <a:pt x="10" y="32"/>
                    <a:pt x="10" y="32"/>
                    <a:pt x="10" y="32"/>
                  </a:cubicBezTo>
                  <a:cubicBezTo>
                    <a:pt x="9" y="35"/>
                    <a:pt x="5" y="36"/>
                    <a:pt x="4" y="39"/>
                  </a:cubicBezTo>
                  <a:cubicBezTo>
                    <a:pt x="4" y="39"/>
                    <a:pt x="4" y="39"/>
                    <a:pt x="4" y="39"/>
                  </a:cubicBezTo>
                  <a:cubicBezTo>
                    <a:pt x="5" y="38"/>
                    <a:pt x="9" y="37"/>
                    <a:pt x="12" y="37"/>
                  </a:cubicBezTo>
                  <a:cubicBezTo>
                    <a:pt x="15" y="37"/>
                    <a:pt x="19" y="38"/>
                    <a:pt x="19" y="38"/>
                  </a:cubicBezTo>
                  <a:cubicBezTo>
                    <a:pt x="19" y="38"/>
                    <a:pt x="19" y="38"/>
                    <a:pt x="19" y="38"/>
                  </a:cubicBezTo>
                  <a:cubicBezTo>
                    <a:pt x="19" y="38"/>
                    <a:pt x="19" y="38"/>
                    <a:pt x="19" y="38"/>
                  </a:cubicBezTo>
                  <a:cubicBezTo>
                    <a:pt x="19" y="38"/>
                    <a:pt x="19" y="38"/>
                    <a:pt x="18" y="38"/>
                  </a:cubicBezTo>
                  <a:cubicBezTo>
                    <a:pt x="17" y="38"/>
                    <a:pt x="17" y="37"/>
                    <a:pt x="18" y="35"/>
                  </a:cubicBezTo>
                  <a:cubicBezTo>
                    <a:pt x="18" y="35"/>
                    <a:pt x="17" y="33"/>
                    <a:pt x="17" y="31"/>
                  </a:cubicBezTo>
                  <a:cubicBezTo>
                    <a:pt x="17" y="30"/>
                    <a:pt x="16" y="28"/>
                    <a:pt x="16" y="25"/>
                  </a:cubicBezTo>
                  <a:cubicBezTo>
                    <a:pt x="16" y="22"/>
                    <a:pt x="16" y="18"/>
                    <a:pt x="17" y="17"/>
                  </a:cubicBezTo>
                  <a:cubicBezTo>
                    <a:pt x="17" y="17"/>
                    <a:pt x="18" y="6"/>
                    <a:pt x="17" y="6"/>
                  </a:cubicBezTo>
                  <a:cubicBezTo>
                    <a:pt x="16" y="6"/>
                    <a:pt x="16" y="6"/>
                    <a:pt x="16" y="6"/>
                  </a:cubicBezTo>
                  <a:cubicBezTo>
                    <a:pt x="16" y="6"/>
                    <a:pt x="17" y="6"/>
                    <a:pt x="17" y="5"/>
                  </a:cubicBezTo>
                  <a:cubicBezTo>
                    <a:pt x="17" y="5"/>
                    <a:pt x="17" y="5"/>
                    <a:pt x="17" y="5"/>
                  </a:cubicBezTo>
                  <a:cubicBezTo>
                    <a:pt x="18" y="1"/>
                    <a:pt x="18"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446"/>
            <p:cNvSpPr/>
            <p:nvPr/>
          </p:nvSpPr>
          <p:spPr bwMode="auto">
            <a:xfrm>
              <a:off x="896" y="1427"/>
              <a:ext cx="3" cy="3"/>
            </a:xfrm>
            <a:custGeom>
              <a:avLst/>
              <a:gdLst>
                <a:gd name="T0" fmla="*/ 2 w 2"/>
                <a:gd name="T1" fmla="*/ 0 h 2"/>
                <a:gd name="T2" fmla="*/ 1 w 2"/>
                <a:gd name="T3" fmla="*/ 0 h 2"/>
                <a:gd name="T4" fmla="*/ 0 w 2"/>
                <a:gd name="T5" fmla="*/ 2 h 2"/>
                <a:gd name="T6" fmla="*/ 1 w 2"/>
                <a:gd name="T7" fmla="*/ 2 h 2"/>
                <a:gd name="T8" fmla="*/ 2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1" y="0"/>
                    <a:pt x="1" y="0"/>
                  </a:cubicBezTo>
                  <a:cubicBezTo>
                    <a:pt x="2" y="1"/>
                    <a:pt x="1" y="2"/>
                    <a:pt x="0" y="2"/>
                  </a:cubicBezTo>
                  <a:cubicBezTo>
                    <a:pt x="1" y="2"/>
                    <a:pt x="1" y="2"/>
                    <a:pt x="1" y="2"/>
                  </a:cubicBezTo>
                  <a:cubicBezTo>
                    <a:pt x="1" y="2"/>
                    <a:pt x="1" y="2"/>
                    <a:pt x="2" y="2"/>
                  </a:cubicBezTo>
                  <a:cubicBezTo>
                    <a:pt x="2"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447"/>
            <p:cNvSpPr>
              <a:spLocks noEditPoints="1"/>
            </p:cNvSpPr>
            <p:nvPr/>
          </p:nvSpPr>
          <p:spPr bwMode="auto">
            <a:xfrm>
              <a:off x="877" y="1469"/>
              <a:ext cx="11" cy="15"/>
            </a:xfrm>
            <a:custGeom>
              <a:avLst/>
              <a:gdLst>
                <a:gd name="T0" fmla="*/ 8 w 8"/>
                <a:gd name="T1" fmla="*/ 3 h 10"/>
                <a:gd name="T2" fmla="*/ 8 w 8"/>
                <a:gd name="T3" fmla="*/ 3 h 10"/>
                <a:gd name="T4" fmla="*/ 2 w 8"/>
                <a:gd name="T5" fmla="*/ 10 h 10"/>
                <a:gd name="T6" fmla="*/ 2 w 8"/>
                <a:gd name="T7" fmla="*/ 10 h 10"/>
                <a:gd name="T8" fmla="*/ 8 w 8"/>
                <a:gd name="T9" fmla="*/ 3 h 10"/>
                <a:gd name="T10" fmla="*/ 8 w 8"/>
                <a:gd name="T11" fmla="*/ 3 h 10"/>
                <a:gd name="T12" fmla="*/ 0 w 8"/>
                <a:gd name="T13" fmla="*/ 1 h 10"/>
                <a:gd name="T14" fmla="*/ 0 w 8"/>
                <a:gd name="T15" fmla="*/ 1 h 10"/>
                <a:gd name="T16" fmla="*/ 0 w 8"/>
                <a:gd name="T17" fmla="*/ 1 h 10"/>
                <a:gd name="T18" fmla="*/ 0 w 8"/>
                <a:gd name="T19" fmla="*/ 1 h 10"/>
                <a:gd name="T20" fmla="*/ 0 w 8"/>
                <a:gd name="T21" fmla="*/ 1 h 10"/>
                <a:gd name="T22" fmla="*/ 0 w 8"/>
                <a:gd name="T23" fmla="*/ 1 h 10"/>
                <a:gd name="T24" fmla="*/ 5 w 8"/>
                <a:gd name="T25" fmla="*/ 0 h 10"/>
                <a:gd name="T26" fmla="*/ 5 w 8"/>
                <a:gd name="T27" fmla="*/ 0 h 10"/>
                <a:gd name="T28" fmla="*/ 5 w 8"/>
                <a:gd name="T29" fmla="*/ 0 h 10"/>
                <a:gd name="T30" fmla="*/ 6 w 8"/>
                <a:gd name="T31" fmla="*/ 0 h 10"/>
                <a:gd name="T32" fmla="*/ 6 w 8"/>
                <a:gd name="T33" fmla="*/ 0 h 10"/>
                <a:gd name="T34" fmla="*/ 6 w 8"/>
                <a:gd name="T35" fmla="*/ 0 h 10"/>
                <a:gd name="T36" fmla="*/ 6 w 8"/>
                <a:gd name="T37" fmla="*/ 0 h 10"/>
                <a:gd name="T38" fmla="*/ 6 w 8"/>
                <a:gd name="T39" fmla="*/ 0 h 10"/>
                <a:gd name="T40" fmla="*/ 6 w 8"/>
                <a:gd name="T41" fmla="*/ 0 h 10"/>
                <a:gd name="T42" fmla="*/ 6 w 8"/>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0">
                  <a:moveTo>
                    <a:pt x="8" y="3"/>
                  </a:moveTo>
                  <a:cubicBezTo>
                    <a:pt x="8" y="3"/>
                    <a:pt x="8" y="3"/>
                    <a:pt x="8" y="3"/>
                  </a:cubicBezTo>
                  <a:cubicBezTo>
                    <a:pt x="7" y="6"/>
                    <a:pt x="3" y="7"/>
                    <a:pt x="2" y="10"/>
                  </a:cubicBezTo>
                  <a:cubicBezTo>
                    <a:pt x="2" y="10"/>
                    <a:pt x="2" y="10"/>
                    <a:pt x="2" y="10"/>
                  </a:cubicBezTo>
                  <a:cubicBezTo>
                    <a:pt x="3" y="7"/>
                    <a:pt x="7" y="6"/>
                    <a:pt x="8" y="3"/>
                  </a:cubicBezTo>
                  <a:cubicBezTo>
                    <a:pt x="8" y="3"/>
                    <a:pt x="8" y="3"/>
                    <a:pt x="8"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448"/>
            <p:cNvSpPr>
              <a:spLocks noEditPoints="1"/>
            </p:cNvSpPr>
            <p:nvPr/>
          </p:nvSpPr>
          <p:spPr bwMode="auto">
            <a:xfrm>
              <a:off x="903" y="1479"/>
              <a:ext cx="3" cy="3"/>
            </a:xfrm>
            <a:custGeom>
              <a:avLst/>
              <a:gdLst>
                <a:gd name="T0" fmla="*/ 2 w 2"/>
                <a:gd name="T1" fmla="*/ 1 h 2"/>
                <a:gd name="T2" fmla="*/ 0 w 2"/>
                <a:gd name="T3" fmla="*/ 2 h 2"/>
                <a:gd name="T4" fmla="*/ 2 w 2"/>
                <a:gd name="T5" fmla="*/ 1 h 2"/>
                <a:gd name="T6" fmla="*/ 2 w 2"/>
                <a:gd name="T7" fmla="*/ 0 h 2"/>
                <a:gd name="T8" fmla="*/ 2 w 2"/>
                <a:gd name="T9" fmla="*/ 1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cubicBezTo>
                    <a:pt x="1" y="2"/>
                    <a:pt x="0" y="2"/>
                    <a:pt x="0" y="2"/>
                  </a:cubicBezTo>
                  <a:cubicBezTo>
                    <a:pt x="0" y="2"/>
                    <a:pt x="1" y="2"/>
                    <a:pt x="2" y="1"/>
                  </a:cubicBezTo>
                  <a:moveTo>
                    <a:pt x="2" y="0"/>
                  </a:moveTo>
                  <a:cubicBezTo>
                    <a:pt x="2" y="0"/>
                    <a:pt x="2" y="0"/>
                    <a:pt x="2" y="1"/>
                  </a:cubicBezTo>
                  <a:cubicBezTo>
                    <a:pt x="2" y="1"/>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449"/>
            <p:cNvSpPr>
              <a:spLocks noEditPoints="1"/>
            </p:cNvSpPr>
            <p:nvPr/>
          </p:nvSpPr>
          <p:spPr bwMode="auto">
            <a:xfrm>
              <a:off x="890" y="1481"/>
              <a:ext cx="17" cy="9"/>
            </a:xfrm>
            <a:custGeom>
              <a:avLst/>
              <a:gdLst>
                <a:gd name="T0" fmla="*/ 9 w 12"/>
                <a:gd name="T1" fmla="*/ 1 h 6"/>
                <a:gd name="T2" fmla="*/ 11 w 12"/>
                <a:gd name="T3" fmla="*/ 0 h 6"/>
                <a:gd name="T4" fmla="*/ 9 w 12"/>
                <a:gd name="T5" fmla="*/ 1 h 6"/>
                <a:gd name="T6" fmla="*/ 11 w 12"/>
                <a:gd name="T7" fmla="*/ 0 h 6"/>
                <a:gd name="T8" fmla="*/ 8 w 12"/>
                <a:gd name="T9" fmla="*/ 1 h 6"/>
                <a:gd name="T10" fmla="*/ 8 w 12"/>
                <a:gd name="T11" fmla="*/ 1 h 6"/>
                <a:gd name="T12" fmla="*/ 8 w 12"/>
                <a:gd name="T13" fmla="*/ 1 h 6"/>
                <a:gd name="T14" fmla="*/ 8 w 12"/>
                <a:gd name="T15" fmla="*/ 1 h 6"/>
                <a:gd name="T16" fmla="*/ 8 w 12"/>
                <a:gd name="T17" fmla="*/ 1 h 6"/>
                <a:gd name="T18" fmla="*/ 0 w 12"/>
                <a:gd name="T19" fmla="*/ 6 h 6"/>
                <a:gd name="T20" fmla="*/ 1 w 12"/>
                <a:gd name="T21" fmla="*/ 6 h 6"/>
                <a:gd name="T22" fmla="*/ 9 w 12"/>
                <a:gd name="T23" fmla="*/ 2 h 6"/>
                <a:gd name="T24" fmla="*/ 11 w 12"/>
                <a:gd name="T25" fmla="*/ 0 h 6"/>
                <a:gd name="T26" fmla="*/ 12 w 12"/>
                <a:gd name="T27" fmla="*/ 0 h 6"/>
                <a:gd name="T28" fmla="*/ 11 w 12"/>
                <a:gd name="T29" fmla="*/ 0 h 6"/>
                <a:gd name="T30" fmla="*/ 11 w 12"/>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6">
                  <a:moveTo>
                    <a:pt x="9" y="1"/>
                  </a:moveTo>
                  <a:cubicBezTo>
                    <a:pt x="9" y="1"/>
                    <a:pt x="10" y="1"/>
                    <a:pt x="11" y="0"/>
                  </a:cubicBezTo>
                  <a:cubicBezTo>
                    <a:pt x="10" y="1"/>
                    <a:pt x="9" y="1"/>
                    <a:pt x="9" y="1"/>
                  </a:cubicBezTo>
                  <a:moveTo>
                    <a:pt x="11" y="0"/>
                  </a:moveTo>
                  <a:cubicBezTo>
                    <a:pt x="10" y="0"/>
                    <a:pt x="9" y="0"/>
                    <a:pt x="8" y="1"/>
                  </a:cubicBezTo>
                  <a:cubicBezTo>
                    <a:pt x="8" y="1"/>
                    <a:pt x="8" y="1"/>
                    <a:pt x="8" y="1"/>
                  </a:cubicBezTo>
                  <a:cubicBezTo>
                    <a:pt x="8" y="1"/>
                    <a:pt x="8" y="1"/>
                    <a:pt x="8" y="1"/>
                  </a:cubicBezTo>
                  <a:cubicBezTo>
                    <a:pt x="8" y="1"/>
                    <a:pt x="8" y="1"/>
                    <a:pt x="8" y="1"/>
                  </a:cubicBezTo>
                  <a:cubicBezTo>
                    <a:pt x="8" y="1"/>
                    <a:pt x="8" y="1"/>
                    <a:pt x="8" y="1"/>
                  </a:cubicBezTo>
                  <a:cubicBezTo>
                    <a:pt x="8" y="1"/>
                    <a:pt x="1" y="3"/>
                    <a:pt x="0" y="6"/>
                  </a:cubicBezTo>
                  <a:cubicBezTo>
                    <a:pt x="0" y="6"/>
                    <a:pt x="0" y="6"/>
                    <a:pt x="1" y="6"/>
                  </a:cubicBezTo>
                  <a:cubicBezTo>
                    <a:pt x="2" y="6"/>
                    <a:pt x="5" y="5"/>
                    <a:pt x="9" y="2"/>
                  </a:cubicBezTo>
                  <a:cubicBezTo>
                    <a:pt x="10" y="1"/>
                    <a:pt x="11" y="0"/>
                    <a:pt x="11" y="0"/>
                  </a:cubicBezTo>
                  <a:cubicBezTo>
                    <a:pt x="11" y="0"/>
                    <a:pt x="12" y="0"/>
                    <a:pt x="12" y="0"/>
                  </a:cubicBezTo>
                  <a:cubicBezTo>
                    <a:pt x="11" y="0"/>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450"/>
            <p:cNvSpPr>
              <a:spLocks noEditPoints="1"/>
            </p:cNvSpPr>
            <p:nvPr/>
          </p:nvSpPr>
          <p:spPr bwMode="auto">
            <a:xfrm>
              <a:off x="902" y="1481"/>
              <a:ext cx="13" cy="10"/>
            </a:xfrm>
            <a:custGeom>
              <a:avLst/>
              <a:gdLst>
                <a:gd name="T0" fmla="*/ 7 w 9"/>
                <a:gd name="T1" fmla="*/ 2 h 7"/>
                <a:gd name="T2" fmla="*/ 7 w 9"/>
                <a:gd name="T3" fmla="*/ 5 h 7"/>
                <a:gd name="T4" fmla="*/ 7 w 9"/>
                <a:gd name="T5" fmla="*/ 5 h 7"/>
                <a:gd name="T6" fmla="*/ 9 w 9"/>
                <a:gd name="T7" fmla="*/ 4 h 7"/>
                <a:gd name="T8" fmla="*/ 8 w 9"/>
                <a:gd name="T9" fmla="*/ 3 h 7"/>
                <a:gd name="T10" fmla="*/ 7 w 9"/>
                <a:gd name="T11" fmla="*/ 2 h 7"/>
                <a:gd name="T12" fmla="*/ 4 w 9"/>
                <a:gd name="T13" fmla="*/ 0 h 7"/>
                <a:gd name="T14" fmla="*/ 4 w 9"/>
                <a:gd name="T15" fmla="*/ 1 h 7"/>
                <a:gd name="T16" fmla="*/ 1 w 9"/>
                <a:gd name="T17" fmla="*/ 7 h 7"/>
                <a:gd name="T18" fmla="*/ 6 w 9"/>
                <a:gd name="T19" fmla="*/ 1 h 7"/>
                <a:gd name="T20" fmla="*/ 6 w 9"/>
                <a:gd name="T21" fmla="*/ 2 h 7"/>
                <a:gd name="T22" fmla="*/ 4 w 9"/>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7" y="2"/>
                  </a:moveTo>
                  <a:cubicBezTo>
                    <a:pt x="7" y="2"/>
                    <a:pt x="8" y="3"/>
                    <a:pt x="7" y="5"/>
                  </a:cubicBezTo>
                  <a:cubicBezTo>
                    <a:pt x="7" y="5"/>
                    <a:pt x="7" y="5"/>
                    <a:pt x="7" y="5"/>
                  </a:cubicBezTo>
                  <a:cubicBezTo>
                    <a:pt x="8" y="5"/>
                    <a:pt x="8" y="5"/>
                    <a:pt x="9" y="4"/>
                  </a:cubicBezTo>
                  <a:cubicBezTo>
                    <a:pt x="8" y="3"/>
                    <a:pt x="8" y="3"/>
                    <a:pt x="8" y="3"/>
                  </a:cubicBezTo>
                  <a:cubicBezTo>
                    <a:pt x="7" y="2"/>
                    <a:pt x="7" y="2"/>
                    <a:pt x="7" y="2"/>
                  </a:cubicBezTo>
                  <a:moveTo>
                    <a:pt x="4" y="0"/>
                  </a:moveTo>
                  <a:cubicBezTo>
                    <a:pt x="4" y="1"/>
                    <a:pt x="4" y="1"/>
                    <a:pt x="4" y="1"/>
                  </a:cubicBezTo>
                  <a:cubicBezTo>
                    <a:pt x="4" y="1"/>
                    <a:pt x="0" y="6"/>
                    <a:pt x="1" y="7"/>
                  </a:cubicBezTo>
                  <a:cubicBezTo>
                    <a:pt x="1" y="7"/>
                    <a:pt x="4" y="3"/>
                    <a:pt x="6" y="1"/>
                  </a:cubicBezTo>
                  <a:cubicBezTo>
                    <a:pt x="6" y="1"/>
                    <a:pt x="6" y="1"/>
                    <a:pt x="6" y="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451"/>
            <p:cNvSpPr>
              <a:spLocks noEditPoints="1"/>
            </p:cNvSpPr>
            <p:nvPr/>
          </p:nvSpPr>
          <p:spPr bwMode="auto">
            <a:xfrm>
              <a:off x="874" y="1395"/>
              <a:ext cx="25" cy="31"/>
            </a:xfrm>
            <a:custGeom>
              <a:avLst/>
              <a:gdLst>
                <a:gd name="T0" fmla="*/ 3 w 17"/>
                <a:gd name="T1" fmla="*/ 19 h 21"/>
                <a:gd name="T2" fmla="*/ 2 w 17"/>
                <a:gd name="T3" fmla="*/ 21 h 21"/>
                <a:gd name="T4" fmla="*/ 2 w 17"/>
                <a:gd name="T5" fmla="*/ 21 h 21"/>
                <a:gd name="T6" fmla="*/ 2 w 17"/>
                <a:gd name="T7" fmla="*/ 21 h 21"/>
                <a:gd name="T8" fmla="*/ 3 w 17"/>
                <a:gd name="T9" fmla="*/ 21 h 21"/>
                <a:gd name="T10" fmla="*/ 3 w 17"/>
                <a:gd name="T11" fmla="*/ 21 h 21"/>
                <a:gd name="T12" fmla="*/ 3 w 17"/>
                <a:gd name="T13" fmla="*/ 19 h 21"/>
                <a:gd name="T14" fmla="*/ 7 w 17"/>
                <a:gd name="T15" fmla="*/ 16 h 21"/>
                <a:gd name="T16" fmla="*/ 5 w 17"/>
                <a:gd name="T17" fmla="*/ 17 h 21"/>
                <a:gd name="T18" fmla="*/ 5 w 17"/>
                <a:gd name="T19" fmla="*/ 19 h 21"/>
                <a:gd name="T20" fmla="*/ 5 w 17"/>
                <a:gd name="T21" fmla="*/ 20 h 21"/>
                <a:gd name="T22" fmla="*/ 7 w 17"/>
                <a:gd name="T23" fmla="*/ 19 h 21"/>
                <a:gd name="T24" fmla="*/ 7 w 17"/>
                <a:gd name="T25" fmla="*/ 16 h 21"/>
                <a:gd name="T26" fmla="*/ 17 w 17"/>
                <a:gd name="T27" fmla="*/ 15 h 21"/>
                <a:gd name="T28" fmla="*/ 17 w 17"/>
                <a:gd name="T29" fmla="*/ 20 h 21"/>
                <a:gd name="T30" fmla="*/ 17 w 17"/>
                <a:gd name="T31" fmla="*/ 16 h 21"/>
                <a:gd name="T32" fmla="*/ 17 w 17"/>
                <a:gd name="T33" fmla="*/ 15 h 21"/>
                <a:gd name="T34" fmla="*/ 10 w 17"/>
                <a:gd name="T35" fmla="*/ 14 h 21"/>
                <a:gd name="T36" fmla="*/ 9 w 17"/>
                <a:gd name="T37" fmla="*/ 15 h 21"/>
                <a:gd name="T38" fmla="*/ 9 w 17"/>
                <a:gd name="T39" fmla="*/ 19 h 21"/>
                <a:gd name="T40" fmla="*/ 10 w 17"/>
                <a:gd name="T41" fmla="*/ 19 h 21"/>
                <a:gd name="T42" fmla="*/ 10 w 17"/>
                <a:gd name="T43" fmla="*/ 14 h 21"/>
                <a:gd name="T44" fmla="*/ 16 w 17"/>
                <a:gd name="T45" fmla="*/ 13 h 21"/>
                <a:gd name="T46" fmla="*/ 16 w 17"/>
                <a:gd name="T47" fmla="*/ 14 h 21"/>
                <a:gd name="T48" fmla="*/ 16 w 17"/>
                <a:gd name="T49" fmla="*/ 17 h 21"/>
                <a:gd name="T50" fmla="*/ 15 w 17"/>
                <a:gd name="T51" fmla="*/ 20 h 21"/>
                <a:gd name="T52" fmla="*/ 16 w 17"/>
                <a:gd name="T53" fmla="*/ 21 h 21"/>
                <a:gd name="T54" fmla="*/ 16 w 17"/>
                <a:gd name="T55" fmla="*/ 21 h 21"/>
                <a:gd name="T56" fmla="*/ 16 w 17"/>
                <a:gd name="T57" fmla="*/ 21 h 21"/>
                <a:gd name="T58" fmla="*/ 17 w 17"/>
                <a:gd name="T59" fmla="*/ 15 h 21"/>
                <a:gd name="T60" fmla="*/ 16 w 17"/>
                <a:gd name="T61" fmla="*/ 13 h 21"/>
                <a:gd name="T62" fmla="*/ 12 w 17"/>
                <a:gd name="T63" fmla="*/ 12 h 21"/>
                <a:gd name="T64" fmla="*/ 12 w 17"/>
                <a:gd name="T65" fmla="*/ 14 h 21"/>
                <a:gd name="T66" fmla="*/ 11 w 17"/>
                <a:gd name="T67" fmla="*/ 14 h 21"/>
                <a:gd name="T68" fmla="*/ 11 w 17"/>
                <a:gd name="T69" fmla="*/ 17 h 21"/>
                <a:gd name="T70" fmla="*/ 11 w 17"/>
                <a:gd name="T71" fmla="*/ 19 h 21"/>
                <a:gd name="T72" fmla="*/ 11 w 17"/>
                <a:gd name="T73" fmla="*/ 19 h 21"/>
                <a:gd name="T74" fmla="*/ 13 w 17"/>
                <a:gd name="T75" fmla="*/ 19 h 21"/>
                <a:gd name="T76" fmla="*/ 13 w 17"/>
                <a:gd name="T77" fmla="*/ 16 h 21"/>
                <a:gd name="T78" fmla="*/ 12 w 17"/>
                <a:gd name="T79" fmla="*/ 12 h 21"/>
                <a:gd name="T80" fmla="*/ 4 w 17"/>
                <a:gd name="T81" fmla="*/ 0 h 21"/>
                <a:gd name="T82" fmla="*/ 8 w 17"/>
                <a:gd name="T83" fmla="*/ 6 h 21"/>
                <a:gd name="T84" fmla="*/ 11 w 17"/>
                <a:gd name="T85" fmla="*/ 8 h 21"/>
                <a:gd name="T86" fmla="*/ 6 w 17"/>
                <a:gd name="T87" fmla="*/ 11 h 21"/>
                <a:gd name="T88" fmla="*/ 8 w 17"/>
                <a:gd name="T89" fmla="*/ 12 h 21"/>
                <a:gd name="T90" fmla="*/ 8 w 17"/>
                <a:gd name="T91" fmla="*/ 12 h 21"/>
                <a:gd name="T92" fmla="*/ 10 w 17"/>
                <a:gd name="T93" fmla="*/ 12 h 21"/>
                <a:gd name="T94" fmla="*/ 11 w 17"/>
                <a:gd name="T95" fmla="*/ 11 h 21"/>
                <a:gd name="T96" fmla="*/ 14 w 17"/>
                <a:gd name="T97" fmla="*/ 12 h 21"/>
                <a:gd name="T98" fmla="*/ 14 w 17"/>
                <a:gd name="T99" fmla="*/ 19 h 21"/>
                <a:gd name="T100" fmla="*/ 15 w 17"/>
                <a:gd name="T101" fmla="*/ 20 h 21"/>
                <a:gd name="T102" fmla="*/ 15 w 17"/>
                <a:gd name="T103" fmla="*/ 14 h 21"/>
                <a:gd name="T104" fmla="*/ 15 w 17"/>
                <a:gd name="T105" fmla="*/ 12 h 21"/>
                <a:gd name="T106" fmla="*/ 16 w 17"/>
                <a:gd name="T107" fmla="*/ 12 h 21"/>
                <a:gd name="T108" fmla="*/ 16 w 17"/>
                <a:gd name="T109" fmla="*/ 12 h 21"/>
                <a:gd name="T110" fmla="*/ 17 w 17"/>
                <a:gd name="T111" fmla="*/ 13 h 21"/>
                <a:gd name="T112" fmla="*/ 15 w 17"/>
                <a:gd name="T113" fmla="*/ 6 h 21"/>
                <a:gd name="T114" fmla="*/ 5 w 17"/>
                <a:gd name="T115" fmla="*/ 0 h 21"/>
                <a:gd name="T116" fmla="*/ 4 w 17"/>
                <a:gd name="T1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 h="21">
                  <a:moveTo>
                    <a:pt x="3" y="19"/>
                  </a:moveTo>
                  <a:cubicBezTo>
                    <a:pt x="1" y="20"/>
                    <a:pt x="1" y="21"/>
                    <a:pt x="2" y="21"/>
                  </a:cubicBezTo>
                  <a:cubicBezTo>
                    <a:pt x="2" y="21"/>
                    <a:pt x="2" y="21"/>
                    <a:pt x="2" y="21"/>
                  </a:cubicBezTo>
                  <a:cubicBezTo>
                    <a:pt x="2" y="21"/>
                    <a:pt x="2" y="21"/>
                    <a:pt x="2" y="21"/>
                  </a:cubicBezTo>
                  <a:cubicBezTo>
                    <a:pt x="3" y="21"/>
                    <a:pt x="3" y="21"/>
                    <a:pt x="3" y="21"/>
                  </a:cubicBezTo>
                  <a:cubicBezTo>
                    <a:pt x="3" y="21"/>
                    <a:pt x="3" y="21"/>
                    <a:pt x="3" y="21"/>
                  </a:cubicBezTo>
                  <a:cubicBezTo>
                    <a:pt x="3" y="20"/>
                    <a:pt x="3" y="19"/>
                    <a:pt x="3" y="19"/>
                  </a:cubicBezTo>
                  <a:moveTo>
                    <a:pt x="7" y="16"/>
                  </a:moveTo>
                  <a:cubicBezTo>
                    <a:pt x="6" y="17"/>
                    <a:pt x="6" y="17"/>
                    <a:pt x="5" y="17"/>
                  </a:cubicBezTo>
                  <a:cubicBezTo>
                    <a:pt x="5" y="18"/>
                    <a:pt x="5" y="19"/>
                    <a:pt x="5" y="19"/>
                  </a:cubicBezTo>
                  <a:cubicBezTo>
                    <a:pt x="5" y="20"/>
                    <a:pt x="5" y="20"/>
                    <a:pt x="5" y="20"/>
                  </a:cubicBezTo>
                  <a:cubicBezTo>
                    <a:pt x="6" y="20"/>
                    <a:pt x="6" y="20"/>
                    <a:pt x="7" y="19"/>
                  </a:cubicBezTo>
                  <a:cubicBezTo>
                    <a:pt x="7" y="18"/>
                    <a:pt x="7" y="17"/>
                    <a:pt x="7" y="16"/>
                  </a:cubicBezTo>
                  <a:moveTo>
                    <a:pt x="17" y="15"/>
                  </a:moveTo>
                  <a:cubicBezTo>
                    <a:pt x="17" y="16"/>
                    <a:pt x="17" y="19"/>
                    <a:pt x="17" y="20"/>
                  </a:cubicBezTo>
                  <a:cubicBezTo>
                    <a:pt x="17" y="19"/>
                    <a:pt x="17" y="17"/>
                    <a:pt x="17" y="16"/>
                  </a:cubicBezTo>
                  <a:cubicBezTo>
                    <a:pt x="17" y="16"/>
                    <a:pt x="17" y="16"/>
                    <a:pt x="17" y="15"/>
                  </a:cubicBezTo>
                  <a:moveTo>
                    <a:pt x="10" y="14"/>
                  </a:moveTo>
                  <a:cubicBezTo>
                    <a:pt x="10" y="15"/>
                    <a:pt x="9" y="15"/>
                    <a:pt x="9" y="15"/>
                  </a:cubicBezTo>
                  <a:cubicBezTo>
                    <a:pt x="9" y="16"/>
                    <a:pt x="9" y="18"/>
                    <a:pt x="9" y="19"/>
                  </a:cubicBezTo>
                  <a:cubicBezTo>
                    <a:pt x="9" y="19"/>
                    <a:pt x="9" y="19"/>
                    <a:pt x="10" y="19"/>
                  </a:cubicBezTo>
                  <a:cubicBezTo>
                    <a:pt x="10" y="18"/>
                    <a:pt x="10" y="16"/>
                    <a:pt x="10" y="14"/>
                  </a:cubicBezTo>
                  <a:moveTo>
                    <a:pt x="16" y="13"/>
                  </a:moveTo>
                  <a:cubicBezTo>
                    <a:pt x="16" y="13"/>
                    <a:pt x="16" y="14"/>
                    <a:pt x="16" y="14"/>
                  </a:cubicBezTo>
                  <a:cubicBezTo>
                    <a:pt x="15" y="14"/>
                    <a:pt x="16" y="17"/>
                    <a:pt x="16" y="17"/>
                  </a:cubicBezTo>
                  <a:cubicBezTo>
                    <a:pt x="15" y="18"/>
                    <a:pt x="15" y="19"/>
                    <a:pt x="15" y="20"/>
                  </a:cubicBezTo>
                  <a:cubicBezTo>
                    <a:pt x="16" y="21"/>
                    <a:pt x="16" y="21"/>
                    <a:pt x="16" y="21"/>
                  </a:cubicBezTo>
                  <a:cubicBezTo>
                    <a:pt x="16" y="21"/>
                    <a:pt x="16" y="21"/>
                    <a:pt x="16" y="21"/>
                  </a:cubicBezTo>
                  <a:cubicBezTo>
                    <a:pt x="16" y="21"/>
                    <a:pt x="16" y="21"/>
                    <a:pt x="16" y="21"/>
                  </a:cubicBezTo>
                  <a:cubicBezTo>
                    <a:pt x="17" y="18"/>
                    <a:pt x="17" y="15"/>
                    <a:pt x="17" y="15"/>
                  </a:cubicBezTo>
                  <a:cubicBezTo>
                    <a:pt x="17" y="14"/>
                    <a:pt x="16" y="13"/>
                    <a:pt x="16" y="13"/>
                  </a:cubicBezTo>
                  <a:moveTo>
                    <a:pt x="12" y="12"/>
                  </a:moveTo>
                  <a:cubicBezTo>
                    <a:pt x="12" y="13"/>
                    <a:pt x="12" y="14"/>
                    <a:pt x="12" y="14"/>
                  </a:cubicBezTo>
                  <a:cubicBezTo>
                    <a:pt x="11" y="14"/>
                    <a:pt x="11" y="14"/>
                    <a:pt x="11" y="14"/>
                  </a:cubicBezTo>
                  <a:cubicBezTo>
                    <a:pt x="11" y="15"/>
                    <a:pt x="11" y="17"/>
                    <a:pt x="11" y="17"/>
                  </a:cubicBezTo>
                  <a:cubicBezTo>
                    <a:pt x="11" y="18"/>
                    <a:pt x="11" y="18"/>
                    <a:pt x="11" y="19"/>
                  </a:cubicBezTo>
                  <a:cubicBezTo>
                    <a:pt x="11" y="19"/>
                    <a:pt x="11" y="19"/>
                    <a:pt x="11" y="19"/>
                  </a:cubicBezTo>
                  <a:cubicBezTo>
                    <a:pt x="12" y="19"/>
                    <a:pt x="13" y="19"/>
                    <a:pt x="13" y="19"/>
                  </a:cubicBezTo>
                  <a:cubicBezTo>
                    <a:pt x="13" y="17"/>
                    <a:pt x="13" y="16"/>
                    <a:pt x="13" y="16"/>
                  </a:cubicBezTo>
                  <a:cubicBezTo>
                    <a:pt x="13" y="13"/>
                    <a:pt x="12" y="13"/>
                    <a:pt x="12" y="12"/>
                  </a:cubicBezTo>
                  <a:moveTo>
                    <a:pt x="4" y="0"/>
                  </a:moveTo>
                  <a:cubicBezTo>
                    <a:pt x="0" y="0"/>
                    <a:pt x="8" y="6"/>
                    <a:pt x="8" y="6"/>
                  </a:cubicBezTo>
                  <a:cubicBezTo>
                    <a:pt x="7" y="8"/>
                    <a:pt x="11" y="8"/>
                    <a:pt x="11" y="8"/>
                  </a:cubicBezTo>
                  <a:cubicBezTo>
                    <a:pt x="8" y="9"/>
                    <a:pt x="7" y="10"/>
                    <a:pt x="6" y="11"/>
                  </a:cubicBezTo>
                  <a:cubicBezTo>
                    <a:pt x="7" y="11"/>
                    <a:pt x="8" y="12"/>
                    <a:pt x="8" y="12"/>
                  </a:cubicBezTo>
                  <a:cubicBezTo>
                    <a:pt x="8" y="12"/>
                    <a:pt x="8" y="12"/>
                    <a:pt x="8" y="12"/>
                  </a:cubicBezTo>
                  <a:cubicBezTo>
                    <a:pt x="9" y="12"/>
                    <a:pt x="10" y="12"/>
                    <a:pt x="10" y="12"/>
                  </a:cubicBezTo>
                  <a:cubicBezTo>
                    <a:pt x="11" y="11"/>
                    <a:pt x="11" y="11"/>
                    <a:pt x="11" y="11"/>
                  </a:cubicBezTo>
                  <a:cubicBezTo>
                    <a:pt x="12" y="11"/>
                    <a:pt x="13" y="11"/>
                    <a:pt x="14" y="12"/>
                  </a:cubicBezTo>
                  <a:cubicBezTo>
                    <a:pt x="14" y="12"/>
                    <a:pt x="14" y="12"/>
                    <a:pt x="14" y="19"/>
                  </a:cubicBezTo>
                  <a:cubicBezTo>
                    <a:pt x="14" y="19"/>
                    <a:pt x="15" y="19"/>
                    <a:pt x="15" y="20"/>
                  </a:cubicBezTo>
                  <a:cubicBezTo>
                    <a:pt x="15" y="16"/>
                    <a:pt x="15" y="14"/>
                    <a:pt x="15" y="14"/>
                  </a:cubicBezTo>
                  <a:cubicBezTo>
                    <a:pt x="15" y="12"/>
                    <a:pt x="15" y="12"/>
                    <a:pt x="15" y="12"/>
                  </a:cubicBezTo>
                  <a:cubicBezTo>
                    <a:pt x="16" y="12"/>
                    <a:pt x="16" y="12"/>
                    <a:pt x="16" y="12"/>
                  </a:cubicBezTo>
                  <a:cubicBezTo>
                    <a:pt x="16" y="12"/>
                    <a:pt x="16" y="12"/>
                    <a:pt x="16" y="12"/>
                  </a:cubicBezTo>
                  <a:cubicBezTo>
                    <a:pt x="16" y="12"/>
                    <a:pt x="17" y="12"/>
                    <a:pt x="17" y="13"/>
                  </a:cubicBezTo>
                  <a:cubicBezTo>
                    <a:pt x="16" y="11"/>
                    <a:pt x="16" y="9"/>
                    <a:pt x="15" y="6"/>
                  </a:cubicBezTo>
                  <a:cubicBezTo>
                    <a:pt x="11" y="0"/>
                    <a:pt x="5" y="0"/>
                    <a:pt x="5"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 name="Freeform 452"/>
            <p:cNvSpPr/>
            <p:nvPr/>
          </p:nvSpPr>
          <p:spPr bwMode="auto">
            <a:xfrm>
              <a:off x="877" y="14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 name="Freeform 453"/>
            <p:cNvSpPr>
              <a:spLocks noEditPoints="1"/>
            </p:cNvSpPr>
            <p:nvPr/>
          </p:nvSpPr>
          <p:spPr bwMode="auto">
            <a:xfrm>
              <a:off x="878" y="1411"/>
              <a:ext cx="9" cy="15"/>
            </a:xfrm>
            <a:custGeom>
              <a:avLst/>
              <a:gdLst>
                <a:gd name="T0" fmla="*/ 2 w 6"/>
                <a:gd name="T1" fmla="*/ 6 h 10"/>
                <a:gd name="T2" fmla="*/ 0 w 6"/>
                <a:gd name="T3" fmla="*/ 8 h 10"/>
                <a:gd name="T4" fmla="*/ 0 w 6"/>
                <a:gd name="T5" fmla="*/ 10 h 10"/>
                <a:gd name="T6" fmla="*/ 0 w 6"/>
                <a:gd name="T7" fmla="*/ 10 h 10"/>
                <a:gd name="T8" fmla="*/ 2 w 6"/>
                <a:gd name="T9" fmla="*/ 9 h 10"/>
                <a:gd name="T10" fmla="*/ 2 w 6"/>
                <a:gd name="T11" fmla="*/ 8 h 10"/>
                <a:gd name="T12" fmla="*/ 2 w 6"/>
                <a:gd name="T13" fmla="*/ 6 h 10"/>
                <a:gd name="T14" fmla="*/ 6 w 6"/>
                <a:gd name="T15" fmla="*/ 4 h 10"/>
                <a:gd name="T16" fmla="*/ 4 w 6"/>
                <a:gd name="T17" fmla="*/ 5 h 10"/>
                <a:gd name="T18" fmla="*/ 4 w 6"/>
                <a:gd name="T19" fmla="*/ 8 h 10"/>
                <a:gd name="T20" fmla="*/ 6 w 6"/>
                <a:gd name="T21" fmla="*/ 8 h 10"/>
                <a:gd name="T22" fmla="*/ 6 w 6"/>
                <a:gd name="T23" fmla="*/ 4 h 10"/>
                <a:gd name="T24" fmla="*/ 3 w 6"/>
                <a:gd name="T25" fmla="*/ 0 h 10"/>
                <a:gd name="T26" fmla="*/ 4 w 6"/>
                <a:gd name="T27" fmla="*/ 1 h 10"/>
                <a:gd name="T28" fmla="*/ 5 w 6"/>
                <a:gd name="T29" fmla="*/ 1 h 10"/>
                <a:gd name="T30" fmla="*/ 5 w 6"/>
                <a:gd name="T31" fmla="*/ 1 h 10"/>
                <a:gd name="T32" fmla="*/ 5 w 6"/>
                <a:gd name="T33" fmla="*/ 1 h 10"/>
                <a:gd name="T34" fmla="*/ 3 w 6"/>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0">
                  <a:moveTo>
                    <a:pt x="2" y="6"/>
                  </a:moveTo>
                  <a:cubicBezTo>
                    <a:pt x="1" y="7"/>
                    <a:pt x="1" y="7"/>
                    <a:pt x="0" y="8"/>
                  </a:cubicBezTo>
                  <a:cubicBezTo>
                    <a:pt x="0" y="8"/>
                    <a:pt x="0" y="9"/>
                    <a:pt x="0" y="10"/>
                  </a:cubicBezTo>
                  <a:cubicBezTo>
                    <a:pt x="0" y="10"/>
                    <a:pt x="0" y="10"/>
                    <a:pt x="0" y="10"/>
                  </a:cubicBezTo>
                  <a:cubicBezTo>
                    <a:pt x="1" y="10"/>
                    <a:pt x="1" y="10"/>
                    <a:pt x="2" y="9"/>
                  </a:cubicBezTo>
                  <a:cubicBezTo>
                    <a:pt x="2" y="9"/>
                    <a:pt x="2" y="9"/>
                    <a:pt x="2" y="8"/>
                  </a:cubicBezTo>
                  <a:cubicBezTo>
                    <a:pt x="2" y="8"/>
                    <a:pt x="2" y="7"/>
                    <a:pt x="2" y="6"/>
                  </a:cubicBezTo>
                  <a:moveTo>
                    <a:pt x="6" y="4"/>
                  </a:moveTo>
                  <a:cubicBezTo>
                    <a:pt x="5" y="4"/>
                    <a:pt x="5" y="5"/>
                    <a:pt x="4" y="5"/>
                  </a:cubicBezTo>
                  <a:cubicBezTo>
                    <a:pt x="4" y="6"/>
                    <a:pt x="4" y="7"/>
                    <a:pt x="4" y="8"/>
                  </a:cubicBezTo>
                  <a:cubicBezTo>
                    <a:pt x="5" y="8"/>
                    <a:pt x="5" y="8"/>
                    <a:pt x="6" y="8"/>
                  </a:cubicBezTo>
                  <a:cubicBezTo>
                    <a:pt x="6" y="7"/>
                    <a:pt x="6" y="5"/>
                    <a:pt x="6" y="4"/>
                  </a:cubicBezTo>
                  <a:moveTo>
                    <a:pt x="3" y="0"/>
                  </a:moveTo>
                  <a:cubicBezTo>
                    <a:pt x="2" y="1"/>
                    <a:pt x="3" y="1"/>
                    <a:pt x="4" y="1"/>
                  </a:cubicBezTo>
                  <a:cubicBezTo>
                    <a:pt x="4" y="1"/>
                    <a:pt x="5" y="1"/>
                    <a:pt x="5" y="1"/>
                  </a:cubicBezTo>
                  <a:cubicBezTo>
                    <a:pt x="5" y="1"/>
                    <a:pt x="5" y="1"/>
                    <a:pt x="5" y="1"/>
                  </a:cubicBezTo>
                  <a:cubicBezTo>
                    <a:pt x="5" y="1"/>
                    <a:pt x="5" y="1"/>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 name="Freeform 454"/>
            <p:cNvSpPr>
              <a:spLocks noEditPoints="1"/>
            </p:cNvSpPr>
            <p:nvPr/>
          </p:nvSpPr>
          <p:spPr bwMode="auto">
            <a:xfrm>
              <a:off x="888" y="1411"/>
              <a:ext cx="6" cy="12"/>
            </a:xfrm>
            <a:custGeom>
              <a:avLst/>
              <a:gdLst>
                <a:gd name="T0" fmla="*/ 1 w 4"/>
                <a:gd name="T1" fmla="*/ 3 h 8"/>
                <a:gd name="T2" fmla="*/ 0 w 4"/>
                <a:gd name="T3" fmla="*/ 3 h 8"/>
                <a:gd name="T4" fmla="*/ 0 w 4"/>
                <a:gd name="T5" fmla="*/ 8 h 8"/>
                <a:gd name="T6" fmla="*/ 1 w 4"/>
                <a:gd name="T7" fmla="*/ 8 h 8"/>
                <a:gd name="T8" fmla="*/ 1 w 4"/>
                <a:gd name="T9" fmla="*/ 6 h 8"/>
                <a:gd name="T10" fmla="*/ 1 w 4"/>
                <a:gd name="T11" fmla="*/ 3 h 8"/>
                <a:gd name="T12" fmla="*/ 1 w 4"/>
                <a:gd name="T13" fmla="*/ 0 h 8"/>
                <a:gd name="T14" fmla="*/ 0 w 4"/>
                <a:gd name="T15" fmla="*/ 1 h 8"/>
                <a:gd name="T16" fmla="*/ 1 w 4"/>
                <a:gd name="T17" fmla="*/ 0 h 8"/>
                <a:gd name="T18" fmla="*/ 2 w 4"/>
                <a:gd name="T19" fmla="*/ 1 h 8"/>
                <a:gd name="T20" fmla="*/ 3 w 4"/>
                <a:gd name="T21" fmla="*/ 5 h 8"/>
                <a:gd name="T22" fmla="*/ 3 w 4"/>
                <a:gd name="T23" fmla="*/ 8 h 8"/>
                <a:gd name="T24" fmla="*/ 4 w 4"/>
                <a:gd name="T25" fmla="*/ 8 h 8"/>
                <a:gd name="T26" fmla="*/ 4 w 4"/>
                <a:gd name="T27" fmla="*/ 1 h 8"/>
                <a:gd name="T28" fmla="*/ 1 w 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8">
                  <a:moveTo>
                    <a:pt x="1" y="3"/>
                  </a:moveTo>
                  <a:cubicBezTo>
                    <a:pt x="1" y="3"/>
                    <a:pt x="0" y="3"/>
                    <a:pt x="0" y="3"/>
                  </a:cubicBezTo>
                  <a:cubicBezTo>
                    <a:pt x="0" y="5"/>
                    <a:pt x="0" y="7"/>
                    <a:pt x="0" y="8"/>
                  </a:cubicBezTo>
                  <a:cubicBezTo>
                    <a:pt x="0" y="8"/>
                    <a:pt x="1" y="8"/>
                    <a:pt x="1" y="8"/>
                  </a:cubicBezTo>
                  <a:cubicBezTo>
                    <a:pt x="1" y="7"/>
                    <a:pt x="1" y="7"/>
                    <a:pt x="1" y="6"/>
                  </a:cubicBezTo>
                  <a:cubicBezTo>
                    <a:pt x="1" y="6"/>
                    <a:pt x="1" y="4"/>
                    <a:pt x="1" y="3"/>
                  </a:cubicBezTo>
                  <a:moveTo>
                    <a:pt x="1" y="0"/>
                  </a:moveTo>
                  <a:cubicBezTo>
                    <a:pt x="1" y="0"/>
                    <a:pt x="1" y="0"/>
                    <a:pt x="0" y="1"/>
                  </a:cubicBezTo>
                  <a:cubicBezTo>
                    <a:pt x="1" y="1"/>
                    <a:pt x="1" y="0"/>
                    <a:pt x="1" y="0"/>
                  </a:cubicBezTo>
                  <a:cubicBezTo>
                    <a:pt x="2" y="0"/>
                    <a:pt x="2" y="1"/>
                    <a:pt x="2" y="1"/>
                  </a:cubicBezTo>
                  <a:cubicBezTo>
                    <a:pt x="2" y="2"/>
                    <a:pt x="3" y="2"/>
                    <a:pt x="3" y="5"/>
                  </a:cubicBezTo>
                  <a:cubicBezTo>
                    <a:pt x="3" y="5"/>
                    <a:pt x="3" y="6"/>
                    <a:pt x="3" y="8"/>
                  </a:cubicBezTo>
                  <a:cubicBezTo>
                    <a:pt x="3" y="8"/>
                    <a:pt x="4" y="8"/>
                    <a:pt x="4" y="8"/>
                  </a:cubicBezTo>
                  <a:cubicBezTo>
                    <a:pt x="4" y="1"/>
                    <a:pt x="4" y="1"/>
                    <a:pt x="4"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 name="Freeform 455"/>
            <p:cNvSpPr/>
            <p:nvPr/>
          </p:nvSpPr>
          <p:spPr bwMode="auto">
            <a:xfrm>
              <a:off x="896" y="1413"/>
              <a:ext cx="3" cy="13"/>
            </a:xfrm>
            <a:custGeom>
              <a:avLst/>
              <a:gdLst>
                <a:gd name="T0" fmla="*/ 0 w 2"/>
                <a:gd name="T1" fmla="*/ 0 h 9"/>
                <a:gd name="T2" fmla="*/ 0 w 2"/>
                <a:gd name="T3" fmla="*/ 2 h 9"/>
                <a:gd name="T4" fmla="*/ 0 w 2"/>
                <a:gd name="T5" fmla="*/ 8 h 9"/>
                <a:gd name="T6" fmla="*/ 0 w 2"/>
                <a:gd name="T7" fmla="*/ 8 h 9"/>
                <a:gd name="T8" fmla="*/ 1 w 2"/>
                <a:gd name="T9" fmla="*/ 5 h 9"/>
                <a:gd name="T10" fmla="*/ 1 w 2"/>
                <a:gd name="T11" fmla="*/ 2 h 9"/>
                <a:gd name="T12" fmla="*/ 1 w 2"/>
                <a:gd name="T13" fmla="*/ 1 h 9"/>
                <a:gd name="T14" fmla="*/ 2 w 2"/>
                <a:gd name="T15" fmla="*/ 3 h 9"/>
                <a:gd name="T16" fmla="*/ 1 w 2"/>
                <a:gd name="T17" fmla="*/ 9 h 9"/>
                <a:gd name="T18" fmla="*/ 2 w 2"/>
                <a:gd name="T19" fmla="*/ 8 h 9"/>
                <a:gd name="T20" fmla="*/ 2 w 2"/>
                <a:gd name="T21" fmla="*/ 3 h 9"/>
                <a:gd name="T22" fmla="*/ 2 w 2"/>
                <a:gd name="T23" fmla="*/ 1 h 9"/>
                <a:gd name="T24" fmla="*/ 1 w 2"/>
                <a:gd name="T25" fmla="*/ 0 h 9"/>
                <a:gd name="T26" fmla="*/ 1 w 2"/>
                <a:gd name="T27" fmla="*/ 0 h 9"/>
                <a:gd name="T28" fmla="*/ 0 w 2"/>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9">
                  <a:moveTo>
                    <a:pt x="0" y="0"/>
                  </a:moveTo>
                  <a:cubicBezTo>
                    <a:pt x="0" y="0"/>
                    <a:pt x="0" y="0"/>
                    <a:pt x="0" y="2"/>
                  </a:cubicBezTo>
                  <a:cubicBezTo>
                    <a:pt x="0" y="2"/>
                    <a:pt x="0" y="4"/>
                    <a:pt x="0" y="8"/>
                  </a:cubicBezTo>
                  <a:cubicBezTo>
                    <a:pt x="0" y="8"/>
                    <a:pt x="0" y="8"/>
                    <a:pt x="0" y="8"/>
                  </a:cubicBezTo>
                  <a:cubicBezTo>
                    <a:pt x="0" y="7"/>
                    <a:pt x="0" y="6"/>
                    <a:pt x="1" y="5"/>
                  </a:cubicBezTo>
                  <a:cubicBezTo>
                    <a:pt x="1" y="5"/>
                    <a:pt x="0" y="2"/>
                    <a:pt x="1" y="2"/>
                  </a:cubicBezTo>
                  <a:cubicBezTo>
                    <a:pt x="1" y="2"/>
                    <a:pt x="1" y="1"/>
                    <a:pt x="1" y="1"/>
                  </a:cubicBezTo>
                  <a:cubicBezTo>
                    <a:pt x="1" y="1"/>
                    <a:pt x="2" y="2"/>
                    <a:pt x="2" y="3"/>
                  </a:cubicBezTo>
                  <a:cubicBezTo>
                    <a:pt x="2" y="3"/>
                    <a:pt x="2" y="6"/>
                    <a:pt x="1" y="9"/>
                  </a:cubicBezTo>
                  <a:cubicBezTo>
                    <a:pt x="2" y="9"/>
                    <a:pt x="2" y="8"/>
                    <a:pt x="2" y="8"/>
                  </a:cubicBezTo>
                  <a:cubicBezTo>
                    <a:pt x="2" y="7"/>
                    <a:pt x="2" y="4"/>
                    <a:pt x="2" y="3"/>
                  </a:cubicBezTo>
                  <a:cubicBezTo>
                    <a:pt x="2" y="3"/>
                    <a:pt x="2" y="2"/>
                    <a:pt x="2" y="1"/>
                  </a:cubicBezTo>
                  <a:cubicBezTo>
                    <a:pt x="2" y="0"/>
                    <a:pt x="1" y="0"/>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 name="Freeform 456"/>
            <p:cNvSpPr/>
            <p:nvPr/>
          </p:nvSpPr>
          <p:spPr bwMode="auto">
            <a:xfrm>
              <a:off x="854" y="1411"/>
              <a:ext cx="29" cy="55"/>
            </a:xfrm>
            <a:custGeom>
              <a:avLst/>
              <a:gdLst>
                <a:gd name="T0" fmla="*/ 20 w 20"/>
                <a:gd name="T1" fmla="*/ 26 h 38"/>
                <a:gd name="T2" fmla="*/ 20 w 20"/>
                <a:gd name="T3" fmla="*/ 29 h 38"/>
                <a:gd name="T4" fmla="*/ 18 w 20"/>
                <a:gd name="T5" fmla="*/ 32 h 38"/>
                <a:gd name="T6" fmla="*/ 16 w 20"/>
                <a:gd name="T7" fmla="*/ 34 h 38"/>
                <a:gd name="T8" fmla="*/ 13 w 20"/>
                <a:gd name="T9" fmla="*/ 34 h 38"/>
                <a:gd name="T10" fmla="*/ 13 w 20"/>
                <a:gd name="T11" fmla="*/ 37 h 38"/>
                <a:gd name="T12" fmla="*/ 13 w 20"/>
                <a:gd name="T13" fmla="*/ 38 h 38"/>
                <a:gd name="T14" fmla="*/ 12 w 20"/>
                <a:gd name="T15" fmla="*/ 38 h 38"/>
                <a:gd name="T16" fmla="*/ 9 w 20"/>
                <a:gd name="T17" fmla="*/ 38 h 38"/>
                <a:gd name="T18" fmla="*/ 8 w 20"/>
                <a:gd name="T19" fmla="*/ 38 h 38"/>
                <a:gd name="T20" fmla="*/ 7 w 20"/>
                <a:gd name="T21" fmla="*/ 37 h 38"/>
                <a:gd name="T22" fmla="*/ 7 w 20"/>
                <a:gd name="T23" fmla="*/ 35 h 38"/>
                <a:gd name="T24" fmla="*/ 3 w 20"/>
                <a:gd name="T25" fmla="*/ 34 h 38"/>
                <a:gd name="T26" fmla="*/ 0 w 20"/>
                <a:gd name="T27" fmla="*/ 33 h 38"/>
                <a:gd name="T28" fmla="*/ 0 w 20"/>
                <a:gd name="T29" fmla="*/ 32 h 38"/>
                <a:gd name="T30" fmla="*/ 0 w 20"/>
                <a:gd name="T31" fmla="*/ 31 h 38"/>
                <a:gd name="T32" fmla="*/ 1 w 20"/>
                <a:gd name="T33" fmla="*/ 29 h 38"/>
                <a:gd name="T34" fmla="*/ 1 w 20"/>
                <a:gd name="T35" fmla="*/ 29 h 38"/>
                <a:gd name="T36" fmla="*/ 2 w 20"/>
                <a:gd name="T37" fmla="*/ 29 h 38"/>
                <a:gd name="T38" fmla="*/ 2 w 20"/>
                <a:gd name="T39" fmla="*/ 29 h 38"/>
                <a:gd name="T40" fmla="*/ 4 w 20"/>
                <a:gd name="T41" fmla="*/ 30 h 38"/>
                <a:gd name="T42" fmla="*/ 8 w 20"/>
                <a:gd name="T43" fmla="*/ 30 h 38"/>
                <a:gd name="T44" fmla="*/ 12 w 20"/>
                <a:gd name="T45" fmla="*/ 29 h 38"/>
                <a:gd name="T46" fmla="*/ 14 w 20"/>
                <a:gd name="T47" fmla="*/ 26 h 38"/>
                <a:gd name="T48" fmla="*/ 13 w 20"/>
                <a:gd name="T49" fmla="*/ 24 h 38"/>
                <a:gd name="T50" fmla="*/ 9 w 20"/>
                <a:gd name="T51" fmla="*/ 21 h 38"/>
                <a:gd name="T52" fmla="*/ 6 w 20"/>
                <a:gd name="T53" fmla="*/ 20 h 38"/>
                <a:gd name="T54" fmla="*/ 3 w 20"/>
                <a:gd name="T55" fmla="*/ 18 h 38"/>
                <a:gd name="T56" fmla="*/ 1 w 20"/>
                <a:gd name="T57" fmla="*/ 15 h 38"/>
                <a:gd name="T58" fmla="*/ 1 w 20"/>
                <a:gd name="T59" fmla="*/ 12 h 38"/>
                <a:gd name="T60" fmla="*/ 2 w 20"/>
                <a:gd name="T61" fmla="*/ 7 h 38"/>
                <a:gd name="T62" fmla="*/ 8 w 20"/>
                <a:gd name="T63" fmla="*/ 4 h 38"/>
                <a:gd name="T64" fmla="*/ 8 w 20"/>
                <a:gd name="T65" fmla="*/ 2 h 38"/>
                <a:gd name="T66" fmla="*/ 8 w 20"/>
                <a:gd name="T67" fmla="*/ 1 h 38"/>
                <a:gd name="T68" fmla="*/ 10 w 20"/>
                <a:gd name="T69" fmla="*/ 0 h 38"/>
                <a:gd name="T70" fmla="*/ 13 w 20"/>
                <a:gd name="T71" fmla="*/ 0 h 38"/>
                <a:gd name="T72" fmla="*/ 14 w 20"/>
                <a:gd name="T73" fmla="*/ 1 h 38"/>
                <a:gd name="T74" fmla="*/ 14 w 20"/>
                <a:gd name="T75" fmla="*/ 2 h 38"/>
                <a:gd name="T76" fmla="*/ 14 w 20"/>
                <a:gd name="T77" fmla="*/ 4 h 38"/>
                <a:gd name="T78" fmla="*/ 17 w 20"/>
                <a:gd name="T79" fmla="*/ 4 h 38"/>
                <a:gd name="T80" fmla="*/ 18 w 20"/>
                <a:gd name="T81" fmla="*/ 5 h 38"/>
                <a:gd name="T82" fmla="*/ 19 w 20"/>
                <a:gd name="T83" fmla="*/ 6 h 38"/>
                <a:gd name="T84" fmla="*/ 18 w 20"/>
                <a:gd name="T85" fmla="*/ 7 h 38"/>
                <a:gd name="T86" fmla="*/ 18 w 20"/>
                <a:gd name="T87" fmla="*/ 9 h 38"/>
                <a:gd name="T88" fmla="*/ 17 w 20"/>
                <a:gd name="T89" fmla="*/ 9 h 38"/>
                <a:gd name="T90" fmla="*/ 15 w 20"/>
                <a:gd name="T91" fmla="*/ 9 h 38"/>
                <a:gd name="T92" fmla="*/ 12 w 20"/>
                <a:gd name="T93" fmla="*/ 9 h 38"/>
                <a:gd name="T94" fmla="*/ 8 w 20"/>
                <a:gd name="T95" fmla="*/ 9 h 38"/>
                <a:gd name="T96" fmla="*/ 7 w 20"/>
                <a:gd name="T97" fmla="*/ 12 h 38"/>
                <a:gd name="T98" fmla="*/ 8 w 20"/>
                <a:gd name="T99" fmla="*/ 14 h 38"/>
                <a:gd name="T100" fmla="*/ 12 w 20"/>
                <a:gd name="T101" fmla="*/ 16 h 38"/>
                <a:gd name="T102" fmla="*/ 18 w 20"/>
                <a:gd name="T103" fmla="*/ 20 h 38"/>
                <a:gd name="T104" fmla="*/ 20 w 20"/>
                <a:gd name="T10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 h="38">
                  <a:moveTo>
                    <a:pt x="20" y="26"/>
                  </a:moveTo>
                  <a:cubicBezTo>
                    <a:pt x="20" y="27"/>
                    <a:pt x="20" y="29"/>
                    <a:pt x="20" y="29"/>
                  </a:cubicBezTo>
                  <a:cubicBezTo>
                    <a:pt x="19" y="30"/>
                    <a:pt x="19" y="31"/>
                    <a:pt x="18" y="32"/>
                  </a:cubicBezTo>
                  <a:cubicBezTo>
                    <a:pt x="18" y="33"/>
                    <a:pt x="17" y="33"/>
                    <a:pt x="16" y="34"/>
                  </a:cubicBezTo>
                  <a:cubicBezTo>
                    <a:pt x="15" y="34"/>
                    <a:pt x="14" y="34"/>
                    <a:pt x="13" y="34"/>
                  </a:cubicBezTo>
                  <a:cubicBezTo>
                    <a:pt x="13" y="37"/>
                    <a:pt x="13" y="37"/>
                    <a:pt x="13" y="37"/>
                  </a:cubicBezTo>
                  <a:cubicBezTo>
                    <a:pt x="13" y="38"/>
                    <a:pt x="13" y="38"/>
                    <a:pt x="13" y="38"/>
                  </a:cubicBezTo>
                  <a:cubicBezTo>
                    <a:pt x="13" y="38"/>
                    <a:pt x="12" y="38"/>
                    <a:pt x="12" y="38"/>
                  </a:cubicBezTo>
                  <a:cubicBezTo>
                    <a:pt x="9" y="38"/>
                    <a:pt x="9" y="38"/>
                    <a:pt x="9" y="38"/>
                  </a:cubicBezTo>
                  <a:cubicBezTo>
                    <a:pt x="8" y="38"/>
                    <a:pt x="8" y="38"/>
                    <a:pt x="8" y="38"/>
                  </a:cubicBezTo>
                  <a:cubicBezTo>
                    <a:pt x="7" y="38"/>
                    <a:pt x="7" y="37"/>
                    <a:pt x="7" y="37"/>
                  </a:cubicBezTo>
                  <a:cubicBezTo>
                    <a:pt x="7" y="35"/>
                    <a:pt x="7" y="35"/>
                    <a:pt x="7" y="35"/>
                  </a:cubicBezTo>
                  <a:cubicBezTo>
                    <a:pt x="5" y="35"/>
                    <a:pt x="4" y="35"/>
                    <a:pt x="3" y="34"/>
                  </a:cubicBezTo>
                  <a:cubicBezTo>
                    <a:pt x="1" y="34"/>
                    <a:pt x="1" y="34"/>
                    <a:pt x="0" y="33"/>
                  </a:cubicBezTo>
                  <a:cubicBezTo>
                    <a:pt x="0" y="33"/>
                    <a:pt x="0" y="33"/>
                    <a:pt x="0" y="32"/>
                  </a:cubicBezTo>
                  <a:cubicBezTo>
                    <a:pt x="0" y="32"/>
                    <a:pt x="0" y="31"/>
                    <a:pt x="0" y="31"/>
                  </a:cubicBezTo>
                  <a:cubicBezTo>
                    <a:pt x="0" y="30"/>
                    <a:pt x="0" y="30"/>
                    <a:pt x="1" y="29"/>
                  </a:cubicBezTo>
                  <a:cubicBezTo>
                    <a:pt x="1" y="29"/>
                    <a:pt x="1" y="28"/>
                    <a:pt x="1" y="29"/>
                  </a:cubicBezTo>
                  <a:cubicBezTo>
                    <a:pt x="2" y="29"/>
                    <a:pt x="2" y="29"/>
                    <a:pt x="2" y="29"/>
                  </a:cubicBezTo>
                  <a:cubicBezTo>
                    <a:pt x="2" y="29"/>
                    <a:pt x="2" y="29"/>
                    <a:pt x="2" y="29"/>
                  </a:cubicBezTo>
                  <a:cubicBezTo>
                    <a:pt x="3" y="29"/>
                    <a:pt x="3" y="29"/>
                    <a:pt x="4" y="30"/>
                  </a:cubicBezTo>
                  <a:cubicBezTo>
                    <a:pt x="5" y="30"/>
                    <a:pt x="7" y="30"/>
                    <a:pt x="8" y="30"/>
                  </a:cubicBezTo>
                  <a:cubicBezTo>
                    <a:pt x="10" y="30"/>
                    <a:pt x="11" y="30"/>
                    <a:pt x="12" y="29"/>
                  </a:cubicBezTo>
                  <a:cubicBezTo>
                    <a:pt x="14" y="29"/>
                    <a:pt x="14" y="28"/>
                    <a:pt x="14" y="26"/>
                  </a:cubicBezTo>
                  <a:cubicBezTo>
                    <a:pt x="14" y="25"/>
                    <a:pt x="14" y="24"/>
                    <a:pt x="13" y="24"/>
                  </a:cubicBezTo>
                  <a:cubicBezTo>
                    <a:pt x="12" y="23"/>
                    <a:pt x="11" y="22"/>
                    <a:pt x="9" y="21"/>
                  </a:cubicBezTo>
                  <a:cubicBezTo>
                    <a:pt x="8" y="21"/>
                    <a:pt x="7" y="20"/>
                    <a:pt x="6" y="20"/>
                  </a:cubicBezTo>
                  <a:cubicBezTo>
                    <a:pt x="5" y="19"/>
                    <a:pt x="4" y="19"/>
                    <a:pt x="3" y="18"/>
                  </a:cubicBezTo>
                  <a:cubicBezTo>
                    <a:pt x="2" y="17"/>
                    <a:pt x="2" y="16"/>
                    <a:pt x="1" y="15"/>
                  </a:cubicBezTo>
                  <a:cubicBezTo>
                    <a:pt x="1" y="14"/>
                    <a:pt x="1" y="13"/>
                    <a:pt x="1" y="12"/>
                  </a:cubicBezTo>
                  <a:cubicBezTo>
                    <a:pt x="1" y="10"/>
                    <a:pt x="1" y="9"/>
                    <a:pt x="2" y="7"/>
                  </a:cubicBezTo>
                  <a:cubicBezTo>
                    <a:pt x="4" y="6"/>
                    <a:pt x="6" y="5"/>
                    <a:pt x="8" y="4"/>
                  </a:cubicBezTo>
                  <a:cubicBezTo>
                    <a:pt x="8" y="2"/>
                    <a:pt x="8" y="2"/>
                    <a:pt x="8" y="2"/>
                  </a:cubicBezTo>
                  <a:cubicBezTo>
                    <a:pt x="8" y="1"/>
                    <a:pt x="8" y="1"/>
                    <a:pt x="8" y="1"/>
                  </a:cubicBezTo>
                  <a:cubicBezTo>
                    <a:pt x="9" y="0"/>
                    <a:pt x="9" y="0"/>
                    <a:pt x="10" y="0"/>
                  </a:cubicBezTo>
                  <a:cubicBezTo>
                    <a:pt x="13" y="0"/>
                    <a:pt x="13" y="0"/>
                    <a:pt x="13" y="0"/>
                  </a:cubicBezTo>
                  <a:cubicBezTo>
                    <a:pt x="13" y="0"/>
                    <a:pt x="14" y="0"/>
                    <a:pt x="14" y="1"/>
                  </a:cubicBezTo>
                  <a:cubicBezTo>
                    <a:pt x="14" y="1"/>
                    <a:pt x="14" y="1"/>
                    <a:pt x="14" y="2"/>
                  </a:cubicBezTo>
                  <a:cubicBezTo>
                    <a:pt x="14" y="4"/>
                    <a:pt x="14" y="4"/>
                    <a:pt x="14" y="4"/>
                  </a:cubicBezTo>
                  <a:cubicBezTo>
                    <a:pt x="15" y="4"/>
                    <a:pt x="16" y="4"/>
                    <a:pt x="17" y="4"/>
                  </a:cubicBezTo>
                  <a:cubicBezTo>
                    <a:pt x="17" y="5"/>
                    <a:pt x="18" y="5"/>
                    <a:pt x="18" y="5"/>
                  </a:cubicBezTo>
                  <a:cubicBezTo>
                    <a:pt x="18" y="5"/>
                    <a:pt x="19" y="5"/>
                    <a:pt x="19" y="6"/>
                  </a:cubicBezTo>
                  <a:cubicBezTo>
                    <a:pt x="19" y="6"/>
                    <a:pt x="19" y="7"/>
                    <a:pt x="18" y="7"/>
                  </a:cubicBezTo>
                  <a:cubicBezTo>
                    <a:pt x="18" y="8"/>
                    <a:pt x="18" y="8"/>
                    <a:pt x="18" y="9"/>
                  </a:cubicBezTo>
                  <a:cubicBezTo>
                    <a:pt x="18" y="9"/>
                    <a:pt x="17" y="10"/>
                    <a:pt x="17" y="9"/>
                  </a:cubicBezTo>
                  <a:cubicBezTo>
                    <a:pt x="17" y="9"/>
                    <a:pt x="16" y="9"/>
                    <a:pt x="15" y="9"/>
                  </a:cubicBezTo>
                  <a:cubicBezTo>
                    <a:pt x="14" y="9"/>
                    <a:pt x="13" y="9"/>
                    <a:pt x="12" y="9"/>
                  </a:cubicBezTo>
                  <a:cubicBezTo>
                    <a:pt x="10" y="9"/>
                    <a:pt x="8" y="9"/>
                    <a:pt x="8" y="9"/>
                  </a:cubicBezTo>
                  <a:cubicBezTo>
                    <a:pt x="7" y="10"/>
                    <a:pt x="7" y="11"/>
                    <a:pt x="7" y="12"/>
                  </a:cubicBezTo>
                  <a:cubicBezTo>
                    <a:pt x="7" y="13"/>
                    <a:pt x="7" y="14"/>
                    <a:pt x="8" y="14"/>
                  </a:cubicBezTo>
                  <a:cubicBezTo>
                    <a:pt x="9" y="15"/>
                    <a:pt x="10" y="16"/>
                    <a:pt x="12" y="16"/>
                  </a:cubicBezTo>
                  <a:cubicBezTo>
                    <a:pt x="14" y="18"/>
                    <a:pt x="17" y="19"/>
                    <a:pt x="18" y="20"/>
                  </a:cubicBezTo>
                  <a:cubicBezTo>
                    <a:pt x="20" y="22"/>
                    <a:pt x="20" y="24"/>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 name="Freeform 457"/>
            <p:cNvSpPr/>
            <p:nvPr/>
          </p:nvSpPr>
          <p:spPr bwMode="auto">
            <a:xfrm>
              <a:off x="1310" y="735"/>
              <a:ext cx="31" cy="20"/>
            </a:xfrm>
            <a:custGeom>
              <a:avLst/>
              <a:gdLst>
                <a:gd name="T0" fmla="*/ 18 w 21"/>
                <a:gd name="T1" fmla="*/ 14 h 14"/>
                <a:gd name="T2" fmla="*/ 19 w 21"/>
                <a:gd name="T3" fmla="*/ 9 h 14"/>
                <a:gd name="T4" fmla="*/ 21 w 21"/>
                <a:gd name="T5" fmla="*/ 3 h 14"/>
                <a:gd name="T6" fmla="*/ 16 w 21"/>
                <a:gd name="T7" fmla="*/ 1 h 14"/>
                <a:gd name="T8" fmla="*/ 11 w 21"/>
                <a:gd name="T9" fmla="*/ 0 h 14"/>
                <a:gd name="T10" fmla="*/ 9 w 21"/>
                <a:gd name="T11" fmla="*/ 2 h 14"/>
                <a:gd name="T12" fmla="*/ 8 w 21"/>
                <a:gd name="T13" fmla="*/ 1 h 14"/>
                <a:gd name="T14" fmla="*/ 6 w 21"/>
                <a:gd name="T15" fmla="*/ 2 h 14"/>
                <a:gd name="T16" fmla="*/ 1 w 21"/>
                <a:gd name="T17" fmla="*/ 9 h 14"/>
                <a:gd name="T18" fmla="*/ 1 w 21"/>
                <a:gd name="T19" fmla="*/ 13 h 14"/>
                <a:gd name="T20" fmla="*/ 5 w 21"/>
                <a:gd name="T21" fmla="*/ 14 h 14"/>
                <a:gd name="T22" fmla="*/ 18 w 21"/>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18" y="14"/>
                  </a:moveTo>
                  <a:cubicBezTo>
                    <a:pt x="18" y="14"/>
                    <a:pt x="21" y="14"/>
                    <a:pt x="19" y="9"/>
                  </a:cubicBezTo>
                  <a:cubicBezTo>
                    <a:pt x="19" y="9"/>
                    <a:pt x="21" y="6"/>
                    <a:pt x="21" y="3"/>
                  </a:cubicBezTo>
                  <a:cubicBezTo>
                    <a:pt x="21" y="3"/>
                    <a:pt x="18" y="1"/>
                    <a:pt x="16" y="1"/>
                  </a:cubicBezTo>
                  <a:cubicBezTo>
                    <a:pt x="16" y="1"/>
                    <a:pt x="10" y="1"/>
                    <a:pt x="11" y="0"/>
                  </a:cubicBezTo>
                  <a:cubicBezTo>
                    <a:pt x="11" y="0"/>
                    <a:pt x="10" y="1"/>
                    <a:pt x="9" y="2"/>
                  </a:cubicBezTo>
                  <a:cubicBezTo>
                    <a:pt x="8" y="1"/>
                    <a:pt x="8" y="1"/>
                    <a:pt x="8" y="1"/>
                  </a:cubicBezTo>
                  <a:cubicBezTo>
                    <a:pt x="8" y="1"/>
                    <a:pt x="7" y="0"/>
                    <a:pt x="6" y="2"/>
                  </a:cubicBezTo>
                  <a:cubicBezTo>
                    <a:pt x="1" y="9"/>
                    <a:pt x="1" y="9"/>
                    <a:pt x="1" y="9"/>
                  </a:cubicBezTo>
                  <a:cubicBezTo>
                    <a:pt x="1" y="9"/>
                    <a:pt x="0" y="12"/>
                    <a:pt x="1" y="13"/>
                  </a:cubicBezTo>
                  <a:cubicBezTo>
                    <a:pt x="1" y="13"/>
                    <a:pt x="3" y="14"/>
                    <a:pt x="5" y="14"/>
                  </a:cubicBezTo>
                  <a:cubicBezTo>
                    <a:pt x="18" y="14"/>
                    <a:pt x="18" y="14"/>
                    <a:pt x="1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 name="Freeform 458"/>
            <p:cNvSpPr/>
            <p:nvPr/>
          </p:nvSpPr>
          <p:spPr bwMode="auto">
            <a:xfrm>
              <a:off x="1323" y="736"/>
              <a:ext cx="2" cy="16"/>
            </a:xfrm>
            <a:custGeom>
              <a:avLst/>
              <a:gdLst>
                <a:gd name="T0" fmla="*/ 0 w 1"/>
                <a:gd name="T1" fmla="*/ 9 h 11"/>
                <a:gd name="T2" fmla="*/ 1 w 1"/>
                <a:gd name="T3" fmla="*/ 0 h 11"/>
                <a:gd name="T4" fmla="*/ 1 w 1"/>
                <a:gd name="T5" fmla="*/ 11 h 11"/>
                <a:gd name="T6" fmla="*/ 0 w 1"/>
                <a:gd name="T7" fmla="*/ 9 h 11"/>
              </a:gdLst>
              <a:ahLst/>
              <a:cxnLst>
                <a:cxn ang="0">
                  <a:pos x="T0" y="T1"/>
                </a:cxn>
                <a:cxn ang="0">
                  <a:pos x="T2" y="T3"/>
                </a:cxn>
                <a:cxn ang="0">
                  <a:pos x="T4" y="T5"/>
                </a:cxn>
                <a:cxn ang="0">
                  <a:pos x="T6" y="T7"/>
                </a:cxn>
              </a:cxnLst>
              <a:rect l="0" t="0" r="r" b="b"/>
              <a:pathLst>
                <a:path w="1" h="11">
                  <a:moveTo>
                    <a:pt x="0" y="9"/>
                  </a:moveTo>
                  <a:cubicBezTo>
                    <a:pt x="0" y="9"/>
                    <a:pt x="0" y="1"/>
                    <a:pt x="1" y="0"/>
                  </a:cubicBezTo>
                  <a:cubicBezTo>
                    <a:pt x="1" y="0"/>
                    <a:pt x="1" y="9"/>
                    <a:pt x="1" y="11"/>
                  </a:cubicBezTo>
                  <a:cubicBezTo>
                    <a:pt x="0" y="9"/>
                    <a:pt x="0" y="9"/>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 name="Freeform 459"/>
            <p:cNvSpPr>
              <a:spLocks noEditPoints="1"/>
            </p:cNvSpPr>
            <p:nvPr/>
          </p:nvSpPr>
          <p:spPr bwMode="auto">
            <a:xfrm>
              <a:off x="1329" y="739"/>
              <a:ext cx="12" cy="16"/>
            </a:xfrm>
            <a:custGeom>
              <a:avLst/>
              <a:gdLst>
                <a:gd name="T0" fmla="*/ 5 w 8"/>
                <a:gd name="T1" fmla="*/ 6 h 11"/>
                <a:gd name="T2" fmla="*/ 4 w 8"/>
                <a:gd name="T3" fmla="*/ 9 h 11"/>
                <a:gd name="T4" fmla="*/ 6 w 8"/>
                <a:gd name="T5" fmla="*/ 11 h 11"/>
                <a:gd name="T6" fmla="*/ 5 w 8"/>
                <a:gd name="T7" fmla="*/ 6 h 11"/>
                <a:gd name="T8" fmla="*/ 7 w 8"/>
                <a:gd name="T9" fmla="*/ 0 h 11"/>
                <a:gd name="T10" fmla="*/ 6 w 8"/>
                <a:gd name="T11" fmla="*/ 4 h 11"/>
                <a:gd name="T12" fmla="*/ 0 w 8"/>
                <a:gd name="T13" fmla="*/ 7 h 11"/>
                <a:gd name="T14" fmla="*/ 1 w 8"/>
                <a:gd name="T15" fmla="*/ 7 h 11"/>
                <a:gd name="T16" fmla="*/ 2 w 8"/>
                <a:gd name="T17" fmla="*/ 7 h 11"/>
                <a:gd name="T18" fmla="*/ 5 w 8"/>
                <a:gd name="T19" fmla="*/ 6 h 11"/>
                <a:gd name="T20" fmla="*/ 5 w 8"/>
                <a:gd name="T21" fmla="*/ 6 h 11"/>
                <a:gd name="T22" fmla="*/ 7 w 8"/>
                <a:gd name="T23" fmla="*/ 0 h 11"/>
                <a:gd name="T24" fmla="*/ 6 w 8"/>
                <a:gd name="T25" fmla="*/ 0 h 11"/>
                <a:gd name="T26" fmla="*/ 7 w 8"/>
                <a:gd name="T27" fmla="*/ 0 h 11"/>
                <a:gd name="T28" fmla="*/ 6 w 8"/>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1">
                  <a:moveTo>
                    <a:pt x="5" y="6"/>
                  </a:moveTo>
                  <a:cubicBezTo>
                    <a:pt x="5" y="6"/>
                    <a:pt x="7" y="9"/>
                    <a:pt x="4" y="9"/>
                  </a:cubicBezTo>
                  <a:cubicBezTo>
                    <a:pt x="4" y="9"/>
                    <a:pt x="5" y="10"/>
                    <a:pt x="6" y="11"/>
                  </a:cubicBezTo>
                  <a:cubicBezTo>
                    <a:pt x="8" y="9"/>
                    <a:pt x="5" y="6"/>
                    <a:pt x="5" y="6"/>
                  </a:cubicBezTo>
                  <a:moveTo>
                    <a:pt x="7" y="0"/>
                  </a:moveTo>
                  <a:cubicBezTo>
                    <a:pt x="7" y="1"/>
                    <a:pt x="6" y="4"/>
                    <a:pt x="6" y="4"/>
                  </a:cubicBezTo>
                  <a:cubicBezTo>
                    <a:pt x="0" y="7"/>
                    <a:pt x="0" y="7"/>
                    <a:pt x="0" y="7"/>
                  </a:cubicBezTo>
                  <a:cubicBezTo>
                    <a:pt x="1" y="7"/>
                    <a:pt x="1" y="7"/>
                    <a:pt x="1" y="7"/>
                  </a:cubicBezTo>
                  <a:cubicBezTo>
                    <a:pt x="1" y="7"/>
                    <a:pt x="1" y="7"/>
                    <a:pt x="2" y="7"/>
                  </a:cubicBezTo>
                  <a:cubicBezTo>
                    <a:pt x="5" y="6"/>
                    <a:pt x="5" y="6"/>
                    <a:pt x="5" y="6"/>
                  </a:cubicBezTo>
                  <a:cubicBezTo>
                    <a:pt x="5" y="6"/>
                    <a:pt x="5" y="6"/>
                    <a:pt x="5" y="6"/>
                  </a:cubicBezTo>
                  <a:cubicBezTo>
                    <a:pt x="8" y="3"/>
                    <a:pt x="7" y="1"/>
                    <a:pt x="7" y="0"/>
                  </a:cubicBezTo>
                  <a:moveTo>
                    <a:pt x="6" y="0"/>
                  </a:moveTo>
                  <a:cubicBezTo>
                    <a:pt x="6" y="0"/>
                    <a:pt x="7" y="0"/>
                    <a:pt x="7" y="0"/>
                  </a:cubicBezTo>
                  <a:cubicBezTo>
                    <a:pt x="7" y="0"/>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 name="Freeform 460"/>
            <p:cNvSpPr>
              <a:spLocks noEditPoints="1"/>
            </p:cNvSpPr>
            <p:nvPr/>
          </p:nvSpPr>
          <p:spPr bwMode="auto">
            <a:xfrm>
              <a:off x="1312" y="738"/>
              <a:ext cx="11" cy="13"/>
            </a:xfrm>
            <a:custGeom>
              <a:avLst/>
              <a:gdLst>
                <a:gd name="T0" fmla="*/ 8 w 8"/>
                <a:gd name="T1" fmla="*/ 3 h 9"/>
                <a:gd name="T2" fmla="*/ 8 w 8"/>
                <a:gd name="T3" fmla="*/ 2 h 9"/>
                <a:gd name="T4" fmla="*/ 8 w 8"/>
                <a:gd name="T5" fmla="*/ 3 h 9"/>
                <a:gd name="T6" fmla="*/ 8 w 8"/>
                <a:gd name="T7" fmla="*/ 8 h 9"/>
                <a:gd name="T8" fmla="*/ 6 w 8"/>
                <a:gd name="T9" fmla="*/ 9 h 9"/>
                <a:gd name="T10" fmla="*/ 5 w 8"/>
                <a:gd name="T11" fmla="*/ 7 h 9"/>
                <a:gd name="T12" fmla="*/ 8 w 8"/>
                <a:gd name="T13" fmla="*/ 3 h 9"/>
                <a:gd name="T14" fmla="*/ 8 w 8"/>
                <a:gd name="T15" fmla="*/ 0 h 9"/>
                <a:gd name="T16" fmla="*/ 4 w 8"/>
                <a:gd name="T17" fmla="*/ 6 h 9"/>
                <a:gd name="T18" fmla="*/ 6 w 8"/>
                <a:gd name="T19" fmla="*/ 9 h 9"/>
                <a:gd name="T20" fmla="*/ 8 w 8"/>
                <a:gd name="T21" fmla="*/ 8 h 9"/>
                <a:gd name="T22" fmla="*/ 8 w 8"/>
                <a:gd name="T23" fmla="*/ 0 h 9"/>
                <a:gd name="T24" fmla="*/ 8 w 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8" y="3"/>
                  </a:moveTo>
                  <a:cubicBezTo>
                    <a:pt x="8" y="2"/>
                    <a:pt x="8" y="2"/>
                    <a:pt x="8" y="2"/>
                  </a:cubicBezTo>
                  <a:cubicBezTo>
                    <a:pt x="8" y="2"/>
                    <a:pt x="8" y="2"/>
                    <a:pt x="8" y="3"/>
                  </a:cubicBezTo>
                  <a:cubicBezTo>
                    <a:pt x="8" y="5"/>
                    <a:pt x="8" y="8"/>
                    <a:pt x="8" y="8"/>
                  </a:cubicBezTo>
                  <a:cubicBezTo>
                    <a:pt x="7" y="9"/>
                    <a:pt x="6" y="9"/>
                    <a:pt x="6" y="9"/>
                  </a:cubicBezTo>
                  <a:cubicBezTo>
                    <a:pt x="4" y="9"/>
                    <a:pt x="5" y="7"/>
                    <a:pt x="5" y="7"/>
                  </a:cubicBezTo>
                  <a:cubicBezTo>
                    <a:pt x="7" y="6"/>
                    <a:pt x="8" y="4"/>
                    <a:pt x="8" y="3"/>
                  </a:cubicBezTo>
                  <a:moveTo>
                    <a:pt x="8" y="0"/>
                  </a:moveTo>
                  <a:cubicBezTo>
                    <a:pt x="4" y="6"/>
                    <a:pt x="4" y="6"/>
                    <a:pt x="4" y="6"/>
                  </a:cubicBezTo>
                  <a:cubicBezTo>
                    <a:pt x="0" y="8"/>
                    <a:pt x="4" y="9"/>
                    <a:pt x="6" y="9"/>
                  </a:cubicBezTo>
                  <a:cubicBezTo>
                    <a:pt x="7" y="9"/>
                    <a:pt x="8" y="9"/>
                    <a:pt x="8" y="8"/>
                  </a:cubicBezTo>
                  <a:cubicBezTo>
                    <a:pt x="7" y="5"/>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461"/>
            <p:cNvSpPr>
              <a:spLocks noEditPoints="1"/>
            </p:cNvSpPr>
            <p:nvPr/>
          </p:nvSpPr>
          <p:spPr bwMode="auto">
            <a:xfrm>
              <a:off x="1326" y="738"/>
              <a:ext cx="13" cy="11"/>
            </a:xfrm>
            <a:custGeom>
              <a:avLst/>
              <a:gdLst>
                <a:gd name="T0" fmla="*/ 4 w 9"/>
                <a:gd name="T1" fmla="*/ 3 h 8"/>
                <a:gd name="T2" fmla="*/ 4 w 9"/>
                <a:gd name="T3" fmla="*/ 1 h 8"/>
                <a:gd name="T4" fmla="*/ 5 w 9"/>
                <a:gd name="T5" fmla="*/ 1 h 8"/>
                <a:gd name="T6" fmla="*/ 2 w 9"/>
                <a:gd name="T7" fmla="*/ 8 h 8"/>
                <a:gd name="T8" fmla="*/ 4 w 9"/>
                <a:gd name="T9" fmla="*/ 3 h 8"/>
                <a:gd name="T10" fmla="*/ 4 w 9"/>
                <a:gd name="T11" fmla="*/ 3 h 8"/>
                <a:gd name="T12" fmla="*/ 5 w 9"/>
                <a:gd name="T13" fmla="*/ 0 h 8"/>
                <a:gd name="T14" fmla="*/ 3 w 9"/>
                <a:gd name="T15" fmla="*/ 0 h 8"/>
                <a:gd name="T16" fmla="*/ 0 w 9"/>
                <a:gd name="T17" fmla="*/ 8 h 8"/>
                <a:gd name="T18" fmla="*/ 1 w 9"/>
                <a:gd name="T19" fmla="*/ 8 h 8"/>
                <a:gd name="T20" fmla="*/ 2 w 9"/>
                <a:gd name="T21" fmla="*/ 8 h 8"/>
                <a:gd name="T22" fmla="*/ 6 w 9"/>
                <a:gd name="T23" fmla="*/ 3 h 8"/>
                <a:gd name="T24" fmla="*/ 5 w 9"/>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4" y="3"/>
                  </a:moveTo>
                  <a:cubicBezTo>
                    <a:pt x="1" y="1"/>
                    <a:pt x="3" y="1"/>
                    <a:pt x="4" y="1"/>
                  </a:cubicBezTo>
                  <a:cubicBezTo>
                    <a:pt x="4" y="1"/>
                    <a:pt x="5" y="1"/>
                    <a:pt x="5" y="1"/>
                  </a:cubicBezTo>
                  <a:cubicBezTo>
                    <a:pt x="9" y="2"/>
                    <a:pt x="2" y="8"/>
                    <a:pt x="2" y="8"/>
                  </a:cubicBezTo>
                  <a:cubicBezTo>
                    <a:pt x="6" y="3"/>
                    <a:pt x="5" y="3"/>
                    <a:pt x="4" y="3"/>
                  </a:cubicBezTo>
                  <a:cubicBezTo>
                    <a:pt x="4" y="3"/>
                    <a:pt x="4" y="3"/>
                    <a:pt x="4" y="3"/>
                  </a:cubicBezTo>
                  <a:moveTo>
                    <a:pt x="5" y="0"/>
                  </a:moveTo>
                  <a:cubicBezTo>
                    <a:pt x="4" y="0"/>
                    <a:pt x="3" y="0"/>
                    <a:pt x="3" y="0"/>
                  </a:cubicBezTo>
                  <a:cubicBezTo>
                    <a:pt x="2" y="0"/>
                    <a:pt x="1" y="6"/>
                    <a:pt x="0" y="8"/>
                  </a:cubicBezTo>
                  <a:cubicBezTo>
                    <a:pt x="1" y="8"/>
                    <a:pt x="1" y="8"/>
                    <a:pt x="1" y="8"/>
                  </a:cubicBezTo>
                  <a:cubicBezTo>
                    <a:pt x="1" y="8"/>
                    <a:pt x="2" y="8"/>
                    <a:pt x="2" y="8"/>
                  </a:cubicBezTo>
                  <a:cubicBezTo>
                    <a:pt x="7" y="3"/>
                    <a:pt x="6" y="3"/>
                    <a:pt x="6" y="3"/>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462"/>
            <p:cNvSpPr/>
            <p:nvPr/>
          </p:nvSpPr>
          <p:spPr bwMode="auto">
            <a:xfrm>
              <a:off x="1332" y="748"/>
              <a:ext cx="7" cy="4"/>
            </a:xfrm>
            <a:custGeom>
              <a:avLst/>
              <a:gdLst>
                <a:gd name="T0" fmla="*/ 3 w 5"/>
                <a:gd name="T1" fmla="*/ 0 h 3"/>
                <a:gd name="T2" fmla="*/ 0 w 5"/>
                <a:gd name="T3" fmla="*/ 1 h 3"/>
                <a:gd name="T4" fmla="*/ 2 w 5"/>
                <a:gd name="T5" fmla="*/ 3 h 3"/>
                <a:gd name="T6" fmla="*/ 3 w 5"/>
                <a:gd name="T7" fmla="*/ 0 h 3"/>
                <a:gd name="T8" fmla="*/ 3 w 5"/>
                <a:gd name="T9" fmla="*/ 0 h 3"/>
                <a:gd name="T10" fmla="*/ 3 w 5"/>
                <a:gd name="T11" fmla="*/ 0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0" y="1"/>
                    <a:pt x="0" y="1"/>
                    <a:pt x="0" y="1"/>
                  </a:cubicBezTo>
                  <a:cubicBezTo>
                    <a:pt x="0" y="2"/>
                    <a:pt x="1" y="2"/>
                    <a:pt x="2" y="3"/>
                  </a:cubicBezTo>
                  <a:cubicBezTo>
                    <a:pt x="5" y="3"/>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Freeform 463"/>
            <p:cNvSpPr/>
            <p:nvPr/>
          </p:nvSpPr>
          <p:spPr bwMode="auto">
            <a:xfrm>
              <a:off x="1284" y="748"/>
              <a:ext cx="83" cy="100"/>
            </a:xfrm>
            <a:custGeom>
              <a:avLst/>
              <a:gdLst>
                <a:gd name="T0" fmla="*/ 24 w 57"/>
                <a:gd name="T1" fmla="*/ 5 h 69"/>
                <a:gd name="T2" fmla="*/ 13 w 57"/>
                <a:gd name="T3" fmla="*/ 19 h 69"/>
                <a:gd name="T4" fmla="*/ 12 w 57"/>
                <a:gd name="T5" fmla="*/ 25 h 69"/>
                <a:gd name="T6" fmla="*/ 13 w 57"/>
                <a:gd name="T7" fmla="*/ 29 h 69"/>
                <a:gd name="T8" fmla="*/ 11 w 57"/>
                <a:gd name="T9" fmla="*/ 34 h 69"/>
                <a:gd name="T10" fmla="*/ 12 w 57"/>
                <a:gd name="T11" fmla="*/ 37 h 69"/>
                <a:gd name="T12" fmla="*/ 11 w 57"/>
                <a:gd name="T13" fmla="*/ 40 h 69"/>
                <a:gd name="T14" fmla="*/ 11 w 57"/>
                <a:gd name="T15" fmla="*/ 42 h 69"/>
                <a:gd name="T16" fmla="*/ 11 w 57"/>
                <a:gd name="T17" fmla="*/ 43 h 69"/>
                <a:gd name="T18" fmla="*/ 10 w 57"/>
                <a:gd name="T19" fmla="*/ 48 h 69"/>
                <a:gd name="T20" fmla="*/ 9 w 57"/>
                <a:gd name="T21" fmla="*/ 59 h 69"/>
                <a:gd name="T22" fmla="*/ 8 w 57"/>
                <a:gd name="T23" fmla="*/ 63 h 69"/>
                <a:gd name="T24" fmla="*/ 3 w 57"/>
                <a:gd name="T25" fmla="*/ 66 h 69"/>
                <a:gd name="T26" fmla="*/ 17 w 57"/>
                <a:gd name="T27" fmla="*/ 68 h 69"/>
                <a:gd name="T28" fmla="*/ 39 w 57"/>
                <a:gd name="T29" fmla="*/ 68 h 69"/>
                <a:gd name="T30" fmla="*/ 48 w 57"/>
                <a:gd name="T31" fmla="*/ 67 h 69"/>
                <a:gd name="T32" fmla="*/ 55 w 57"/>
                <a:gd name="T33" fmla="*/ 65 h 69"/>
                <a:gd name="T34" fmla="*/ 55 w 57"/>
                <a:gd name="T35" fmla="*/ 62 h 69"/>
                <a:gd name="T36" fmla="*/ 51 w 57"/>
                <a:gd name="T37" fmla="*/ 60 h 69"/>
                <a:gd name="T38" fmla="*/ 48 w 57"/>
                <a:gd name="T39" fmla="*/ 60 h 69"/>
                <a:gd name="T40" fmla="*/ 48 w 57"/>
                <a:gd name="T41" fmla="*/ 56 h 69"/>
                <a:gd name="T42" fmla="*/ 46 w 57"/>
                <a:gd name="T43" fmla="*/ 54 h 69"/>
                <a:gd name="T44" fmla="*/ 47 w 57"/>
                <a:gd name="T45" fmla="*/ 43 h 69"/>
                <a:gd name="T46" fmla="*/ 47 w 57"/>
                <a:gd name="T47" fmla="*/ 36 h 69"/>
                <a:gd name="T48" fmla="*/ 47 w 57"/>
                <a:gd name="T49" fmla="*/ 33 h 69"/>
                <a:gd name="T50" fmla="*/ 47 w 57"/>
                <a:gd name="T51" fmla="*/ 27 h 69"/>
                <a:gd name="T52" fmla="*/ 48 w 57"/>
                <a:gd name="T53" fmla="*/ 21 h 69"/>
                <a:gd name="T54" fmla="*/ 43 w 57"/>
                <a:gd name="T55" fmla="*/ 12 h 69"/>
                <a:gd name="T56" fmla="*/ 32 w 57"/>
                <a:gd name="T57" fmla="*/ 1 h 69"/>
                <a:gd name="T58" fmla="*/ 24 w 57"/>
                <a:gd name="T59"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 h="69">
                  <a:moveTo>
                    <a:pt x="24" y="5"/>
                  </a:moveTo>
                  <a:cubicBezTo>
                    <a:pt x="24" y="5"/>
                    <a:pt x="13" y="6"/>
                    <a:pt x="13" y="19"/>
                  </a:cubicBezTo>
                  <a:cubicBezTo>
                    <a:pt x="12" y="25"/>
                    <a:pt x="12" y="25"/>
                    <a:pt x="12" y="25"/>
                  </a:cubicBezTo>
                  <a:cubicBezTo>
                    <a:pt x="12" y="25"/>
                    <a:pt x="12" y="27"/>
                    <a:pt x="13" y="29"/>
                  </a:cubicBezTo>
                  <a:cubicBezTo>
                    <a:pt x="13" y="29"/>
                    <a:pt x="13" y="30"/>
                    <a:pt x="11" y="34"/>
                  </a:cubicBezTo>
                  <a:cubicBezTo>
                    <a:pt x="11" y="34"/>
                    <a:pt x="11" y="35"/>
                    <a:pt x="12" y="37"/>
                  </a:cubicBezTo>
                  <a:cubicBezTo>
                    <a:pt x="11" y="40"/>
                    <a:pt x="11" y="40"/>
                    <a:pt x="11" y="40"/>
                  </a:cubicBezTo>
                  <a:cubicBezTo>
                    <a:pt x="11" y="40"/>
                    <a:pt x="11" y="41"/>
                    <a:pt x="11" y="42"/>
                  </a:cubicBezTo>
                  <a:cubicBezTo>
                    <a:pt x="11" y="42"/>
                    <a:pt x="13" y="42"/>
                    <a:pt x="11" y="43"/>
                  </a:cubicBezTo>
                  <a:cubicBezTo>
                    <a:pt x="11" y="43"/>
                    <a:pt x="10" y="43"/>
                    <a:pt x="10" y="48"/>
                  </a:cubicBezTo>
                  <a:cubicBezTo>
                    <a:pt x="10" y="48"/>
                    <a:pt x="10" y="58"/>
                    <a:pt x="9" y="59"/>
                  </a:cubicBezTo>
                  <a:cubicBezTo>
                    <a:pt x="9" y="59"/>
                    <a:pt x="8" y="60"/>
                    <a:pt x="8" y="63"/>
                  </a:cubicBezTo>
                  <a:cubicBezTo>
                    <a:pt x="8" y="63"/>
                    <a:pt x="0" y="63"/>
                    <a:pt x="3" y="66"/>
                  </a:cubicBezTo>
                  <a:cubicBezTo>
                    <a:pt x="3" y="66"/>
                    <a:pt x="13" y="69"/>
                    <a:pt x="17" y="68"/>
                  </a:cubicBezTo>
                  <a:cubicBezTo>
                    <a:pt x="17" y="68"/>
                    <a:pt x="37" y="67"/>
                    <a:pt x="39" y="68"/>
                  </a:cubicBezTo>
                  <a:cubicBezTo>
                    <a:pt x="48" y="67"/>
                    <a:pt x="48" y="67"/>
                    <a:pt x="48" y="67"/>
                  </a:cubicBezTo>
                  <a:cubicBezTo>
                    <a:pt x="48" y="67"/>
                    <a:pt x="53" y="64"/>
                    <a:pt x="55" y="65"/>
                  </a:cubicBezTo>
                  <a:cubicBezTo>
                    <a:pt x="55" y="65"/>
                    <a:pt x="57" y="62"/>
                    <a:pt x="55" y="62"/>
                  </a:cubicBezTo>
                  <a:cubicBezTo>
                    <a:pt x="55" y="62"/>
                    <a:pt x="52" y="60"/>
                    <a:pt x="51" y="60"/>
                  </a:cubicBezTo>
                  <a:cubicBezTo>
                    <a:pt x="51" y="60"/>
                    <a:pt x="49" y="59"/>
                    <a:pt x="48" y="60"/>
                  </a:cubicBezTo>
                  <a:cubicBezTo>
                    <a:pt x="48" y="60"/>
                    <a:pt x="47" y="58"/>
                    <a:pt x="48" y="56"/>
                  </a:cubicBezTo>
                  <a:cubicBezTo>
                    <a:pt x="46" y="54"/>
                    <a:pt x="46" y="54"/>
                    <a:pt x="46" y="54"/>
                  </a:cubicBezTo>
                  <a:cubicBezTo>
                    <a:pt x="46" y="54"/>
                    <a:pt x="46" y="47"/>
                    <a:pt x="47" y="43"/>
                  </a:cubicBezTo>
                  <a:cubicBezTo>
                    <a:pt x="47" y="43"/>
                    <a:pt x="48" y="37"/>
                    <a:pt x="47" y="36"/>
                  </a:cubicBezTo>
                  <a:cubicBezTo>
                    <a:pt x="47" y="36"/>
                    <a:pt x="46" y="33"/>
                    <a:pt x="47" y="33"/>
                  </a:cubicBezTo>
                  <a:cubicBezTo>
                    <a:pt x="47" y="33"/>
                    <a:pt x="48" y="32"/>
                    <a:pt x="47" y="27"/>
                  </a:cubicBezTo>
                  <a:cubicBezTo>
                    <a:pt x="47" y="27"/>
                    <a:pt x="47" y="21"/>
                    <a:pt x="48" y="21"/>
                  </a:cubicBezTo>
                  <a:cubicBezTo>
                    <a:pt x="48" y="21"/>
                    <a:pt x="48" y="17"/>
                    <a:pt x="43" y="12"/>
                  </a:cubicBezTo>
                  <a:cubicBezTo>
                    <a:pt x="43" y="12"/>
                    <a:pt x="35" y="2"/>
                    <a:pt x="32" y="1"/>
                  </a:cubicBezTo>
                  <a:cubicBezTo>
                    <a:pt x="32" y="1"/>
                    <a:pt x="25" y="0"/>
                    <a:pt x="24"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Freeform 464"/>
            <p:cNvSpPr/>
            <p:nvPr/>
          </p:nvSpPr>
          <p:spPr bwMode="auto">
            <a:xfrm>
              <a:off x="1303" y="755"/>
              <a:ext cx="16" cy="12"/>
            </a:xfrm>
            <a:custGeom>
              <a:avLst/>
              <a:gdLst>
                <a:gd name="T0" fmla="*/ 11 w 11"/>
                <a:gd name="T1" fmla="*/ 0 h 8"/>
                <a:gd name="T2" fmla="*/ 10 w 11"/>
                <a:gd name="T3" fmla="*/ 0 h 8"/>
                <a:gd name="T4" fmla="*/ 4 w 11"/>
                <a:gd name="T5" fmla="*/ 4 h 8"/>
                <a:gd name="T6" fmla="*/ 2 w 11"/>
                <a:gd name="T7" fmla="*/ 8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10" y="0"/>
                    <a:pt x="10" y="0"/>
                    <a:pt x="10" y="0"/>
                  </a:cubicBezTo>
                  <a:cubicBezTo>
                    <a:pt x="7" y="1"/>
                    <a:pt x="4" y="4"/>
                    <a:pt x="4" y="4"/>
                  </a:cubicBezTo>
                  <a:cubicBezTo>
                    <a:pt x="0" y="8"/>
                    <a:pt x="2" y="8"/>
                    <a:pt x="2" y="8"/>
                  </a:cubicBezTo>
                  <a:cubicBezTo>
                    <a:pt x="5" y="7"/>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Freeform 465"/>
            <p:cNvSpPr/>
            <p:nvPr/>
          </p:nvSpPr>
          <p:spPr bwMode="auto">
            <a:xfrm>
              <a:off x="1313" y="777"/>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Freeform 466"/>
            <p:cNvSpPr/>
            <p:nvPr/>
          </p:nvSpPr>
          <p:spPr bwMode="auto">
            <a:xfrm>
              <a:off x="1331" y="824"/>
              <a:ext cx="3" cy="4"/>
            </a:xfrm>
            <a:custGeom>
              <a:avLst/>
              <a:gdLst>
                <a:gd name="T0" fmla="*/ 0 w 2"/>
                <a:gd name="T1" fmla="*/ 3 h 3"/>
                <a:gd name="T2" fmla="*/ 1 w 2"/>
                <a:gd name="T3" fmla="*/ 2 h 3"/>
                <a:gd name="T4" fmla="*/ 2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3"/>
                    <a:pt x="1" y="3"/>
                    <a:pt x="1" y="2"/>
                  </a:cubicBezTo>
                  <a:cubicBezTo>
                    <a:pt x="1" y="2"/>
                    <a:pt x="1" y="1"/>
                    <a:pt x="2" y="0"/>
                  </a:cubicBezTo>
                  <a:cubicBezTo>
                    <a:pt x="1" y="0"/>
                    <a:pt x="1" y="0"/>
                    <a:pt x="1" y="0"/>
                  </a:cubicBezTo>
                  <a:cubicBezTo>
                    <a:pt x="0" y="1"/>
                    <a:pt x="0" y="1"/>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Freeform 467"/>
            <p:cNvSpPr/>
            <p:nvPr/>
          </p:nvSpPr>
          <p:spPr bwMode="auto">
            <a:xfrm>
              <a:off x="1313" y="757"/>
              <a:ext cx="12" cy="13"/>
            </a:xfrm>
            <a:custGeom>
              <a:avLst/>
              <a:gdLst>
                <a:gd name="T0" fmla="*/ 5 w 8"/>
                <a:gd name="T1" fmla="*/ 0 h 9"/>
                <a:gd name="T2" fmla="*/ 1 w 8"/>
                <a:gd name="T3" fmla="*/ 5 h 9"/>
                <a:gd name="T4" fmla="*/ 3 w 8"/>
                <a:gd name="T5" fmla="*/ 5 h 9"/>
                <a:gd name="T6" fmla="*/ 5 w 8"/>
                <a:gd name="T7" fmla="*/ 0 h 9"/>
              </a:gdLst>
              <a:ahLst/>
              <a:cxnLst>
                <a:cxn ang="0">
                  <a:pos x="T0" y="T1"/>
                </a:cxn>
                <a:cxn ang="0">
                  <a:pos x="T2" y="T3"/>
                </a:cxn>
                <a:cxn ang="0">
                  <a:pos x="T4" y="T5"/>
                </a:cxn>
                <a:cxn ang="0">
                  <a:pos x="T6" y="T7"/>
                </a:cxn>
              </a:cxnLst>
              <a:rect l="0" t="0" r="r" b="b"/>
              <a:pathLst>
                <a:path w="8" h="9">
                  <a:moveTo>
                    <a:pt x="5" y="0"/>
                  </a:moveTo>
                  <a:cubicBezTo>
                    <a:pt x="5" y="0"/>
                    <a:pt x="8" y="9"/>
                    <a:pt x="1" y="5"/>
                  </a:cubicBezTo>
                  <a:cubicBezTo>
                    <a:pt x="1" y="5"/>
                    <a:pt x="0" y="3"/>
                    <a:pt x="3" y="5"/>
                  </a:cubicBezTo>
                  <a:cubicBezTo>
                    <a:pt x="3" y="5"/>
                    <a:pt x="6" y="6"/>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66" name="Picture 46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2" y="750"/>
              <a:ext cx="14"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 name="Freeform 469"/>
            <p:cNvSpPr/>
            <p:nvPr/>
          </p:nvSpPr>
          <p:spPr bwMode="auto">
            <a:xfrm>
              <a:off x="1322" y="749"/>
              <a:ext cx="23" cy="11"/>
            </a:xfrm>
            <a:custGeom>
              <a:avLst/>
              <a:gdLst>
                <a:gd name="T0" fmla="*/ 4 w 16"/>
                <a:gd name="T1" fmla="*/ 0 h 7"/>
                <a:gd name="T2" fmla="*/ 6 w 16"/>
                <a:gd name="T3" fmla="*/ 5 h 7"/>
                <a:gd name="T4" fmla="*/ 0 w 16"/>
                <a:gd name="T5" fmla="*/ 4 h 7"/>
                <a:gd name="T6" fmla="*/ 4 w 16"/>
                <a:gd name="T7" fmla="*/ 0 h 7"/>
              </a:gdLst>
              <a:ahLst/>
              <a:cxnLst>
                <a:cxn ang="0">
                  <a:pos x="T0" y="T1"/>
                </a:cxn>
                <a:cxn ang="0">
                  <a:pos x="T2" y="T3"/>
                </a:cxn>
                <a:cxn ang="0">
                  <a:pos x="T4" y="T5"/>
                </a:cxn>
                <a:cxn ang="0">
                  <a:pos x="T6" y="T7"/>
                </a:cxn>
              </a:cxnLst>
              <a:rect l="0" t="0" r="r" b="b"/>
              <a:pathLst>
                <a:path w="16" h="7">
                  <a:moveTo>
                    <a:pt x="4" y="0"/>
                  </a:moveTo>
                  <a:cubicBezTo>
                    <a:pt x="4" y="0"/>
                    <a:pt x="15" y="5"/>
                    <a:pt x="6" y="5"/>
                  </a:cubicBezTo>
                  <a:cubicBezTo>
                    <a:pt x="0" y="4"/>
                    <a:pt x="0" y="4"/>
                    <a:pt x="0" y="4"/>
                  </a:cubicBezTo>
                  <a:cubicBezTo>
                    <a:pt x="0" y="4"/>
                    <a:pt x="16" y="7"/>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470"/>
            <p:cNvSpPr/>
            <p:nvPr/>
          </p:nvSpPr>
          <p:spPr bwMode="auto">
            <a:xfrm>
              <a:off x="1328" y="739"/>
              <a:ext cx="11" cy="10"/>
            </a:xfrm>
            <a:custGeom>
              <a:avLst/>
              <a:gdLst>
                <a:gd name="T0" fmla="*/ 3 w 8"/>
                <a:gd name="T1" fmla="*/ 0 h 7"/>
                <a:gd name="T2" fmla="*/ 3 w 8"/>
                <a:gd name="T3" fmla="*/ 2 h 7"/>
                <a:gd name="T4" fmla="*/ 3 w 8"/>
                <a:gd name="T5" fmla="*/ 2 h 7"/>
                <a:gd name="T6" fmla="*/ 1 w 8"/>
                <a:gd name="T7" fmla="*/ 7 h 7"/>
                <a:gd name="T8" fmla="*/ 4 w 8"/>
                <a:gd name="T9" fmla="*/ 0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0"/>
                    <a:pt x="0" y="0"/>
                    <a:pt x="3" y="2"/>
                  </a:cubicBezTo>
                  <a:cubicBezTo>
                    <a:pt x="3" y="2"/>
                    <a:pt x="3" y="2"/>
                    <a:pt x="3" y="2"/>
                  </a:cubicBezTo>
                  <a:cubicBezTo>
                    <a:pt x="4" y="2"/>
                    <a:pt x="5" y="2"/>
                    <a:pt x="1" y="7"/>
                  </a:cubicBezTo>
                  <a:cubicBezTo>
                    <a:pt x="1" y="7"/>
                    <a:pt x="8"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471"/>
            <p:cNvSpPr>
              <a:spLocks noEditPoints="1"/>
            </p:cNvSpPr>
            <p:nvPr/>
          </p:nvSpPr>
          <p:spPr bwMode="auto">
            <a:xfrm>
              <a:off x="1318" y="741"/>
              <a:ext cx="5" cy="10"/>
            </a:xfrm>
            <a:custGeom>
              <a:avLst/>
              <a:gdLst>
                <a:gd name="T0" fmla="*/ 4 w 4"/>
                <a:gd name="T1" fmla="*/ 1 h 7"/>
                <a:gd name="T2" fmla="*/ 1 w 4"/>
                <a:gd name="T3" fmla="*/ 5 h 7"/>
                <a:gd name="T4" fmla="*/ 2 w 4"/>
                <a:gd name="T5" fmla="*/ 7 h 7"/>
                <a:gd name="T6" fmla="*/ 4 w 4"/>
                <a:gd name="T7" fmla="*/ 6 h 7"/>
                <a:gd name="T8" fmla="*/ 4 w 4"/>
                <a:gd name="T9" fmla="*/ 1 h 7"/>
                <a:gd name="T10" fmla="*/ 4 w 4"/>
                <a:gd name="T11" fmla="*/ 0 h 7"/>
                <a:gd name="T12" fmla="*/ 4 w 4"/>
                <a:gd name="T13" fmla="*/ 1 h 7"/>
                <a:gd name="T14" fmla="*/ 4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1"/>
                  </a:moveTo>
                  <a:cubicBezTo>
                    <a:pt x="4" y="2"/>
                    <a:pt x="3" y="4"/>
                    <a:pt x="1" y="5"/>
                  </a:cubicBezTo>
                  <a:cubicBezTo>
                    <a:pt x="1" y="5"/>
                    <a:pt x="0" y="7"/>
                    <a:pt x="2" y="7"/>
                  </a:cubicBezTo>
                  <a:cubicBezTo>
                    <a:pt x="2" y="7"/>
                    <a:pt x="3" y="7"/>
                    <a:pt x="4" y="6"/>
                  </a:cubicBezTo>
                  <a:cubicBezTo>
                    <a:pt x="4" y="6"/>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472"/>
            <p:cNvSpPr/>
            <p:nvPr/>
          </p:nvSpPr>
          <p:spPr bwMode="auto">
            <a:xfrm>
              <a:off x="1309" y="744"/>
              <a:ext cx="10" cy="8"/>
            </a:xfrm>
            <a:custGeom>
              <a:avLst/>
              <a:gdLst>
                <a:gd name="T0" fmla="*/ 7 w 7"/>
                <a:gd name="T1" fmla="*/ 0 h 6"/>
                <a:gd name="T2" fmla="*/ 3 w 7"/>
                <a:gd name="T3" fmla="*/ 5 h 6"/>
                <a:gd name="T4" fmla="*/ 6 w 7"/>
                <a:gd name="T5" fmla="*/ 6 h 6"/>
                <a:gd name="T6" fmla="*/ 7 w 7"/>
                <a:gd name="T7" fmla="*/ 0 h 6"/>
              </a:gdLst>
              <a:ahLst/>
              <a:cxnLst>
                <a:cxn ang="0">
                  <a:pos x="T0" y="T1"/>
                </a:cxn>
                <a:cxn ang="0">
                  <a:pos x="T2" y="T3"/>
                </a:cxn>
                <a:cxn ang="0">
                  <a:pos x="T4" y="T5"/>
                </a:cxn>
                <a:cxn ang="0">
                  <a:pos x="T6" y="T7"/>
                </a:cxn>
              </a:cxnLst>
              <a:rect l="0" t="0" r="r" b="b"/>
              <a:pathLst>
                <a:path w="7" h="6">
                  <a:moveTo>
                    <a:pt x="7" y="0"/>
                  </a:moveTo>
                  <a:cubicBezTo>
                    <a:pt x="7" y="0"/>
                    <a:pt x="2" y="3"/>
                    <a:pt x="3" y="5"/>
                  </a:cubicBezTo>
                  <a:cubicBezTo>
                    <a:pt x="3" y="5"/>
                    <a:pt x="3" y="6"/>
                    <a:pt x="6" y="6"/>
                  </a:cubicBezTo>
                  <a:cubicBezTo>
                    <a:pt x="6" y="6"/>
                    <a:pt x="0" y="6"/>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473"/>
            <p:cNvSpPr/>
            <p:nvPr/>
          </p:nvSpPr>
          <p:spPr bwMode="auto">
            <a:xfrm>
              <a:off x="1286" y="764"/>
              <a:ext cx="46" cy="81"/>
            </a:xfrm>
            <a:custGeom>
              <a:avLst/>
              <a:gdLst>
                <a:gd name="T0" fmla="*/ 18 w 32"/>
                <a:gd name="T1" fmla="*/ 0 h 56"/>
                <a:gd name="T2" fmla="*/ 14 w 32"/>
                <a:gd name="T3" fmla="*/ 7 h 56"/>
                <a:gd name="T4" fmla="*/ 23 w 32"/>
                <a:gd name="T5" fmla="*/ 13 h 56"/>
                <a:gd name="T6" fmla="*/ 14 w 32"/>
                <a:gd name="T7" fmla="*/ 14 h 56"/>
                <a:gd name="T8" fmla="*/ 14 w 32"/>
                <a:gd name="T9" fmla="*/ 19 h 56"/>
                <a:gd name="T10" fmla="*/ 12 w 32"/>
                <a:gd name="T11" fmla="*/ 31 h 56"/>
                <a:gd name="T12" fmla="*/ 15 w 32"/>
                <a:gd name="T13" fmla="*/ 34 h 56"/>
                <a:gd name="T14" fmla="*/ 10 w 32"/>
                <a:gd name="T15" fmla="*/ 50 h 56"/>
                <a:gd name="T16" fmla="*/ 8 w 32"/>
                <a:gd name="T17" fmla="*/ 52 h 56"/>
                <a:gd name="T18" fmla="*/ 3 w 32"/>
                <a:gd name="T19" fmla="*/ 54 h 56"/>
                <a:gd name="T20" fmla="*/ 8 w 32"/>
                <a:gd name="T21" fmla="*/ 52 h 56"/>
                <a:gd name="T22" fmla="*/ 8 w 32"/>
                <a:gd name="T23" fmla="*/ 49 h 56"/>
                <a:gd name="T24" fmla="*/ 10 w 32"/>
                <a:gd name="T25" fmla="*/ 33 h 56"/>
                <a:gd name="T26" fmla="*/ 11 w 32"/>
                <a:gd name="T27" fmla="*/ 30 h 56"/>
                <a:gd name="T28" fmla="*/ 10 w 32"/>
                <a:gd name="T29" fmla="*/ 23 h 56"/>
                <a:gd name="T30" fmla="*/ 12 w 32"/>
                <a:gd name="T31" fmla="*/ 18 h 56"/>
                <a:gd name="T32" fmla="*/ 18 w 32"/>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6">
                  <a:moveTo>
                    <a:pt x="18" y="0"/>
                  </a:moveTo>
                  <a:cubicBezTo>
                    <a:pt x="14" y="7"/>
                    <a:pt x="14" y="7"/>
                    <a:pt x="14" y="7"/>
                  </a:cubicBezTo>
                  <a:cubicBezTo>
                    <a:pt x="14" y="7"/>
                    <a:pt x="15" y="9"/>
                    <a:pt x="23" y="13"/>
                  </a:cubicBezTo>
                  <a:cubicBezTo>
                    <a:pt x="23" y="13"/>
                    <a:pt x="26" y="15"/>
                    <a:pt x="14" y="14"/>
                  </a:cubicBezTo>
                  <a:cubicBezTo>
                    <a:pt x="14" y="14"/>
                    <a:pt x="12" y="15"/>
                    <a:pt x="14" y="19"/>
                  </a:cubicBezTo>
                  <a:cubicBezTo>
                    <a:pt x="12" y="31"/>
                    <a:pt x="12" y="31"/>
                    <a:pt x="12" y="31"/>
                  </a:cubicBezTo>
                  <a:cubicBezTo>
                    <a:pt x="12" y="31"/>
                    <a:pt x="32" y="36"/>
                    <a:pt x="15" y="34"/>
                  </a:cubicBezTo>
                  <a:cubicBezTo>
                    <a:pt x="15" y="34"/>
                    <a:pt x="14" y="31"/>
                    <a:pt x="10" y="50"/>
                  </a:cubicBezTo>
                  <a:cubicBezTo>
                    <a:pt x="10" y="50"/>
                    <a:pt x="21" y="56"/>
                    <a:pt x="8" y="52"/>
                  </a:cubicBezTo>
                  <a:cubicBezTo>
                    <a:pt x="8" y="52"/>
                    <a:pt x="3" y="54"/>
                    <a:pt x="3" y="54"/>
                  </a:cubicBezTo>
                  <a:cubicBezTo>
                    <a:pt x="3" y="54"/>
                    <a:pt x="0" y="53"/>
                    <a:pt x="8" y="52"/>
                  </a:cubicBezTo>
                  <a:cubicBezTo>
                    <a:pt x="8" y="52"/>
                    <a:pt x="7" y="51"/>
                    <a:pt x="8" y="49"/>
                  </a:cubicBezTo>
                  <a:cubicBezTo>
                    <a:pt x="8" y="49"/>
                    <a:pt x="11" y="34"/>
                    <a:pt x="10" y="33"/>
                  </a:cubicBezTo>
                  <a:cubicBezTo>
                    <a:pt x="10" y="33"/>
                    <a:pt x="15" y="33"/>
                    <a:pt x="11" y="30"/>
                  </a:cubicBezTo>
                  <a:cubicBezTo>
                    <a:pt x="11" y="30"/>
                    <a:pt x="12" y="24"/>
                    <a:pt x="10" y="23"/>
                  </a:cubicBezTo>
                  <a:cubicBezTo>
                    <a:pt x="12" y="18"/>
                    <a:pt x="12" y="18"/>
                    <a:pt x="12" y="18"/>
                  </a:cubicBezTo>
                  <a:cubicBezTo>
                    <a:pt x="12" y="18"/>
                    <a:pt x="9" y="11"/>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474"/>
            <p:cNvSpPr/>
            <p:nvPr/>
          </p:nvSpPr>
          <p:spPr bwMode="auto">
            <a:xfrm>
              <a:off x="1303" y="774"/>
              <a:ext cx="6" cy="19"/>
            </a:xfrm>
            <a:custGeom>
              <a:avLst/>
              <a:gdLst>
                <a:gd name="T0" fmla="*/ 2 w 4"/>
                <a:gd name="T1" fmla="*/ 4 h 13"/>
                <a:gd name="T2" fmla="*/ 3 w 4"/>
                <a:gd name="T3" fmla="*/ 4 h 13"/>
                <a:gd name="T4" fmla="*/ 2 w 4"/>
                <a:gd name="T5" fmla="*/ 2 h 13"/>
                <a:gd name="T6" fmla="*/ 1 w 4"/>
                <a:gd name="T7" fmla="*/ 2 h 13"/>
                <a:gd name="T8" fmla="*/ 0 w 4"/>
                <a:gd name="T9" fmla="*/ 4 h 13"/>
                <a:gd name="T10" fmla="*/ 1 w 4"/>
                <a:gd name="T11" fmla="*/ 7 h 13"/>
                <a:gd name="T12" fmla="*/ 1 w 4"/>
                <a:gd name="T13" fmla="*/ 11 h 13"/>
                <a:gd name="T14" fmla="*/ 1 w 4"/>
                <a:gd name="T15" fmla="*/ 9 h 13"/>
                <a:gd name="T16" fmla="*/ 0 w 4"/>
                <a:gd name="T17" fmla="*/ 10 h 13"/>
                <a:gd name="T18" fmla="*/ 1 w 4"/>
                <a:gd name="T19" fmla="*/ 13 h 13"/>
                <a:gd name="T20" fmla="*/ 1 w 4"/>
                <a:gd name="T21" fmla="*/ 12 h 13"/>
                <a:gd name="T22" fmla="*/ 3 w 4"/>
                <a:gd name="T23" fmla="*/ 8 h 13"/>
                <a:gd name="T24" fmla="*/ 1 w 4"/>
                <a:gd name="T25" fmla="*/ 4 h 13"/>
                <a:gd name="T26" fmla="*/ 2 w 4"/>
                <a:gd name="T27"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4"/>
                  </a:moveTo>
                  <a:cubicBezTo>
                    <a:pt x="3" y="4"/>
                    <a:pt x="3" y="4"/>
                    <a:pt x="3" y="4"/>
                  </a:cubicBezTo>
                  <a:cubicBezTo>
                    <a:pt x="3" y="4"/>
                    <a:pt x="4" y="2"/>
                    <a:pt x="2" y="2"/>
                  </a:cubicBezTo>
                  <a:cubicBezTo>
                    <a:pt x="2" y="2"/>
                    <a:pt x="2" y="0"/>
                    <a:pt x="1" y="2"/>
                  </a:cubicBezTo>
                  <a:cubicBezTo>
                    <a:pt x="1" y="2"/>
                    <a:pt x="0" y="2"/>
                    <a:pt x="0" y="4"/>
                  </a:cubicBezTo>
                  <a:cubicBezTo>
                    <a:pt x="0" y="4"/>
                    <a:pt x="0" y="6"/>
                    <a:pt x="1" y="7"/>
                  </a:cubicBezTo>
                  <a:cubicBezTo>
                    <a:pt x="1" y="7"/>
                    <a:pt x="4" y="10"/>
                    <a:pt x="1" y="11"/>
                  </a:cubicBezTo>
                  <a:cubicBezTo>
                    <a:pt x="1" y="9"/>
                    <a:pt x="1" y="9"/>
                    <a:pt x="1" y="9"/>
                  </a:cubicBezTo>
                  <a:cubicBezTo>
                    <a:pt x="1" y="9"/>
                    <a:pt x="0" y="8"/>
                    <a:pt x="0" y="10"/>
                  </a:cubicBezTo>
                  <a:cubicBezTo>
                    <a:pt x="1" y="13"/>
                    <a:pt x="1" y="13"/>
                    <a:pt x="1" y="13"/>
                  </a:cubicBezTo>
                  <a:cubicBezTo>
                    <a:pt x="1" y="13"/>
                    <a:pt x="1" y="13"/>
                    <a:pt x="1" y="12"/>
                  </a:cubicBezTo>
                  <a:cubicBezTo>
                    <a:pt x="1" y="12"/>
                    <a:pt x="4" y="11"/>
                    <a:pt x="3" y="8"/>
                  </a:cubicBezTo>
                  <a:cubicBezTo>
                    <a:pt x="3" y="8"/>
                    <a:pt x="1" y="5"/>
                    <a:pt x="1" y="4"/>
                  </a:cubicBezTo>
                  <a:cubicBezTo>
                    <a:pt x="1" y="4"/>
                    <a:pt x="1" y="1"/>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475"/>
            <p:cNvSpPr/>
            <p:nvPr/>
          </p:nvSpPr>
          <p:spPr bwMode="auto">
            <a:xfrm>
              <a:off x="1309" y="777"/>
              <a:ext cx="4" cy="15"/>
            </a:xfrm>
            <a:custGeom>
              <a:avLst/>
              <a:gdLst>
                <a:gd name="T0" fmla="*/ 0 w 3"/>
                <a:gd name="T1" fmla="*/ 1 h 10"/>
                <a:gd name="T2" fmla="*/ 0 w 3"/>
                <a:gd name="T3" fmla="*/ 2 h 10"/>
                <a:gd name="T4" fmla="*/ 1 w 3"/>
                <a:gd name="T5" fmla="*/ 1 h 10"/>
                <a:gd name="T6" fmla="*/ 1 w 3"/>
                <a:gd name="T7" fmla="*/ 7 h 10"/>
                <a:gd name="T8" fmla="*/ 1 w 3"/>
                <a:gd name="T9" fmla="*/ 9 h 10"/>
                <a:gd name="T10" fmla="*/ 1 w 3"/>
                <a:gd name="T11" fmla="*/ 10 h 10"/>
                <a:gd name="T12" fmla="*/ 2 w 3"/>
                <a:gd name="T13" fmla="*/ 10 h 10"/>
                <a:gd name="T14" fmla="*/ 3 w 3"/>
                <a:gd name="T15" fmla="*/ 0 h 10"/>
                <a:gd name="T16" fmla="*/ 2 w 3"/>
                <a:gd name="T17" fmla="*/ 0 h 10"/>
                <a:gd name="T18" fmla="*/ 0 w 3"/>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1"/>
                  </a:moveTo>
                  <a:cubicBezTo>
                    <a:pt x="0" y="2"/>
                    <a:pt x="0" y="2"/>
                    <a:pt x="0" y="2"/>
                  </a:cubicBezTo>
                  <a:cubicBezTo>
                    <a:pt x="1" y="1"/>
                    <a:pt x="1" y="1"/>
                    <a:pt x="1" y="1"/>
                  </a:cubicBezTo>
                  <a:cubicBezTo>
                    <a:pt x="1" y="1"/>
                    <a:pt x="1" y="6"/>
                    <a:pt x="1" y="7"/>
                  </a:cubicBezTo>
                  <a:cubicBezTo>
                    <a:pt x="1" y="9"/>
                    <a:pt x="1" y="9"/>
                    <a:pt x="1" y="9"/>
                  </a:cubicBezTo>
                  <a:cubicBezTo>
                    <a:pt x="1" y="10"/>
                    <a:pt x="1" y="10"/>
                    <a:pt x="1" y="10"/>
                  </a:cubicBezTo>
                  <a:cubicBezTo>
                    <a:pt x="2" y="10"/>
                    <a:pt x="2" y="10"/>
                    <a:pt x="2" y="10"/>
                  </a:cubicBezTo>
                  <a:cubicBezTo>
                    <a:pt x="2" y="10"/>
                    <a:pt x="3" y="3"/>
                    <a:pt x="3" y="0"/>
                  </a:cubicBezTo>
                  <a:cubicBezTo>
                    <a:pt x="2" y="0"/>
                    <a:pt x="2" y="0"/>
                    <a:pt x="2" y="0"/>
                  </a:cubicBezTo>
                  <a:cubicBezTo>
                    <a:pt x="0" y="1"/>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476"/>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477"/>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478"/>
            <p:cNvSpPr>
              <a:spLocks noEditPoints="1"/>
            </p:cNvSpPr>
            <p:nvPr/>
          </p:nvSpPr>
          <p:spPr bwMode="auto">
            <a:xfrm>
              <a:off x="1313" y="777"/>
              <a:ext cx="10" cy="15"/>
            </a:xfrm>
            <a:custGeom>
              <a:avLst/>
              <a:gdLst>
                <a:gd name="T0" fmla="*/ 3 w 7"/>
                <a:gd name="T1" fmla="*/ 0 h 10"/>
                <a:gd name="T2" fmla="*/ 1 w 7"/>
                <a:gd name="T3" fmla="*/ 2 h 10"/>
                <a:gd name="T4" fmla="*/ 0 w 7"/>
                <a:gd name="T5" fmla="*/ 7 h 10"/>
                <a:gd name="T6" fmla="*/ 2 w 7"/>
                <a:gd name="T7" fmla="*/ 10 h 10"/>
                <a:gd name="T8" fmla="*/ 3 w 7"/>
                <a:gd name="T9" fmla="*/ 9 h 10"/>
                <a:gd name="T10" fmla="*/ 6 w 7"/>
                <a:gd name="T11" fmla="*/ 7 h 10"/>
                <a:gd name="T12" fmla="*/ 6 w 7"/>
                <a:gd name="T13" fmla="*/ 2 h 10"/>
                <a:gd name="T14" fmla="*/ 3 w 7"/>
                <a:gd name="T15" fmla="*/ 0 h 10"/>
                <a:gd name="T16" fmla="*/ 4 w 7"/>
                <a:gd name="T17" fmla="*/ 8 h 10"/>
                <a:gd name="T18" fmla="*/ 2 w 7"/>
                <a:gd name="T19" fmla="*/ 7 h 10"/>
                <a:gd name="T20" fmla="*/ 3 w 7"/>
                <a:gd name="T21" fmla="*/ 2 h 10"/>
                <a:gd name="T22" fmla="*/ 4 w 7"/>
                <a:gd name="T23" fmla="*/ 2 h 10"/>
                <a:gd name="T24" fmla="*/ 4 w 7"/>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1" y="0"/>
                    <a:pt x="1" y="2"/>
                    <a:pt x="1" y="2"/>
                  </a:cubicBezTo>
                  <a:cubicBezTo>
                    <a:pt x="0" y="7"/>
                    <a:pt x="0" y="7"/>
                    <a:pt x="0" y="7"/>
                  </a:cubicBezTo>
                  <a:cubicBezTo>
                    <a:pt x="0" y="9"/>
                    <a:pt x="2" y="10"/>
                    <a:pt x="2" y="10"/>
                  </a:cubicBezTo>
                  <a:cubicBezTo>
                    <a:pt x="3" y="9"/>
                    <a:pt x="3" y="9"/>
                    <a:pt x="3" y="9"/>
                  </a:cubicBezTo>
                  <a:cubicBezTo>
                    <a:pt x="5" y="10"/>
                    <a:pt x="6" y="7"/>
                    <a:pt x="6" y="7"/>
                  </a:cubicBezTo>
                  <a:cubicBezTo>
                    <a:pt x="5" y="6"/>
                    <a:pt x="6" y="2"/>
                    <a:pt x="6" y="2"/>
                  </a:cubicBezTo>
                  <a:cubicBezTo>
                    <a:pt x="7" y="0"/>
                    <a:pt x="3" y="0"/>
                    <a:pt x="3" y="0"/>
                  </a:cubicBezTo>
                  <a:moveTo>
                    <a:pt x="4" y="8"/>
                  </a:moveTo>
                  <a:cubicBezTo>
                    <a:pt x="4" y="8"/>
                    <a:pt x="2" y="10"/>
                    <a:pt x="2" y="7"/>
                  </a:cubicBezTo>
                  <a:cubicBezTo>
                    <a:pt x="3" y="2"/>
                    <a:pt x="3" y="2"/>
                    <a:pt x="3" y="2"/>
                  </a:cubicBezTo>
                  <a:cubicBezTo>
                    <a:pt x="3" y="2"/>
                    <a:pt x="3" y="0"/>
                    <a:pt x="4" y="2"/>
                  </a:cubicBezTo>
                  <a:cubicBezTo>
                    <a:pt x="4" y="2"/>
                    <a:pt x="4" y="7"/>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7" name="Freeform 479"/>
            <p:cNvSpPr>
              <a:spLocks noEditPoints="1"/>
            </p:cNvSpPr>
            <p:nvPr/>
          </p:nvSpPr>
          <p:spPr bwMode="auto">
            <a:xfrm>
              <a:off x="1322" y="776"/>
              <a:ext cx="9" cy="16"/>
            </a:xfrm>
            <a:custGeom>
              <a:avLst/>
              <a:gdLst>
                <a:gd name="T0" fmla="*/ 6 w 6"/>
                <a:gd name="T1" fmla="*/ 2 h 11"/>
                <a:gd name="T2" fmla="*/ 5 w 6"/>
                <a:gd name="T3" fmla="*/ 1 h 11"/>
                <a:gd name="T4" fmla="*/ 1 w 6"/>
                <a:gd name="T5" fmla="*/ 4 h 11"/>
                <a:gd name="T6" fmla="*/ 3 w 6"/>
                <a:gd name="T7" fmla="*/ 11 h 11"/>
                <a:gd name="T8" fmla="*/ 6 w 6"/>
                <a:gd name="T9" fmla="*/ 8 h 11"/>
                <a:gd name="T10" fmla="*/ 6 w 6"/>
                <a:gd name="T11" fmla="*/ 2 h 11"/>
                <a:gd name="T12" fmla="*/ 3 w 6"/>
                <a:gd name="T13" fmla="*/ 9 h 11"/>
                <a:gd name="T14" fmla="*/ 2 w 6"/>
                <a:gd name="T15" fmla="*/ 5 h 11"/>
                <a:gd name="T16" fmla="*/ 4 w 6"/>
                <a:gd name="T17" fmla="*/ 2 h 11"/>
                <a:gd name="T18" fmla="*/ 4 w 6"/>
                <a:gd name="T19" fmla="*/ 4 h 11"/>
                <a:gd name="T20" fmla="*/ 3 w 6"/>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6" y="2"/>
                  </a:moveTo>
                  <a:cubicBezTo>
                    <a:pt x="6" y="2"/>
                    <a:pt x="6" y="0"/>
                    <a:pt x="5" y="1"/>
                  </a:cubicBezTo>
                  <a:cubicBezTo>
                    <a:pt x="5" y="1"/>
                    <a:pt x="1" y="1"/>
                    <a:pt x="1" y="4"/>
                  </a:cubicBezTo>
                  <a:cubicBezTo>
                    <a:pt x="1" y="4"/>
                    <a:pt x="0" y="11"/>
                    <a:pt x="3" y="11"/>
                  </a:cubicBezTo>
                  <a:cubicBezTo>
                    <a:pt x="3" y="11"/>
                    <a:pt x="6" y="11"/>
                    <a:pt x="6" y="8"/>
                  </a:cubicBezTo>
                  <a:cubicBezTo>
                    <a:pt x="6" y="2"/>
                    <a:pt x="6" y="2"/>
                    <a:pt x="6" y="2"/>
                  </a:cubicBezTo>
                  <a:moveTo>
                    <a:pt x="3" y="9"/>
                  </a:moveTo>
                  <a:cubicBezTo>
                    <a:pt x="3" y="9"/>
                    <a:pt x="2" y="10"/>
                    <a:pt x="2" y="5"/>
                  </a:cubicBezTo>
                  <a:cubicBezTo>
                    <a:pt x="2" y="5"/>
                    <a:pt x="2" y="1"/>
                    <a:pt x="4" y="2"/>
                  </a:cubicBezTo>
                  <a:cubicBezTo>
                    <a:pt x="4" y="2"/>
                    <a:pt x="5" y="1"/>
                    <a:pt x="4" y="4"/>
                  </a:cubicBezTo>
                  <a:cubicBezTo>
                    <a:pt x="4" y="4"/>
                    <a:pt x="5" y="10"/>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8" name="Freeform 480"/>
            <p:cNvSpPr>
              <a:spLocks noEditPoints="1"/>
            </p:cNvSpPr>
            <p:nvPr/>
          </p:nvSpPr>
          <p:spPr bwMode="auto">
            <a:xfrm>
              <a:off x="1334" y="776"/>
              <a:ext cx="8" cy="16"/>
            </a:xfrm>
            <a:custGeom>
              <a:avLst/>
              <a:gdLst>
                <a:gd name="T0" fmla="*/ 4 w 6"/>
                <a:gd name="T1" fmla="*/ 1 h 11"/>
                <a:gd name="T2" fmla="*/ 2 w 6"/>
                <a:gd name="T3" fmla="*/ 0 h 11"/>
                <a:gd name="T4" fmla="*/ 0 w 6"/>
                <a:gd name="T5" fmla="*/ 3 h 11"/>
                <a:gd name="T6" fmla="*/ 0 w 6"/>
                <a:gd name="T7" fmla="*/ 9 h 11"/>
                <a:gd name="T8" fmla="*/ 2 w 6"/>
                <a:gd name="T9" fmla="*/ 11 h 11"/>
                <a:gd name="T10" fmla="*/ 5 w 6"/>
                <a:gd name="T11" fmla="*/ 9 h 11"/>
                <a:gd name="T12" fmla="*/ 4 w 6"/>
                <a:gd name="T13" fmla="*/ 1 h 11"/>
                <a:gd name="T14" fmla="*/ 2 w 6"/>
                <a:gd name="T15" fmla="*/ 10 h 11"/>
                <a:gd name="T16" fmla="*/ 2 w 6"/>
                <a:gd name="T17" fmla="*/ 7 h 11"/>
                <a:gd name="T18" fmla="*/ 2 w 6"/>
                <a:gd name="T19" fmla="*/ 2 h 11"/>
                <a:gd name="T20" fmla="*/ 4 w 6"/>
                <a:gd name="T21" fmla="*/ 3 h 11"/>
                <a:gd name="T22" fmla="*/ 2 w 6"/>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1">
                  <a:moveTo>
                    <a:pt x="4" y="1"/>
                  </a:moveTo>
                  <a:cubicBezTo>
                    <a:pt x="4" y="1"/>
                    <a:pt x="3" y="0"/>
                    <a:pt x="2" y="0"/>
                  </a:cubicBezTo>
                  <a:cubicBezTo>
                    <a:pt x="2" y="0"/>
                    <a:pt x="0" y="0"/>
                    <a:pt x="0" y="3"/>
                  </a:cubicBezTo>
                  <a:cubicBezTo>
                    <a:pt x="0" y="3"/>
                    <a:pt x="1" y="6"/>
                    <a:pt x="0" y="9"/>
                  </a:cubicBezTo>
                  <a:cubicBezTo>
                    <a:pt x="0" y="9"/>
                    <a:pt x="0" y="11"/>
                    <a:pt x="2" y="11"/>
                  </a:cubicBezTo>
                  <a:cubicBezTo>
                    <a:pt x="2" y="11"/>
                    <a:pt x="5" y="11"/>
                    <a:pt x="5" y="9"/>
                  </a:cubicBezTo>
                  <a:cubicBezTo>
                    <a:pt x="5" y="9"/>
                    <a:pt x="6" y="1"/>
                    <a:pt x="4" y="1"/>
                  </a:cubicBezTo>
                  <a:moveTo>
                    <a:pt x="2" y="10"/>
                  </a:moveTo>
                  <a:cubicBezTo>
                    <a:pt x="2" y="10"/>
                    <a:pt x="1" y="10"/>
                    <a:pt x="2" y="7"/>
                  </a:cubicBezTo>
                  <a:cubicBezTo>
                    <a:pt x="2" y="7"/>
                    <a:pt x="2" y="2"/>
                    <a:pt x="2" y="2"/>
                  </a:cubicBezTo>
                  <a:cubicBezTo>
                    <a:pt x="2" y="2"/>
                    <a:pt x="3" y="0"/>
                    <a:pt x="4" y="3"/>
                  </a:cubicBezTo>
                  <a:cubicBezTo>
                    <a:pt x="4" y="3"/>
                    <a:pt x="4" y="11"/>
                    <a:pt x="2"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9" name="Freeform 481"/>
            <p:cNvSpPr>
              <a:spLocks noEditPoints="1"/>
            </p:cNvSpPr>
            <p:nvPr/>
          </p:nvSpPr>
          <p:spPr bwMode="auto">
            <a:xfrm>
              <a:off x="1341" y="774"/>
              <a:ext cx="7" cy="19"/>
            </a:xfrm>
            <a:custGeom>
              <a:avLst/>
              <a:gdLst>
                <a:gd name="T0" fmla="*/ 4 w 5"/>
                <a:gd name="T1" fmla="*/ 3 h 13"/>
                <a:gd name="T2" fmla="*/ 1 w 5"/>
                <a:gd name="T3" fmla="*/ 3 h 13"/>
                <a:gd name="T4" fmla="*/ 1 w 5"/>
                <a:gd name="T5" fmla="*/ 10 h 13"/>
                <a:gd name="T6" fmla="*/ 3 w 5"/>
                <a:gd name="T7" fmla="*/ 12 h 13"/>
                <a:gd name="T8" fmla="*/ 5 w 5"/>
                <a:gd name="T9" fmla="*/ 9 h 13"/>
                <a:gd name="T10" fmla="*/ 4 w 5"/>
                <a:gd name="T11" fmla="*/ 3 h 13"/>
                <a:gd name="T12" fmla="*/ 3 w 5"/>
                <a:gd name="T13" fmla="*/ 11 h 13"/>
                <a:gd name="T14" fmla="*/ 2 w 5"/>
                <a:gd name="T15" fmla="*/ 7 h 13"/>
                <a:gd name="T16" fmla="*/ 3 w 5"/>
                <a:gd name="T17" fmla="*/ 3 h 13"/>
                <a:gd name="T18" fmla="*/ 4 w 5"/>
                <a:gd name="T19" fmla="*/ 6 h 13"/>
                <a:gd name="T20" fmla="*/ 3 w 5"/>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4" y="3"/>
                  </a:moveTo>
                  <a:cubicBezTo>
                    <a:pt x="2" y="0"/>
                    <a:pt x="1" y="3"/>
                    <a:pt x="1" y="3"/>
                  </a:cubicBezTo>
                  <a:cubicBezTo>
                    <a:pt x="2" y="3"/>
                    <a:pt x="1" y="10"/>
                    <a:pt x="1" y="10"/>
                  </a:cubicBezTo>
                  <a:cubicBezTo>
                    <a:pt x="0" y="12"/>
                    <a:pt x="3" y="12"/>
                    <a:pt x="3" y="12"/>
                  </a:cubicBezTo>
                  <a:cubicBezTo>
                    <a:pt x="5" y="13"/>
                    <a:pt x="5" y="9"/>
                    <a:pt x="5" y="9"/>
                  </a:cubicBezTo>
                  <a:cubicBezTo>
                    <a:pt x="5" y="3"/>
                    <a:pt x="4" y="3"/>
                    <a:pt x="4" y="3"/>
                  </a:cubicBezTo>
                  <a:moveTo>
                    <a:pt x="3" y="11"/>
                  </a:moveTo>
                  <a:cubicBezTo>
                    <a:pt x="3" y="11"/>
                    <a:pt x="2" y="11"/>
                    <a:pt x="2" y="7"/>
                  </a:cubicBezTo>
                  <a:cubicBezTo>
                    <a:pt x="2" y="7"/>
                    <a:pt x="2" y="2"/>
                    <a:pt x="3" y="3"/>
                  </a:cubicBezTo>
                  <a:cubicBezTo>
                    <a:pt x="3" y="3"/>
                    <a:pt x="4" y="2"/>
                    <a:pt x="4" y="6"/>
                  </a:cubicBezTo>
                  <a:cubicBezTo>
                    <a:pt x="4" y="6"/>
                    <a:pt x="5" y="11"/>
                    <a:pt x="3"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0" name="Freeform 482"/>
            <p:cNvSpPr>
              <a:spLocks noEditPoints="1"/>
            </p:cNvSpPr>
            <p:nvPr/>
          </p:nvSpPr>
          <p:spPr bwMode="auto">
            <a:xfrm>
              <a:off x="1348" y="776"/>
              <a:ext cx="4" cy="18"/>
            </a:xfrm>
            <a:custGeom>
              <a:avLst/>
              <a:gdLst>
                <a:gd name="T0" fmla="*/ 3 w 3"/>
                <a:gd name="T1" fmla="*/ 4 h 13"/>
                <a:gd name="T2" fmla="*/ 1 w 3"/>
                <a:gd name="T3" fmla="*/ 2 h 13"/>
                <a:gd name="T4" fmla="*/ 0 w 3"/>
                <a:gd name="T5" fmla="*/ 3 h 13"/>
                <a:gd name="T6" fmla="*/ 0 w 3"/>
                <a:gd name="T7" fmla="*/ 10 h 13"/>
                <a:gd name="T8" fmla="*/ 2 w 3"/>
                <a:gd name="T9" fmla="*/ 11 h 13"/>
                <a:gd name="T10" fmla="*/ 2 w 3"/>
                <a:gd name="T11" fmla="*/ 8 h 13"/>
                <a:gd name="T12" fmla="*/ 3 w 3"/>
                <a:gd name="T13" fmla="*/ 4 h 13"/>
                <a:gd name="T14" fmla="*/ 1 w 3"/>
                <a:gd name="T15" fmla="*/ 11 h 13"/>
                <a:gd name="T16" fmla="*/ 1 w 3"/>
                <a:gd name="T17" fmla="*/ 6 h 13"/>
                <a:gd name="T18" fmla="*/ 1 w 3"/>
                <a:gd name="T19" fmla="*/ 3 h 13"/>
                <a:gd name="T20" fmla="*/ 2 w 3"/>
                <a:gd name="T21" fmla="*/ 4 h 13"/>
                <a:gd name="T22" fmla="*/ 1 w 3"/>
                <a:gd name="T2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3">
                  <a:moveTo>
                    <a:pt x="3" y="4"/>
                  </a:moveTo>
                  <a:cubicBezTo>
                    <a:pt x="3" y="4"/>
                    <a:pt x="2" y="1"/>
                    <a:pt x="1" y="2"/>
                  </a:cubicBezTo>
                  <a:cubicBezTo>
                    <a:pt x="1" y="2"/>
                    <a:pt x="0" y="0"/>
                    <a:pt x="0" y="3"/>
                  </a:cubicBezTo>
                  <a:cubicBezTo>
                    <a:pt x="0" y="3"/>
                    <a:pt x="1" y="5"/>
                    <a:pt x="0" y="10"/>
                  </a:cubicBezTo>
                  <a:cubicBezTo>
                    <a:pt x="0" y="10"/>
                    <a:pt x="0" y="13"/>
                    <a:pt x="2" y="11"/>
                  </a:cubicBezTo>
                  <a:cubicBezTo>
                    <a:pt x="2" y="11"/>
                    <a:pt x="3" y="11"/>
                    <a:pt x="2" y="8"/>
                  </a:cubicBezTo>
                  <a:cubicBezTo>
                    <a:pt x="2" y="8"/>
                    <a:pt x="2" y="4"/>
                    <a:pt x="3" y="4"/>
                  </a:cubicBezTo>
                  <a:moveTo>
                    <a:pt x="1" y="11"/>
                  </a:moveTo>
                  <a:cubicBezTo>
                    <a:pt x="1" y="11"/>
                    <a:pt x="0" y="10"/>
                    <a:pt x="1" y="6"/>
                  </a:cubicBezTo>
                  <a:cubicBezTo>
                    <a:pt x="1" y="6"/>
                    <a:pt x="1" y="3"/>
                    <a:pt x="1" y="3"/>
                  </a:cubicBezTo>
                  <a:cubicBezTo>
                    <a:pt x="1" y="3"/>
                    <a:pt x="2" y="2"/>
                    <a:pt x="2" y="4"/>
                  </a:cubicBezTo>
                  <a:cubicBezTo>
                    <a:pt x="2" y="4"/>
                    <a:pt x="2" y="11"/>
                    <a:pt x="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1" name="Freeform 483"/>
            <p:cNvSpPr/>
            <p:nvPr/>
          </p:nvSpPr>
          <p:spPr bwMode="auto">
            <a:xfrm>
              <a:off x="1332" y="822"/>
              <a:ext cx="13" cy="16"/>
            </a:xfrm>
            <a:custGeom>
              <a:avLst/>
              <a:gdLst>
                <a:gd name="T0" fmla="*/ 7 w 9"/>
                <a:gd name="T1" fmla="*/ 5 h 11"/>
                <a:gd name="T2" fmla="*/ 0 w 9"/>
                <a:gd name="T3" fmla="*/ 3 h 11"/>
                <a:gd name="T4" fmla="*/ 2 w 9"/>
                <a:gd name="T5" fmla="*/ 11 h 11"/>
                <a:gd name="T6" fmla="*/ 7 w 9"/>
                <a:gd name="T7" fmla="*/ 5 h 11"/>
              </a:gdLst>
              <a:ahLst/>
              <a:cxnLst>
                <a:cxn ang="0">
                  <a:pos x="T0" y="T1"/>
                </a:cxn>
                <a:cxn ang="0">
                  <a:pos x="T2" y="T3"/>
                </a:cxn>
                <a:cxn ang="0">
                  <a:pos x="T4" y="T5"/>
                </a:cxn>
                <a:cxn ang="0">
                  <a:pos x="T6" y="T7"/>
                </a:cxn>
              </a:cxnLst>
              <a:rect l="0" t="0" r="r" b="b"/>
              <a:pathLst>
                <a:path w="9" h="11">
                  <a:moveTo>
                    <a:pt x="7" y="5"/>
                  </a:moveTo>
                  <a:cubicBezTo>
                    <a:pt x="9" y="0"/>
                    <a:pt x="3" y="3"/>
                    <a:pt x="0" y="3"/>
                  </a:cubicBezTo>
                  <a:cubicBezTo>
                    <a:pt x="0" y="6"/>
                    <a:pt x="1" y="10"/>
                    <a:pt x="2" y="11"/>
                  </a:cubicBezTo>
                  <a:cubicBezTo>
                    <a:pt x="3" y="8"/>
                    <a:pt x="6" y="7"/>
                    <a:pt x="7"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2" name="Freeform 484"/>
            <p:cNvSpPr>
              <a:spLocks noEditPoints="1"/>
            </p:cNvSpPr>
            <p:nvPr/>
          </p:nvSpPr>
          <p:spPr bwMode="auto">
            <a:xfrm>
              <a:off x="1350" y="796"/>
              <a:ext cx="4" cy="41"/>
            </a:xfrm>
            <a:custGeom>
              <a:avLst/>
              <a:gdLst>
                <a:gd name="T0" fmla="*/ 1 w 3"/>
                <a:gd name="T1" fmla="*/ 22 h 28"/>
                <a:gd name="T2" fmla="*/ 2 w 3"/>
                <a:gd name="T3" fmla="*/ 26 h 28"/>
                <a:gd name="T4" fmla="*/ 2 w 3"/>
                <a:gd name="T5" fmla="*/ 28 h 28"/>
                <a:gd name="T6" fmla="*/ 3 w 3"/>
                <a:gd name="T7" fmla="*/ 28 h 28"/>
                <a:gd name="T8" fmla="*/ 1 w 3"/>
                <a:gd name="T9" fmla="*/ 22 h 28"/>
                <a:gd name="T10" fmla="*/ 1 w 3"/>
                <a:gd name="T11" fmla="*/ 22 h 28"/>
                <a:gd name="T12" fmla="*/ 1 w 3"/>
                <a:gd name="T13" fmla="*/ 22 h 28"/>
                <a:gd name="T14" fmla="*/ 1 w 3"/>
                <a:gd name="T15" fmla="*/ 0 h 28"/>
                <a:gd name="T16" fmla="*/ 1 w 3"/>
                <a:gd name="T17" fmla="*/ 1 h 28"/>
                <a:gd name="T18" fmla="*/ 1 w 3"/>
                <a:gd name="T19" fmla="*/ 1 h 28"/>
                <a:gd name="T20" fmla="*/ 1 w 3"/>
                <a:gd name="T21" fmla="*/ 10 h 28"/>
                <a:gd name="T22" fmla="*/ 1 w 3"/>
                <a:gd name="T23" fmla="*/ 17 h 28"/>
                <a:gd name="T24" fmla="*/ 1 w 3"/>
                <a:gd name="T25" fmla="*/ 11 h 28"/>
                <a:gd name="T26" fmla="*/ 1 w 3"/>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28">
                  <a:moveTo>
                    <a:pt x="1" y="22"/>
                  </a:moveTo>
                  <a:cubicBezTo>
                    <a:pt x="1" y="24"/>
                    <a:pt x="2" y="26"/>
                    <a:pt x="2" y="26"/>
                  </a:cubicBezTo>
                  <a:cubicBezTo>
                    <a:pt x="1" y="27"/>
                    <a:pt x="2" y="28"/>
                    <a:pt x="2" y="28"/>
                  </a:cubicBezTo>
                  <a:cubicBezTo>
                    <a:pt x="2" y="28"/>
                    <a:pt x="3" y="28"/>
                    <a:pt x="3" y="28"/>
                  </a:cubicBezTo>
                  <a:cubicBezTo>
                    <a:pt x="2" y="22"/>
                    <a:pt x="1" y="22"/>
                    <a:pt x="1" y="22"/>
                  </a:cubicBezTo>
                  <a:cubicBezTo>
                    <a:pt x="1" y="22"/>
                    <a:pt x="1" y="22"/>
                    <a:pt x="1" y="22"/>
                  </a:cubicBezTo>
                  <a:cubicBezTo>
                    <a:pt x="1" y="22"/>
                    <a:pt x="1" y="22"/>
                    <a:pt x="1" y="22"/>
                  </a:cubicBezTo>
                  <a:moveTo>
                    <a:pt x="1" y="0"/>
                  </a:moveTo>
                  <a:cubicBezTo>
                    <a:pt x="1" y="1"/>
                    <a:pt x="1" y="1"/>
                    <a:pt x="1" y="1"/>
                  </a:cubicBezTo>
                  <a:cubicBezTo>
                    <a:pt x="1" y="1"/>
                    <a:pt x="1" y="1"/>
                    <a:pt x="1" y="1"/>
                  </a:cubicBezTo>
                  <a:cubicBezTo>
                    <a:pt x="2" y="1"/>
                    <a:pt x="1" y="10"/>
                    <a:pt x="1" y="10"/>
                  </a:cubicBezTo>
                  <a:cubicBezTo>
                    <a:pt x="0" y="11"/>
                    <a:pt x="0" y="14"/>
                    <a:pt x="1" y="17"/>
                  </a:cubicBezTo>
                  <a:cubicBezTo>
                    <a:pt x="1" y="14"/>
                    <a:pt x="1" y="11"/>
                    <a:pt x="1" y="11"/>
                  </a:cubicBezTo>
                  <a:cubicBezTo>
                    <a:pt x="2" y="8"/>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3" name="Freeform 485"/>
            <p:cNvSpPr/>
            <p:nvPr/>
          </p:nvSpPr>
          <p:spPr bwMode="auto">
            <a:xfrm>
              <a:off x="1358" y="834"/>
              <a:ext cx="2"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1"/>
                  </a:cubicBezTo>
                  <a:cubicBezTo>
                    <a:pt x="0" y="1"/>
                    <a:pt x="0" y="1"/>
                    <a:pt x="0"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4" name="Freeform 486"/>
            <p:cNvSpPr>
              <a:spLocks noEditPoints="1"/>
            </p:cNvSpPr>
            <p:nvPr/>
          </p:nvSpPr>
          <p:spPr bwMode="auto">
            <a:xfrm>
              <a:off x="1354" y="835"/>
              <a:ext cx="10" cy="5"/>
            </a:xfrm>
            <a:custGeom>
              <a:avLst/>
              <a:gdLst>
                <a:gd name="T0" fmla="*/ 3 w 7"/>
                <a:gd name="T1" fmla="*/ 0 h 3"/>
                <a:gd name="T2" fmla="*/ 3 w 7"/>
                <a:gd name="T3" fmla="*/ 0 h 3"/>
                <a:gd name="T4" fmla="*/ 3 w 7"/>
                <a:gd name="T5" fmla="*/ 0 h 3"/>
                <a:gd name="T6" fmla="*/ 5 w 7"/>
                <a:gd name="T7" fmla="*/ 1 h 3"/>
                <a:gd name="T8" fmla="*/ 6 w 7"/>
                <a:gd name="T9" fmla="*/ 2 h 3"/>
                <a:gd name="T10" fmla="*/ 7 w 7"/>
                <a:gd name="T11" fmla="*/ 2 h 3"/>
                <a:gd name="T12" fmla="*/ 7 w 7"/>
                <a:gd name="T13" fmla="*/ 3 h 3"/>
                <a:gd name="T14" fmla="*/ 7 w 7"/>
                <a:gd name="T15" fmla="*/ 3 h 3"/>
                <a:gd name="T16" fmla="*/ 4 w 7"/>
                <a:gd name="T17" fmla="*/ 1 h 3"/>
                <a:gd name="T18" fmla="*/ 3 w 7"/>
                <a:gd name="T19" fmla="*/ 0 h 3"/>
                <a:gd name="T20" fmla="*/ 3 w 7"/>
                <a:gd name="T21" fmla="*/ 0 h 3"/>
                <a:gd name="T22" fmla="*/ 3 w 7"/>
                <a:gd name="T23" fmla="*/ 0 h 3"/>
                <a:gd name="T24" fmla="*/ 3 w 7"/>
                <a:gd name="T25" fmla="*/ 0 h 3"/>
                <a:gd name="T26" fmla="*/ 2 w 7"/>
                <a:gd name="T27" fmla="*/ 0 h 3"/>
                <a:gd name="T28" fmla="*/ 0 w 7"/>
                <a:gd name="T29" fmla="*/ 1 h 3"/>
                <a:gd name="T30" fmla="*/ 2 w 7"/>
                <a:gd name="T31" fmla="*/ 0 h 3"/>
                <a:gd name="T32" fmla="*/ 2 w 7"/>
                <a:gd name="T33" fmla="*/ 0 h 3"/>
                <a:gd name="T34" fmla="*/ 3 w 7"/>
                <a:gd name="T35" fmla="*/ 0 h 3"/>
                <a:gd name="T36" fmla="*/ 3 w 7"/>
                <a:gd name="T37" fmla="*/ 0 h 3"/>
                <a:gd name="T38" fmla="*/ 3 w 7"/>
                <a:gd name="T39" fmla="*/ 0 h 3"/>
                <a:gd name="T40" fmla="*/ 3 w 7"/>
                <a:gd name="T41" fmla="*/ 0 h 3"/>
                <a:gd name="T42" fmla="*/ 3 w 7"/>
                <a:gd name="T43" fmla="*/ 0 h 3"/>
                <a:gd name="T44" fmla="*/ 3 w 7"/>
                <a:gd name="T45" fmla="*/ 0 h 3"/>
                <a:gd name="T46" fmla="*/ 3 w 7"/>
                <a:gd name="T47" fmla="*/ 0 h 3"/>
                <a:gd name="T48" fmla="*/ 3 w 7"/>
                <a:gd name="T49" fmla="*/ 0 h 3"/>
                <a:gd name="T50" fmla="*/ 3 w 7"/>
                <a:gd name="T5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
                  <a:moveTo>
                    <a:pt x="3" y="0"/>
                  </a:moveTo>
                  <a:cubicBezTo>
                    <a:pt x="3" y="0"/>
                    <a:pt x="3" y="0"/>
                    <a:pt x="3" y="0"/>
                  </a:cubicBezTo>
                  <a:cubicBezTo>
                    <a:pt x="3" y="0"/>
                    <a:pt x="3" y="0"/>
                    <a:pt x="3" y="0"/>
                  </a:cubicBezTo>
                  <a:cubicBezTo>
                    <a:pt x="5" y="1"/>
                    <a:pt x="5" y="1"/>
                    <a:pt x="5" y="1"/>
                  </a:cubicBezTo>
                  <a:cubicBezTo>
                    <a:pt x="5" y="1"/>
                    <a:pt x="6" y="1"/>
                    <a:pt x="6" y="2"/>
                  </a:cubicBezTo>
                  <a:cubicBezTo>
                    <a:pt x="7" y="2"/>
                    <a:pt x="7" y="2"/>
                    <a:pt x="7" y="2"/>
                  </a:cubicBezTo>
                  <a:cubicBezTo>
                    <a:pt x="7" y="3"/>
                    <a:pt x="7" y="3"/>
                    <a:pt x="7" y="3"/>
                  </a:cubicBezTo>
                  <a:cubicBezTo>
                    <a:pt x="7" y="3"/>
                    <a:pt x="7" y="3"/>
                    <a:pt x="7" y="3"/>
                  </a:cubicBezTo>
                  <a:cubicBezTo>
                    <a:pt x="7" y="3"/>
                    <a:pt x="7" y="1"/>
                    <a:pt x="4" y="1"/>
                  </a:cubicBezTo>
                  <a:cubicBezTo>
                    <a:pt x="4" y="1"/>
                    <a:pt x="4" y="0"/>
                    <a:pt x="3" y="0"/>
                  </a:cubicBezTo>
                  <a:moveTo>
                    <a:pt x="3" y="0"/>
                  </a:moveTo>
                  <a:cubicBezTo>
                    <a:pt x="3" y="0"/>
                    <a:pt x="3" y="0"/>
                    <a:pt x="3" y="0"/>
                  </a:cubicBezTo>
                  <a:cubicBezTo>
                    <a:pt x="3" y="0"/>
                    <a:pt x="3" y="0"/>
                    <a:pt x="3" y="0"/>
                  </a:cubicBezTo>
                  <a:moveTo>
                    <a:pt x="2" y="0"/>
                  </a:moveTo>
                  <a:cubicBezTo>
                    <a:pt x="1" y="0"/>
                    <a:pt x="0" y="0"/>
                    <a:pt x="0" y="1"/>
                  </a:cubicBezTo>
                  <a:cubicBezTo>
                    <a:pt x="1" y="0"/>
                    <a:pt x="2" y="0"/>
                    <a:pt x="2" y="0"/>
                  </a:cubicBezTo>
                  <a:cubicBezTo>
                    <a:pt x="2" y="0"/>
                    <a:pt x="2" y="0"/>
                    <a:pt x="2" y="0"/>
                  </a:cubicBezTo>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5" name="Freeform 487"/>
            <p:cNvSpPr>
              <a:spLocks noEditPoints="1"/>
            </p:cNvSpPr>
            <p:nvPr/>
          </p:nvSpPr>
          <p:spPr bwMode="auto">
            <a:xfrm>
              <a:off x="1350" y="771"/>
              <a:ext cx="2" cy="10"/>
            </a:xfrm>
            <a:custGeom>
              <a:avLst/>
              <a:gdLst>
                <a:gd name="T0" fmla="*/ 2 w 2"/>
                <a:gd name="T1" fmla="*/ 7 h 7"/>
                <a:gd name="T2" fmla="*/ 1 w 2"/>
                <a:gd name="T3" fmla="*/ 7 h 7"/>
                <a:gd name="T4" fmla="*/ 1 w 2"/>
                <a:gd name="T5" fmla="*/ 7 h 7"/>
                <a:gd name="T6" fmla="*/ 2 w 2"/>
                <a:gd name="T7" fmla="*/ 7 h 7"/>
                <a:gd name="T8" fmla="*/ 0 w 2"/>
                <a:gd name="T9" fmla="*/ 0 h 7"/>
                <a:gd name="T10" fmla="*/ 1 w 2"/>
                <a:gd name="T11" fmla="*/ 5 h 7"/>
                <a:gd name="T12" fmla="*/ 2 w 2"/>
                <a:gd name="T13" fmla="*/ 7 h 7"/>
                <a:gd name="T14" fmla="*/ 2 w 2"/>
                <a:gd name="T15" fmla="*/ 4 h 7"/>
                <a:gd name="T16" fmla="*/ 0 w 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2" y="7"/>
                  </a:moveTo>
                  <a:cubicBezTo>
                    <a:pt x="1" y="7"/>
                    <a:pt x="1" y="7"/>
                    <a:pt x="1" y="7"/>
                  </a:cubicBezTo>
                  <a:cubicBezTo>
                    <a:pt x="1" y="7"/>
                    <a:pt x="1" y="7"/>
                    <a:pt x="1" y="7"/>
                  </a:cubicBezTo>
                  <a:cubicBezTo>
                    <a:pt x="1" y="7"/>
                    <a:pt x="2" y="7"/>
                    <a:pt x="2" y="7"/>
                  </a:cubicBezTo>
                  <a:moveTo>
                    <a:pt x="0" y="0"/>
                  </a:moveTo>
                  <a:cubicBezTo>
                    <a:pt x="0" y="2"/>
                    <a:pt x="1" y="3"/>
                    <a:pt x="1" y="5"/>
                  </a:cubicBezTo>
                  <a:cubicBezTo>
                    <a:pt x="1" y="5"/>
                    <a:pt x="1" y="6"/>
                    <a:pt x="2" y="7"/>
                  </a:cubicBezTo>
                  <a:cubicBezTo>
                    <a:pt x="2" y="5"/>
                    <a:pt x="2" y="4"/>
                    <a:pt x="2" y="4"/>
                  </a:cubicBezTo>
                  <a:cubicBezTo>
                    <a:pt x="1" y="2"/>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6" name="Freeform 488"/>
            <p:cNvSpPr/>
            <p:nvPr/>
          </p:nvSpPr>
          <p:spPr bwMode="auto">
            <a:xfrm>
              <a:off x="1351" y="778"/>
              <a:ext cx="1" cy="3"/>
            </a:xfrm>
            <a:custGeom>
              <a:avLst/>
              <a:gdLst>
                <a:gd name="T0" fmla="*/ 0 w 1"/>
                <a:gd name="T1" fmla="*/ 0 h 2"/>
                <a:gd name="T2" fmla="*/ 0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2"/>
                  </a:cubicBezTo>
                  <a:cubicBezTo>
                    <a:pt x="0" y="2"/>
                    <a:pt x="0" y="2"/>
                    <a:pt x="1" y="2"/>
                  </a:cubicBezTo>
                  <a:cubicBezTo>
                    <a:pt x="1" y="2"/>
                    <a:pt x="1" y="2"/>
                    <a:pt x="1"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7" name="Freeform 489"/>
            <p:cNvSpPr>
              <a:spLocks noEditPoints="1"/>
            </p:cNvSpPr>
            <p:nvPr/>
          </p:nvSpPr>
          <p:spPr bwMode="auto">
            <a:xfrm>
              <a:off x="1307" y="755"/>
              <a:ext cx="43" cy="25"/>
            </a:xfrm>
            <a:custGeom>
              <a:avLst/>
              <a:gdLst>
                <a:gd name="T0" fmla="*/ 4 w 29"/>
                <a:gd name="T1" fmla="*/ 15 h 17"/>
                <a:gd name="T2" fmla="*/ 4 w 29"/>
                <a:gd name="T3" fmla="*/ 15 h 17"/>
                <a:gd name="T4" fmla="*/ 4 w 29"/>
                <a:gd name="T5" fmla="*/ 15 h 17"/>
                <a:gd name="T6" fmla="*/ 4 w 29"/>
                <a:gd name="T7" fmla="*/ 15 h 17"/>
                <a:gd name="T8" fmla="*/ 9 w 29"/>
                <a:gd name="T9" fmla="*/ 8 h 17"/>
                <a:gd name="T10" fmla="*/ 11 w 29"/>
                <a:gd name="T11" fmla="*/ 4 h 17"/>
                <a:gd name="T12" fmla="*/ 15 w 29"/>
                <a:gd name="T13" fmla="*/ 12 h 17"/>
                <a:gd name="T14" fmla="*/ 21 w 29"/>
                <a:gd name="T15" fmla="*/ 11 h 17"/>
                <a:gd name="T16" fmla="*/ 20 w 29"/>
                <a:gd name="T17" fmla="*/ 12 h 17"/>
                <a:gd name="T18" fmla="*/ 19 w 29"/>
                <a:gd name="T19" fmla="*/ 12 h 17"/>
                <a:gd name="T20" fmla="*/ 11 w 29"/>
                <a:gd name="T21" fmla="*/ 16 h 17"/>
                <a:gd name="T22" fmla="*/ 9 w 29"/>
                <a:gd name="T23" fmla="*/ 8 h 17"/>
                <a:gd name="T24" fmla="*/ 9 w 29"/>
                <a:gd name="T25" fmla="*/ 8 h 17"/>
                <a:gd name="T26" fmla="*/ 9 w 29"/>
                <a:gd name="T27" fmla="*/ 8 h 17"/>
                <a:gd name="T28" fmla="*/ 9 w 29"/>
                <a:gd name="T29" fmla="*/ 8 h 17"/>
                <a:gd name="T30" fmla="*/ 9 w 29"/>
                <a:gd name="T31" fmla="*/ 0 h 17"/>
                <a:gd name="T32" fmla="*/ 8 w 29"/>
                <a:gd name="T33" fmla="*/ 8 h 17"/>
                <a:gd name="T34" fmla="*/ 5 w 29"/>
                <a:gd name="T35" fmla="*/ 6 h 17"/>
                <a:gd name="T36" fmla="*/ 4 w 29"/>
                <a:gd name="T37" fmla="*/ 6 h 17"/>
                <a:gd name="T38" fmla="*/ 0 w 29"/>
                <a:gd name="T39" fmla="*/ 14 h 17"/>
                <a:gd name="T40" fmla="*/ 3 w 29"/>
                <a:gd name="T41" fmla="*/ 15 h 17"/>
                <a:gd name="T42" fmla="*/ 3 w 29"/>
                <a:gd name="T43" fmla="*/ 15 h 17"/>
                <a:gd name="T44" fmla="*/ 4 w 29"/>
                <a:gd name="T45" fmla="*/ 15 h 17"/>
                <a:gd name="T46" fmla="*/ 2 w 29"/>
                <a:gd name="T47" fmla="*/ 13 h 17"/>
                <a:gd name="T48" fmla="*/ 0 w 29"/>
                <a:gd name="T49" fmla="*/ 13 h 17"/>
                <a:gd name="T50" fmla="*/ 4 w 29"/>
                <a:gd name="T51" fmla="*/ 6 h 17"/>
                <a:gd name="T52" fmla="*/ 4 w 29"/>
                <a:gd name="T53" fmla="*/ 6 h 17"/>
                <a:gd name="T54" fmla="*/ 4 w 29"/>
                <a:gd name="T55" fmla="*/ 15 h 17"/>
                <a:gd name="T56" fmla="*/ 6 w 29"/>
                <a:gd name="T57" fmla="*/ 16 h 17"/>
                <a:gd name="T58" fmla="*/ 7 w 29"/>
                <a:gd name="T59" fmla="*/ 15 h 17"/>
                <a:gd name="T60" fmla="*/ 7 w 29"/>
                <a:gd name="T61" fmla="*/ 15 h 17"/>
                <a:gd name="T62" fmla="*/ 8 w 29"/>
                <a:gd name="T63" fmla="*/ 15 h 17"/>
                <a:gd name="T64" fmla="*/ 10 w 29"/>
                <a:gd name="T65" fmla="*/ 17 h 17"/>
                <a:gd name="T66" fmla="*/ 11 w 29"/>
                <a:gd name="T67" fmla="*/ 17 h 17"/>
                <a:gd name="T68" fmla="*/ 14 w 29"/>
                <a:gd name="T69" fmla="*/ 15 h 17"/>
                <a:gd name="T70" fmla="*/ 20 w 29"/>
                <a:gd name="T71" fmla="*/ 13 h 17"/>
                <a:gd name="T72" fmla="*/ 21 w 29"/>
                <a:gd name="T73" fmla="*/ 13 h 17"/>
                <a:gd name="T74" fmla="*/ 22 w 29"/>
                <a:gd name="T75" fmla="*/ 13 h 17"/>
                <a:gd name="T76" fmla="*/ 21 w 29"/>
                <a:gd name="T77" fmla="*/ 14 h 17"/>
                <a:gd name="T78" fmla="*/ 21 w 29"/>
                <a:gd name="T79" fmla="*/ 14 h 17"/>
                <a:gd name="T80" fmla="*/ 25 w 29"/>
                <a:gd name="T81" fmla="*/ 12 h 17"/>
                <a:gd name="T82" fmla="*/ 23 w 29"/>
                <a:gd name="T83" fmla="*/ 10 h 17"/>
                <a:gd name="T84" fmla="*/ 19 w 29"/>
                <a:gd name="T85" fmla="*/ 5 h 17"/>
                <a:gd name="T86" fmla="*/ 20 w 29"/>
                <a:gd name="T87" fmla="*/ 5 h 17"/>
                <a:gd name="T88" fmla="*/ 29 w 29"/>
                <a:gd name="T89" fmla="*/ 11 h 17"/>
                <a:gd name="T90" fmla="*/ 28 w 29"/>
                <a:gd name="T91" fmla="*/ 9 h 17"/>
                <a:gd name="T92" fmla="*/ 20 w 29"/>
                <a:gd name="T93" fmla="*/ 0 h 17"/>
                <a:gd name="T94" fmla="*/ 17 w 29"/>
                <a:gd name="T95" fmla="*/ 2 h 17"/>
                <a:gd name="T96" fmla="*/ 14 w 29"/>
                <a:gd name="T97" fmla="*/ 1 h 17"/>
                <a:gd name="T98" fmla="*/ 11 w 29"/>
                <a:gd name="T99" fmla="*/ 0 h 17"/>
                <a:gd name="T100" fmla="*/ 10 w 29"/>
                <a:gd name="T101" fmla="*/ 0 h 17"/>
                <a:gd name="T102" fmla="*/ 10 w 29"/>
                <a:gd name="T103" fmla="*/ 0 h 17"/>
                <a:gd name="T104" fmla="*/ 10 w 29"/>
                <a:gd name="T105" fmla="*/ 0 h 17"/>
                <a:gd name="T106" fmla="*/ 10 w 29"/>
                <a:gd name="T107" fmla="*/ 0 h 17"/>
                <a:gd name="T108" fmla="*/ 10 w 29"/>
                <a:gd name="T109" fmla="*/ 0 h 17"/>
                <a:gd name="T110" fmla="*/ 9 w 29"/>
                <a:gd name="T111" fmla="*/ 0 h 17"/>
                <a:gd name="T112" fmla="*/ 20 w 29"/>
                <a:gd name="T113" fmla="*/ 0 h 17"/>
                <a:gd name="T114" fmla="*/ 20 w 29"/>
                <a:gd name="T115" fmla="*/ 0 h 17"/>
                <a:gd name="T116" fmla="*/ 20 w 29"/>
                <a:gd name="T117" fmla="*/ 0 h 17"/>
                <a:gd name="T118" fmla="*/ 20 w 29"/>
                <a:gd name="T1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17">
                  <a:moveTo>
                    <a:pt x="4" y="15"/>
                  </a:moveTo>
                  <a:cubicBezTo>
                    <a:pt x="4" y="15"/>
                    <a:pt x="4" y="15"/>
                    <a:pt x="4" y="15"/>
                  </a:cubicBezTo>
                  <a:cubicBezTo>
                    <a:pt x="4" y="15"/>
                    <a:pt x="4" y="15"/>
                    <a:pt x="4" y="15"/>
                  </a:cubicBezTo>
                  <a:cubicBezTo>
                    <a:pt x="4" y="15"/>
                    <a:pt x="4" y="15"/>
                    <a:pt x="4" y="15"/>
                  </a:cubicBezTo>
                  <a:moveTo>
                    <a:pt x="9" y="8"/>
                  </a:moveTo>
                  <a:cubicBezTo>
                    <a:pt x="9" y="8"/>
                    <a:pt x="10" y="7"/>
                    <a:pt x="11" y="4"/>
                  </a:cubicBezTo>
                  <a:cubicBezTo>
                    <a:pt x="15" y="12"/>
                    <a:pt x="15" y="12"/>
                    <a:pt x="15" y="12"/>
                  </a:cubicBezTo>
                  <a:cubicBezTo>
                    <a:pt x="15" y="12"/>
                    <a:pt x="19" y="11"/>
                    <a:pt x="21" y="11"/>
                  </a:cubicBezTo>
                  <a:cubicBezTo>
                    <a:pt x="23" y="11"/>
                    <a:pt x="23" y="12"/>
                    <a:pt x="20" y="12"/>
                  </a:cubicBezTo>
                  <a:cubicBezTo>
                    <a:pt x="20" y="12"/>
                    <a:pt x="20" y="12"/>
                    <a:pt x="19" y="12"/>
                  </a:cubicBezTo>
                  <a:cubicBezTo>
                    <a:pt x="18" y="12"/>
                    <a:pt x="15" y="13"/>
                    <a:pt x="11" y="16"/>
                  </a:cubicBezTo>
                  <a:cubicBezTo>
                    <a:pt x="11" y="16"/>
                    <a:pt x="11" y="8"/>
                    <a:pt x="9" y="8"/>
                  </a:cubicBezTo>
                  <a:cubicBezTo>
                    <a:pt x="9" y="8"/>
                    <a:pt x="9" y="8"/>
                    <a:pt x="9" y="8"/>
                  </a:cubicBezTo>
                  <a:cubicBezTo>
                    <a:pt x="9" y="8"/>
                    <a:pt x="9" y="8"/>
                    <a:pt x="9" y="8"/>
                  </a:cubicBezTo>
                  <a:cubicBezTo>
                    <a:pt x="9" y="8"/>
                    <a:pt x="9" y="8"/>
                    <a:pt x="9" y="8"/>
                  </a:cubicBezTo>
                  <a:moveTo>
                    <a:pt x="9" y="0"/>
                  </a:moveTo>
                  <a:cubicBezTo>
                    <a:pt x="9" y="0"/>
                    <a:pt x="12" y="8"/>
                    <a:pt x="8" y="8"/>
                  </a:cubicBezTo>
                  <a:cubicBezTo>
                    <a:pt x="7" y="8"/>
                    <a:pt x="6" y="7"/>
                    <a:pt x="5" y="6"/>
                  </a:cubicBezTo>
                  <a:cubicBezTo>
                    <a:pt x="5" y="6"/>
                    <a:pt x="5" y="6"/>
                    <a:pt x="4" y="6"/>
                  </a:cubicBezTo>
                  <a:cubicBezTo>
                    <a:pt x="4" y="6"/>
                    <a:pt x="2" y="7"/>
                    <a:pt x="0" y="14"/>
                  </a:cubicBezTo>
                  <a:cubicBezTo>
                    <a:pt x="0" y="14"/>
                    <a:pt x="1" y="14"/>
                    <a:pt x="3" y="15"/>
                  </a:cubicBezTo>
                  <a:cubicBezTo>
                    <a:pt x="3" y="15"/>
                    <a:pt x="3" y="15"/>
                    <a:pt x="3" y="15"/>
                  </a:cubicBezTo>
                  <a:cubicBezTo>
                    <a:pt x="4" y="15"/>
                    <a:pt x="4" y="15"/>
                    <a:pt x="4" y="15"/>
                  </a:cubicBezTo>
                  <a:cubicBezTo>
                    <a:pt x="4" y="14"/>
                    <a:pt x="3" y="13"/>
                    <a:pt x="2" y="13"/>
                  </a:cubicBezTo>
                  <a:cubicBezTo>
                    <a:pt x="1" y="13"/>
                    <a:pt x="1" y="13"/>
                    <a:pt x="0" y="13"/>
                  </a:cubicBezTo>
                  <a:cubicBezTo>
                    <a:pt x="0" y="13"/>
                    <a:pt x="3" y="6"/>
                    <a:pt x="4" y="6"/>
                  </a:cubicBezTo>
                  <a:cubicBezTo>
                    <a:pt x="4" y="6"/>
                    <a:pt x="4" y="6"/>
                    <a:pt x="4" y="6"/>
                  </a:cubicBezTo>
                  <a:cubicBezTo>
                    <a:pt x="4" y="15"/>
                    <a:pt x="4" y="15"/>
                    <a:pt x="4" y="15"/>
                  </a:cubicBezTo>
                  <a:cubicBezTo>
                    <a:pt x="5" y="15"/>
                    <a:pt x="5" y="16"/>
                    <a:pt x="6" y="16"/>
                  </a:cubicBezTo>
                  <a:cubicBezTo>
                    <a:pt x="6" y="15"/>
                    <a:pt x="6" y="15"/>
                    <a:pt x="7" y="15"/>
                  </a:cubicBezTo>
                  <a:cubicBezTo>
                    <a:pt x="7" y="15"/>
                    <a:pt x="7" y="15"/>
                    <a:pt x="7" y="15"/>
                  </a:cubicBezTo>
                  <a:cubicBezTo>
                    <a:pt x="7" y="15"/>
                    <a:pt x="7" y="15"/>
                    <a:pt x="8" y="15"/>
                  </a:cubicBezTo>
                  <a:cubicBezTo>
                    <a:pt x="8" y="15"/>
                    <a:pt x="10" y="15"/>
                    <a:pt x="10" y="17"/>
                  </a:cubicBezTo>
                  <a:cubicBezTo>
                    <a:pt x="11" y="17"/>
                    <a:pt x="11" y="17"/>
                    <a:pt x="11" y="17"/>
                  </a:cubicBezTo>
                  <a:cubicBezTo>
                    <a:pt x="12" y="15"/>
                    <a:pt x="13" y="15"/>
                    <a:pt x="14" y="15"/>
                  </a:cubicBezTo>
                  <a:cubicBezTo>
                    <a:pt x="16" y="14"/>
                    <a:pt x="18" y="13"/>
                    <a:pt x="20" y="13"/>
                  </a:cubicBezTo>
                  <a:cubicBezTo>
                    <a:pt x="21" y="13"/>
                    <a:pt x="21" y="13"/>
                    <a:pt x="21" y="13"/>
                  </a:cubicBezTo>
                  <a:cubicBezTo>
                    <a:pt x="21" y="13"/>
                    <a:pt x="21" y="13"/>
                    <a:pt x="22" y="13"/>
                  </a:cubicBezTo>
                  <a:cubicBezTo>
                    <a:pt x="22" y="13"/>
                    <a:pt x="22" y="13"/>
                    <a:pt x="21" y="14"/>
                  </a:cubicBezTo>
                  <a:cubicBezTo>
                    <a:pt x="21" y="14"/>
                    <a:pt x="21" y="14"/>
                    <a:pt x="21" y="14"/>
                  </a:cubicBezTo>
                  <a:cubicBezTo>
                    <a:pt x="22" y="14"/>
                    <a:pt x="23" y="13"/>
                    <a:pt x="25" y="12"/>
                  </a:cubicBezTo>
                  <a:cubicBezTo>
                    <a:pt x="25" y="12"/>
                    <a:pt x="22" y="12"/>
                    <a:pt x="23" y="10"/>
                  </a:cubicBezTo>
                  <a:cubicBezTo>
                    <a:pt x="23" y="10"/>
                    <a:pt x="15" y="5"/>
                    <a:pt x="19" y="5"/>
                  </a:cubicBezTo>
                  <a:cubicBezTo>
                    <a:pt x="19" y="5"/>
                    <a:pt x="20" y="5"/>
                    <a:pt x="20" y="5"/>
                  </a:cubicBezTo>
                  <a:cubicBezTo>
                    <a:pt x="20" y="5"/>
                    <a:pt x="25" y="5"/>
                    <a:pt x="29" y="11"/>
                  </a:cubicBezTo>
                  <a:cubicBezTo>
                    <a:pt x="28" y="10"/>
                    <a:pt x="28" y="9"/>
                    <a:pt x="28" y="9"/>
                  </a:cubicBezTo>
                  <a:cubicBezTo>
                    <a:pt x="28" y="9"/>
                    <a:pt x="23" y="3"/>
                    <a:pt x="20" y="0"/>
                  </a:cubicBezTo>
                  <a:cubicBezTo>
                    <a:pt x="20" y="1"/>
                    <a:pt x="19" y="2"/>
                    <a:pt x="17" y="2"/>
                  </a:cubicBezTo>
                  <a:cubicBezTo>
                    <a:pt x="17" y="2"/>
                    <a:pt x="15" y="2"/>
                    <a:pt x="14" y="1"/>
                  </a:cubicBezTo>
                  <a:cubicBezTo>
                    <a:pt x="14" y="1"/>
                    <a:pt x="12" y="1"/>
                    <a:pt x="11"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9" y="0"/>
                  </a:cubicBezTo>
                  <a:moveTo>
                    <a:pt x="20" y="0"/>
                  </a:moveTo>
                  <a:cubicBezTo>
                    <a:pt x="20" y="0"/>
                    <a:pt x="20" y="0"/>
                    <a:pt x="20" y="0"/>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8" name="Freeform 490"/>
            <p:cNvSpPr/>
            <p:nvPr/>
          </p:nvSpPr>
          <p:spPr bwMode="auto">
            <a:xfrm>
              <a:off x="1307" y="764"/>
              <a:ext cx="6" cy="13"/>
            </a:xfrm>
            <a:custGeom>
              <a:avLst/>
              <a:gdLst>
                <a:gd name="T0" fmla="*/ 4 w 4"/>
                <a:gd name="T1" fmla="*/ 0 h 9"/>
                <a:gd name="T2" fmla="*/ 0 w 4"/>
                <a:gd name="T3" fmla="*/ 7 h 9"/>
                <a:gd name="T4" fmla="*/ 2 w 4"/>
                <a:gd name="T5" fmla="*/ 7 h 9"/>
                <a:gd name="T6" fmla="*/ 4 w 4"/>
                <a:gd name="T7" fmla="*/ 9 h 9"/>
                <a:gd name="T8" fmla="*/ 4 w 4"/>
                <a:gd name="T9" fmla="*/ 9 h 9"/>
                <a:gd name="T10" fmla="*/ 4 w 4"/>
                <a:gd name="T11" fmla="*/ 9 h 9"/>
                <a:gd name="T12" fmla="*/ 4 w 4"/>
                <a:gd name="T13" fmla="*/ 9 h 9"/>
                <a:gd name="T14" fmla="*/ 4 w 4"/>
                <a:gd name="T15" fmla="*/ 9 h 9"/>
                <a:gd name="T16" fmla="*/ 4 w 4"/>
                <a:gd name="T17" fmla="*/ 0 h 9"/>
                <a:gd name="T18" fmla="*/ 4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4" y="0"/>
                  </a:moveTo>
                  <a:cubicBezTo>
                    <a:pt x="3" y="0"/>
                    <a:pt x="0" y="7"/>
                    <a:pt x="0" y="7"/>
                  </a:cubicBezTo>
                  <a:cubicBezTo>
                    <a:pt x="1" y="7"/>
                    <a:pt x="1" y="7"/>
                    <a:pt x="2" y="7"/>
                  </a:cubicBezTo>
                  <a:cubicBezTo>
                    <a:pt x="3" y="7"/>
                    <a:pt x="4" y="8"/>
                    <a:pt x="4" y="9"/>
                  </a:cubicBezTo>
                  <a:cubicBezTo>
                    <a:pt x="4" y="9"/>
                    <a:pt x="4" y="9"/>
                    <a:pt x="4" y="9"/>
                  </a:cubicBezTo>
                  <a:cubicBezTo>
                    <a:pt x="4" y="9"/>
                    <a:pt x="4" y="9"/>
                    <a:pt x="4" y="9"/>
                  </a:cubicBezTo>
                  <a:cubicBezTo>
                    <a:pt x="4" y="9"/>
                    <a:pt x="4" y="9"/>
                    <a:pt x="4" y="9"/>
                  </a:cubicBezTo>
                  <a:cubicBezTo>
                    <a:pt x="4" y="9"/>
                    <a:pt x="4" y="9"/>
                    <a:pt x="4" y="9"/>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9" name="Freeform 491"/>
            <p:cNvSpPr>
              <a:spLocks noEditPoints="1"/>
            </p:cNvSpPr>
            <p:nvPr/>
          </p:nvSpPr>
          <p:spPr bwMode="auto">
            <a:xfrm>
              <a:off x="1320" y="761"/>
              <a:ext cx="21" cy="17"/>
            </a:xfrm>
            <a:custGeom>
              <a:avLst/>
              <a:gdLst>
                <a:gd name="T0" fmla="*/ 0 w 14"/>
                <a:gd name="T1" fmla="*/ 4 h 12"/>
                <a:gd name="T2" fmla="*/ 0 w 14"/>
                <a:gd name="T3" fmla="*/ 4 h 12"/>
                <a:gd name="T4" fmla="*/ 0 w 14"/>
                <a:gd name="T5" fmla="*/ 4 h 12"/>
                <a:gd name="T6" fmla="*/ 2 w 14"/>
                <a:gd name="T7" fmla="*/ 0 h 12"/>
                <a:gd name="T8" fmla="*/ 0 w 14"/>
                <a:gd name="T9" fmla="*/ 4 h 12"/>
                <a:gd name="T10" fmla="*/ 0 w 14"/>
                <a:gd name="T11" fmla="*/ 4 h 12"/>
                <a:gd name="T12" fmla="*/ 2 w 14"/>
                <a:gd name="T13" fmla="*/ 12 h 12"/>
                <a:gd name="T14" fmla="*/ 10 w 14"/>
                <a:gd name="T15" fmla="*/ 8 h 12"/>
                <a:gd name="T16" fmla="*/ 11 w 14"/>
                <a:gd name="T17" fmla="*/ 8 h 12"/>
                <a:gd name="T18" fmla="*/ 12 w 14"/>
                <a:gd name="T19" fmla="*/ 7 h 12"/>
                <a:gd name="T20" fmla="*/ 6 w 14"/>
                <a:gd name="T21" fmla="*/ 8 h 12"/>
                <a:gd name="T22" fmla="*/ 2 w 1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0" y="4"/>
                  </a:moveTo>
                  <a:cubicBezTo>
                    <a:pt x="0" y="4"/>
                    <a:pt x="0" y="4"/>
                    <a:pt x="0" y="4"/>
                  </a:cubicBezTo>
                  <a:cubicBezTo>
                    <a:pt x="0" y="4"/>
                    <a:pt x="0" y="4"/>
                    <a:pt x="0" y="4"/>
                  </a:cubicBezTo>
                  <a:moveTo>
                    <a:pt x="2" y="0"/>
                  </a:moveTo>
                  <a:cubicBezTo>
                    <a:pt x="1" y="3"/>
                    <a:pt x="0" y="4"/>
                    <a:pt x="0" y="4"/>
                  </a:cubicBezTo>
                  <a:cubicBezTo>
                    <a:pt x="0" y="4"/>
                    <a:pt x="0" y="4"/>
                    <a:pt x="0" y="4"/>
                  </a:cubicBezTo>
                  <a:cubicBezTo>
                    <a:pt x="2" y="4"/>
                    <a:pt x="2" y="12"/>
                    <a:pt x="2" y="12"/>
                  </a:cubicBezTo>
                  <a:cubicBezTo>
                    <a:pt x="6" y="9"/>
                    <a:pt x="9" y="8"/>
                    <a:pt x="10" y="8"/>
                  </a:cubicBezTo>
                  <a:cubicBezTo>
                    <a:pt x="11" y="8"/>
                    <a:pt x="11" y="8"/>
                    <a:pt x="11" y="8"/>
                  </a:cubicBezTo>
                  <a:cubicBezTo>
                    <a:pt x="14" y="8"/>
                    <a:pt x="14" y="7"/>
                    <a:pt x="12" y="7"/>
                  </a:cubicBezTo>
                  <a:cubicBezTo>
                    <a:pt x="10" y="7"/>
                    <a:pt x="6" y="8"/>
                    <a:pt x="6" y="8"/>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90" name="Picture 49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 y="752"/>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91" name="Freeform 493"/>
            <p:cNvSpPr/>
            <p:nvPr/>
          </p:nvSpPr>
          <p:spPr bwMode="auto">
            <a:xfrm>
              <a:off x="1322" y="755"/>
              <a:ext cx="1" cy="0"/>
            </a:xfrm>
            <a:custGeom>
              <a:avLst/>
              <a:gdLst>
                <a:gd name="T0" fmla="*/ 0 w 1"/>
                <a:gd name="T1" fmla="*/ 0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0" y="0"/>
                    <a:pt x="1" y="0"/>
                  </a:cubicBezTo>
                  <a:cubicBezTo>
                    <a:pt x="1" y="0"/>
                    <a:pt x="1"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2" name="Freeform 494"/>
            <p:cNvSpPr>
              <a:spLocks noEditPoints="1"/>
            </p:cNvSpPr>
            <p:nvPr/>
          </p:nvSpPr>
          <p:spPr bwMode="auto">
            <a:xfrm>
              <a:off x="1328" y="777"/>
              <a:ext cx="24" cy="19"/>
            </a:xfrm>
            <a:custGeom>
              <a:avLst/>
              <a:gdLst>
                <a:gd name="T0" fmla="*/ 11 w 17"/>
                <a:gd name="T1" fmla="*/ 6 h 13"/>
                <a:gd name="T2" fmla="*/ 11 w 17"/>
                <a:gd name="T3" fmla="*/ 6 h 13"/>
                <a:gd name="T4" fmla="*/ 12 w 17"/>
                <a:gd name="T5" fmla="*/ 9 h 13"/>
                <a:gd name="T6" fmla="*/ 12 w 17"/>
                <a:gd name="T7" fmla="*/ 9 h 13"/>
                <a:gd name="T8" fmla="*/ 12 w 17"/>
                <a:gd name="T9" fmla="*/ 9 h 13"/>
                <a:gd name="T10" fmla="*/ 13 w 17"/>
                <a:gd name="T11" fmla="*/ 6 h 13"/>
                <a:gd name="T12" fmla="*/ 11 w 17"/>
                <a:gd name="T13" fmla="*/ 6 h 13"/>
                <a:gd name="T14" fmla="*/ 5 w 17"/>
                <a:gd name="T15" fmla="*/ 6 h 13"/>
                <a:gd name="T16" fmla="*/ 2 w 17"/>
                <a:gd name="T17" fmla="*/ 8 h 13"/>
                <a:gd name="T18" fmla="*/ 1 w 17"/>
                <a:gd name="T19" fmla="*/ 9 h 13"/>
                <a:gd name="T20" fmla="*/ 0 w 17"/>
                <a:gd name="T21" fmla="*/ 12 h 13"/>
                <a:gd name="T22" fmla="*/ 6 w 17"/>
                <a:gd name="T23" fmla="*/ 10 h 13"/>
                <a:gd name="T24" fmla="*/ 4 w 17"/>
                <a:gd name="T25" fmla="*/ 8 h 13"/>
                <a:gd name="T26" fmla="*/ 4 w 17"/>
                <a:gd name="T27" fmla="*/ 8 h 13"/>
                <a:gd name="T28" fmla="*/ 3 w 17"/>
                <a:gd name="T29" fmla="*/ 10 h 13"/>
                <a:gd name="T30" fmla="*/ 2 w 17"/>
                <a:gd name="T31" fmla="*/ 10 h 13"/>
                <a:gd name="T32" fmla="*/ 2 w 17"/>
                <a:gd name="T33" fmla="*/ 8 h 13"/>
                <a:gd name="T34" fmla="*/ 3 w 17"/>
                <a:gd name="T35" fmla="*/ 8 h 13"/>
                <a:gd name="T36" fmla="*/ 5 w 17"/>
                <a:gd name="T37" fmla="*/ 6 h 13"/>
                <a:gd name="T38" fmla="*/ 5 w 17"/>
                <a:gd name="T39" fmla="*/ 6 h 13"/>
                <a:gd name="T40" fmla="*/ 16 w 17"/>
                <a:gd name="T41" fmla="*/ 3 h 13"/>
                <a:gd name="T42" fmla="*/ 16 w 17"/>
                <a:gd name="T43" fmla="*/ 7 h 13"/>
                <a:gd name="T44" fmla="*/ 16 w 17"/>
                <a:gd name="T45" fmla="*/ 7 h 13"/>
                <a:gd name="T46" fmla="*/ 16 w 17"/>
                <a:gd name="T47" fmla="*/ 9 h 13"/>
                <a:gd name="T48" fmla="*/ 16 w 17"/>
                <a:gd name="T49" fmla="*/ 13 h 13"/>
                <a:gd name="T50" fmla="*/ 16 w 17"/>
                <a:gd name="T51" fmla="*/ 13 h 13"/>
                <a:gd name="T52" fmla="*/ 16 w 17"/>
                <a:gd name="T53" fmla="*/ 3 h 13"/>
                <a:gd name="T54" fmla="*/ 8 w 17"/>
                <a:gd name="T55" fmla="*/ 3 h 13"/>
                <a:gd name="T56" fmla="*/ 6 w 17"/>
                <a:gd name="T57" fmla="*/ 4 h 13"/>
                <a:gd name="T58" fmla="*/ 6 w 17"/>
                <a:gd name="T59" fmla="*/ 5 h 13"/>
                <a:gd name="T60" fmla="*/ 8 w 17"/>
                <a:gd name="T61" fmla="*/ 4 h 13"/>
                <a:gd name="T62" fmla="*/ 8 w 17"/>
                <a:gd name="T63" fmla="*/ 3 h 13"/>
                <a:gd name="T64" fmla="*/ 4 w 17"/>
                <a:gd name="T65" fmla="*/ 1 h 13"/>
                <a:gd name="T66" fmla="*/ 3 w 17"/>
                <a:gd name="T67" fmla="*/ 3 h 13"/>
                <a:gd name="T68" fmla="*/ 3 w 17"/>
                <a:gd name="T69" fmla="*/ 4 h 13"/>
                <a:gd name="T70" fmla="*/ 5 w 17"/>
                <a:gd name="T71" fmla="*/ 4 h 13"/>
                <a:gd name="T72" fmla="*/ 4 w 17"/>
                <a:gd name="T73" fmla="*/ 2 h 13"/>
                <a:gd name="T74" fmla="*/ 4 w 17"/>
                <a:gd name="T75" fmla="*/ 1 h 13"/>
                <a:gd name="T76" fmla="*/ 12 w 17"/>
                <a:gd name="T77" fmla="*/ 1 h 13"/>
                <a:gd name="T78" fmla="*/ 12 w 17"/>
                <a:gd name="T79" fmla="*/ 1 h 13"/>
                <a:gd name="T80" fmla="*/ 12 w 17"/>
                <a:gd name="T81" fmla="*/ 1 h 13"/>
                <a:gd name="T82" fmla="*/ 11 w 17"/>
                <a:gd name="T83" fmla="*/ 2 h 13"/>
                <a:gd name="T84" fmla="*/ 12 w 17"/>
                <a:gd name="T85" fmla="*/ 2 h 13"/>
                <a:gd name="T86" fmla="*/ 12 w 17"/>
                <a:gd name="T87" fmla="*/ 1 h 13"/>
                <a:gd name="T88" fmla="*/ 12 w 17"/>
                <a:gd name="T89" fmla="*/ 1 h 13"/>
                <a:gd name="T90" fmla="*/ 7 w 17"/>
                <a:gd name="T91" fmla="*/ 0 h 13"/>
                <a:gd name="T92" fmla="*/ 6 w 17"/>
                <a:gd name="T93" fmla="*/ 1 h 13"/>
                <a:gd name="T94" fmla="*/ 6 w 17"/>
                <a:gd name="T95" fmla="*/ 3 h 13"/>
                <a:gd name="T96" fmla="*/ 7 w 17"/>
                <a:gd name="T97" fmla="*/ 3 h 13"/>
                <a:gd name="T98" fmla="*/ 8 w 17"/>
                <a:gd name="T99" fmla="*/ 2 h 13"/>
                <a:gd name="T100" fmla="*/ 8 w 17"/>
                <a:gd name="T101" fmla="*/ 2 h 13"/>
                <a:gd name="T102" fmla="*/ 7 w 17"/>
                <a:gd name="T103" fmla="*/ 0 h 13"/>
                <a:gd name="T104" fmla="*/ 10 w 17"/>
                <a:gd name="T105" fmla="*/ 0 h 13"/>
                <a:gd name="T106" fmla="*/ 9 w 17"/>
                <a:gd name="T107" fmla="*/ 0 h 13"/>
                <a:gd name="T108" fmla="*/ 9 w 17"/>
                <a:gd name="T109" fmla="*/ 2 h 13"/>
                <a:gd name="T110" fmla="*/ 9 w 17"/>
                <a:gd name="T111" fmla="*/ 2 h 13"/>
                <a:gd name="T112" fmla="*/ 9 w 17"/>
                <a:gd name="T113" fmla="*/ 2 h 13"/>
                <a:gd name="T114" fmla="*/ 9 w 17"/>
                <a:gd name="T115" fmla="*/ 3 h 13"/>
                <a:gd name="T116" fmla="*/ 10 w 17"/>
                <a:gd name="T117" fmla="*/ 2 h 13"/>
                <a:gd name="T118" fmla="*/ 10 w 17"/>
                <a:gd name="T119" fmla="*/ 1 h 13"/>
                <a:gd name="T120" fmla="*/ 10 w 17"/>
                <a:gd name="T1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3">
                  <a:moveTo>
                    <a:pt x="11" y="6"/>
                  </a:moveTo>
                  <a:cubicBezTo>
                    <a:pt x="11" y="6"/>
                    <a:pt x="11" y="6"/>
                    <a:pt x="11" y="6"/>
                  </a:cubicBezTo>
                  <a:cubicBezTo>
                    <a:pt x="11" y="9"/>
                    <a:pt x="12" y="9"/>
                    <a:pt x="12" y="9"/>
                  </a:cubicBezTo>
                  <a:cubicBezTo>
                    <a:pt x="12" y="9"/>
                    <a:pt x="12" y="9"/>
                    <a:pt x="12" y="9"/>
                  </a:cubicBezTo>
                  <a:cubicBezTo>
                    <a:pt x="12" y="9"/>
                    <a:pt x="12" y="9"/>
                    <a:pt x="12" y="9"/>
                  </a:cubicBezTo>
                  <a:cubicBezTo>
                    <a:pt x="13" y="9"/>
                    <a:pt x="13" y="8"/>
                    <a:pt x="13" y="6"/>
                  </a:cubicBezTo>
                  <a:cubicBezTo>
                    <a:pt x="12" y="6"/>
                    <a:pt x="12" y="6"/>
                    <a:pt x="11" y="6"/>
                  </a:cubicBezTo>
                  <a:moveTo>
                    <a:pt x="5" y="6"/>
                  </a:moveTo>
                  <a:cubicBezTo>
                    <a:pt x="4" y="6"/>
                    <a:pt x="3" y="7"/>
                    <a:pt x="2" y="8"/>
                  </a:cubicBezTo>
                  <a:cubicBezTo>
                    <a:pt x="2" y="9"/>
                    <a:pt x="1" y="9"/>
                    <a:pt x="1" y="9"/>
                  </a:cubicBezTo>
                  <a:cubicBezTo>
                    <a:pt x="0" y="10"/>
                    <a:pt x="0" y="11"/>
                    <a:pt x="0" y="12"/>
                  </a:cubicBezTo>
                  <a:cubicBezTo>
                    <a:pt x="6" y="10"/>
                    <a:pt x="6" y="10"/>
                    <a:pt x="6" y="10"/>
                  </a:cubicBezTo>
                  <a:cubicBezTo>
                    <a:pt x="4" y="10"/>
                    <a:pt x="4" y="9"/>
                    <a:pt x="4" y="8"/>
                  </a:cubicBezTo>
                  <a:cubicBezTo>
                    <a:pt x="4" y="8"/>
                    <a:pt x="4" y="8"/>
                    <a:pt x="4" y="8"/>
                  </a:cubicBezTo>
                  <a:cubicBezTo>
                    <a:pt x="3" y="10"/>
                    <a:pt x="3" y="10"/>
                    <a:pt x="3" y="10"/>
                  </a:cubicBezTo>
                  <a:cubicBezTo>
                    <a:pt x="2" y="10"/>
                    <a:pt x="2" y="10"/>
                    <a:pt x="2" y="10"/>
                  </a:cubicBezTo>
                  <a:cubicBezTo>
                    <a:pt x="2" y="8"/>
                    <a:pt x="2" y="8"/>
                    <a:pt x="2" y="8"/>
                  </a:cubicBezTo>
                  <a:cubicBezTo>
                    <a:pt x="3" y="8"/>
                    <a:pt x="3" y="8"/>
                    <a:pt x="3" y="8"/>
                  </a:cubicBezTo>
                  <a:cubicBezTo>
                    <a:pt x="3" y="8"/>
                    <a:pt x="3" y="7"/>
                    <a:pt x="5" y="6"/>
                  </a:cubicBezTo>
                  <a:cubicBezTo>
                    <a:pt x="5" y="6"/>
                    <a:pt x="5" y="6"/>
                    <a:pt x="5" y="6"/>
                  </a:cubicBezTo>
                  <a:moveTo>
                    <a:pt x="16" y="3"/>
                  </a:moveTo>
                  <a:cubicBezTo>
                    <a:pt x="16" y="5"/>
                    <a:pt x="16" y="6"/>
                    <a:pt x="16" y="7"/>
                  </a:cubicBezTo>
                  <a:cubicBezTo>
                    <a:pt x="16" y="7"/>
                    <a:pt x="16" y="7"/>
                    <a:pt x="16" y="7"/>
                  </a:cubicBezTo>
                  <a:cubicBezTo>
                    <a:pt x="16" y="8"/>
                    <a:pt x="16" y="8"/>
                    <a:pt x="16" y="9"/>
                  </a:cubicBezTo>
                  <a:cubicBezTo>
                    <a:pt x="17" y="9"/>
                    <a:pt x="17" y="10"/>
                    <a:pt x="16" y="13"/>
                  </a:cubicBezTo>
                  <a:cubicBezTo>
                    <a:pt x="16" y="13"/>
                    <a:pt x="16" y="13"/>
                    <a:pt x="16" y="13"/>
                  </a:cubicBezTo>
                  <a:cubicBezTo>
                    <a:pt x="17" y="12"/>
                    <a:pt x="17" y="9"/>
                    <a:pt x="16" y="3"/>
                  </a:cubicBezTo>
                  <a:moveTo>
                    <a:pt x="8" y="3"/>
                  </a:moveTo>
                  <a:cubicBezTo>
                    <a:pt x="7" y="3"/>
                    <a:pt x="7" y="4"/>
                    <a:pt x="6" y="4"/>
                  </a:cubicBezTo>
                  <a:cubicBezTo>
                    <a:pt x="6" y="5"/>
                    <a:pt x="6" y="5"/>
                    <a:pt x="6" y="5"/>
                  </a:cubicBezTo>
                  <a:cubicBezTo>
                    <a:pt x="7" y="5"/>
                    <a:pt x="7" y="4"/>
                    <a:pt x="8" y="4"/>
                  </a:cubicBezTo>
                  <a:cubicBezTo>
                    <a:pt x="8" y="3"/>
                    <a:pt x="8" y="3"/>
                    <a:pt x="8" y="3"/>
                  </a:cubicBezTo>
                  <a:moveTo>
                    <a:pt x="4" y="1"/>
                  </a:moveTo>
                  <a:cubicBezTo>
                    <a:pt x="4" y="2"/>
                    <a:pt x="3" y="2"/>
                    <a:pt x="3" y="3"/>
                  </a:cubicBezTo>
                  <a:cubicBezTo>
                    <a:pt x="3" y="3"/>
                    <a:pt x="2" y="4"/>
                    <a:pt x="3" y="4"/>
                  </a:cubicBezTo>
                  <a:cubicBezTo>
                    <a:pt x="4" y="4"/>
                    <a:pt x="4" y="4"/>
                    <a:pt x="5" y="4"/>
                  </a:cubicBezTo>
                  <a:cubicBezTo>
                    <a:pt x="5" y="3"/>
                    <a:pt x="4" y="2"/>
                    <a:pt x="4" y="2"/>
                  </a:cubicBezTo>
                  <a:cubicBezTo>
                    <a:pt x="4" y="2"/>
                    <a:pt x="4" y="1"/>
                    <a:pt x="4" y="1"/>
                  </a:cubicBezTo>
                  <a:moveTo>
                    <a:pt x="12" y="1"/>
                  </a:moveTo>
                  <a:cubicBezTo>
                    <a:pt x="12" y="1"/>
                    <a:pt x="12" y="1"/>
                    <a:pt x="12" y="1"/>
                  </a:cubicBezTo>
                  <a:cubicBezTo>
                    <a:pt x="12" y="1"/>
                    <a:pt x="12" y="1"/>
                    <a:pt x="12" y="1"/>
                  </a:cubicBezTo>
                  <a:cubicBezTo>
                    <a:pt x="12" y="1"/>
                    <a:pt x="11" y="1"/>
                    <a:pt x="11" y="2"/>
                  </a:cubicBezTo>
                  <a:cubicBezTo>
                    <a:pt x="11" y="2"/>
                    <a:pt x="12" y="2"/>
                    <a:pt x="12" y="2"/>
                  </a:cubicBezTo>
                  <a:cubicBezTo>
                    <a:pt x="12" y="2"/>
                    <a:pt x="12" y="1"/>
                    <a:pt x="12" y="1"/>
                  </a:cubicBezTo>
                  <a:cubicBezTo>
                    <a:pt x="12" y="1"/>
                    <a:pt x="12" y="1"/>
                    <a:pt x="12" y="1"/>
                  </a:cubicBezTo>
                  <a:moveTo>
                    <a:pt x="7" y="0"/>
                  </a:moveTo>
                  <a:cubicBezTo>
                    <a:pt x="6" y="0"/>
                    <a:pt x="6" y="1"/>
                    <a:pt x="6" y="1"/>
                  </a:cubicBezTo>
                  <a:cubicBezTo>
                    <a:pt x="6" y="1"/>
                    <a:pt x="6" y="2"/>
                    <a:pt x="6" y="3"/>
                  </a:cubicBezTo>
                  <a:cubicBezTo>
                    <a:pt x="6" y="3"/>
                    <a:pt x="6" y="3"/>
                    <a:pt x="7" y="3"/>
                  </a:cubicBezTo>
                  <a:cubicBezTo>
                    <a:pt x="8" y="2"/>
                    <a:pt x="8" y="2"/>
                    <a:pt x="8" y="2"/>
                  </a:cubicBezTo>
                  <a:cubicBezTo>
                    <a:pt x="8" y="2"/>
                    <a:pt x="8" y="2"/>
                    <a:pt x="8" y="2"/>
                  </a:cubicBezTo>
                  <a:cubicBezTo>
                    <a:pt x="8" y="1"/>
                    <a:pt x="7" y="0"/>
                    <a:pt x="7" y="0"/>
                  </a:cubicBezTo>
                  <a:moveTo>
                    <a:pt x="10" y="0"/>
                  </a:moveTo>
                  <a:cubicBezTo>
                    <a:pt x="10" y="0"/>
                    <a:pt x="9" y="0"/>
                    <a:pt x="9" y="0"/>
                  </a:cubicBezTo>
                  <a:cubicBezTo>
                    <a:pt x="9" y="0"/>
                    <a:pt x="9" y="1"/>
                    <a:pt x="9" y="2"/>
                  </a:cubicBezTo>
                  <a:cubicBezTo>
                    <a:pt x="9" y="2"/>
                    <a:pt x="9" y="2"/>
                    <a:pt x="9" y="2"/>
                  </a:cubicBezTo>
                  <a:cubicBezTo>
                    <a:pt x="9" y="2"/>
                    <a:pt x="9" y="2"/>
                    <a:pt x="9" y="2"/>
                  </a:cubicBezTo>
                  <a:cubicBezTo>
                    <a:pt x="9" y="2"/>
                    <a:pt x="9" y="2"/>
                    <a:pt x="9" y="3"/>
                  </a:cubicBezTo>
                  <a:cubicBezTo>
                    <a:pt x="10" y="3"/>
                    <a:pt x="10" y="3"/>
                    <a:pt x="10" y="2"/>
                  </a:cubicBezTo>
                  <a:cubicBezTo>
                    <a:pt x="10" y="1"/>
                    <a:pt x="10" y="1"/>
                    <a:pt x="10" y="1"/>
                  </a:cubicBezTo>
                  <a:cubicBezTo>
                    <a:pt x="10" y="1"/>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3" name="Freeform 495"/>
            <p:cNvSpPr/>
            <p:nvPr/>
          </p:nvSpPr>
          <p:spPr bwMode="auto">
            <a:xfrm>
              <a:off x="1284" y="841"/>
              <a:ext cx="86" cy="7"/>
            </a:xfrm>
            <a:custGeom>
              <a:avLst/>
              <a:gdLst>
                <a:gd name="T0" fmla="*/ 56 w 59"/>
                <a:gd name="T1" fmla="*/ 0 h 5"/>
                <a:gd name="T2" fmla="*/ 55 w 59"/>
                <a:gd name="T3" fmla="*/ 1 h 5"/>
                <a:gd name="T4" fmla="*/ 55 w 59"/>
                <a:gd name="T5" fmla="*/ 1 h 5"/>
                <a:gd name="T6" fmla="*/ 48 w 59"/>
                <a:gd name="T7" fmla="*/ 3 h 5"/>
                <a:gd name="T8" fmla="*/ 39 w 59"/>
                <a:gd name="T9" fmla="*/ 4 h 5"/>
                <a:gd name="T10" fmla="*/ 36 w 59"/>
                <a:gd name="T11" fmla="*/ 4 h 5"/>
                <a:gd name="T12" fmla="*/ 17 w 59"/>
                <a:gd name="T13" fmla="*/ 4 h 5"/>
                <a:gd name="T14" fmla="*/ 15 w 59"/>
                <a:gd name="T15" fmla="*/ 5 h 5"/>
                <a:gd name="T16" fmla="*/ 3 w 59"/>
                <a:gd name="T17" fmla="*/ 2 h 5"/>
                <a:gd name="T18" fmla="*/ 3 w 59"/>
                <a:gd name="T19" fmla="*/ 1 h 5"/>
                <a:gd name="T20" fmla="*/ 3 w 59"/>
                <a:gd name="T21" fmla="*/ 1 h 5"/>
                <a:gd name="T22" fmla="*/ 5 w 59"/>
                <a:gd name="T23" fmla="*/ 4 h 5"/>
                <a:gd name="T24" fmla="*/ 15 w 59"/>
                <a:gd name="T25" fmla="*/ 5 h 5"/>
                <a:gd name="T26" fmla="*/ 18 w 59"/>
                <a:gd name="T27" fmla="*/ 5 h 5"/>
                <a:gd name="T28" fmla="*/ 40 w 59"/>
                <a:gd name="T29" fmla="*/ 5 h 5"/>
                <a:gd name="T30" fmla="*/ 51 w 59"/>
                <a:gd name="T31" fmla="*/ 3 h 5"/>
                <a:gd name="T32" fmla="*/ 57 w 59"/>
                <a:gd name="T33" fmla="*/ 0 h 5"/>
                <a:gd name="T34" fmla="*/ 56 w 59"/>
                <a:gd name="T35" fmla="*/ 0 h 5"/>
                <a:gd name="T36" fmla="*/ 56 w 59"/>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
                  <a:moveTo>
                    <a:pt x="56" y="0"/>
                  </a:moveTo>
                  <a:cubicBezTo>
                    <a:pt x="56" y="0"/>
                    <a:pt x="55" y="1"/>
                    <a:pt x="55" y="1"/>
                  </a:cubicBezTo>
                  <a:cubicBezTo>
                    <a:pt x="55" y="1"/>
                    <a:pt x="55" y="1"/>
                    <a:pt x="55" y="1"/>
                  </a:cubicBezTo>
                  <a:cubicBezTo>
                    <a:pt x="53" y="1"/>
                    <a:pt x="48" y="3"/>
                    <a:pt x="48" y="3"/>
                  </a:cubicBezTo>
                  <a:cubicBezTo>
                    <a:pt x="39" y="4"/>
                    <a:pt x="39" y="4"/>
                    <a:pt x="39" y="4"/>
                  </a:cubicBezTo>
                  <a:cubicBezTo>
                    <a:pt x="39" y="4"/>
                    <a:pt x="37" y="4"/>
                    <a:pt x="36" y="4"/>
                  </a:cubicBezTo>
                  <a:cubicBezTo>
                    <a:pt x="29" y="4"/>
                    <a:pt x="17" y="4"/>
                    <a:pt x="17" y="4"/>
                  </a:cubicBezTo>
                  <a:cubicBezTo>
                    <a:pt x="17" y="5"/>
                    <a:pt x="16" y="5"/>
                    <a:pt x="15" y="5"/>
                  </a:cubicBezTo>
                  <a:cubicBezTo>
                    <a:pt x="10" y="5"/>
                    <a:pt x="3" y="2"/>
                    <a:pt x="3" y="2"/>
                  </a:cubicBezTo>
                  <a:cubicBezTo>
                    <a:pt x="3" y="2"/>
                    <a:pt x="3" y="1"/>
                    <a:pt x="3" y="1"/>
                  </a:cubicBezTo>
                  <a:cubicBezTo>
                    <a:pt x="3" y="1"/>
                    <a:pt x="3" y="1"/>
                    <a:pt x="3" y="1"/>
                  </a:cubicBezTo>
                  <a:cubicBezTo>
                    <a:pt x="3" y="1"/>
                    <a:pt x="0" y="2"/>
                    <a:pt x="5" y="4"/>
                  </a:cubicBezTo>
                  <a:cubicBezTo>
                    <a:pt x="5" y="4"/>
                    <a:pt x="10" y="5"/>
                    <a:pt x="15" y="5"/>
                  </a:cubicBezTo>
                  <a:cubicBezTo>
                    <a:pt x="16" y="5"/>
                    <a:pt x="17" y="5"/>
                    <a:pt x="18" y="5"/>
                  </a:cubicBezTo>
                  <a:cubicBezTo>
                    <a:pt x="18" y="5"/>
                    <a:pt x="37" y="5"/>
                    <a:pt x="40" y="5"/>
                  </a:cubicBezTo>
                  <a:cubicBezTo>
                    <a:pt x="40" y="5"/>
                    <a:pt x="47" y="5"/>
                    <a:pt x="51" y="3"/>
                  </a:cubicBezTo>
                  <a:cubicBezTo>
                    <a:pt x="51" y="3"/>
                    <a:pt x="59" y="0"/>
                    <a:pt x="57" y="0"/>
                  </a:cubicBezTo>
                  <a:cubicBezTo>
                    <a:pt x="57" y="0"/>
                    <a:pt x="56" y="0"/>
                    <a:pt x="56" y="0"/>
                  </a:cubicBezTo>
                  <a:cubicBezTo>
                    <a:pt x="56" y="0"/>
                    <a:pt x="56" y="0"/>
                    <a:pt x="5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4" name="Freeform 496"/>
            <p:cNvSpPr>
              <a:spLocks noEditPoints="1"/>
            </p:cNvSpPr>
            <p:nvPr/>
          </p:nvSpPr>
          <p:spPr bwMode="auto">
            <a:xfrm>
              <a:off x="1288" y="786"/>
              <a:ext cx="78" cy="62"/>
            </a:xfrm>
            <a:custGeom>
              <a:avLst/>
              <a:gdLst>
                <a:gd name="T0" fmla="*/ 30 w 53"/>
                <a:gd name="T1" fmla="*/ 28 h 43"/>
                <a:gd name="T2" fmla="*/ 30 w 53"/>
                <a:gd name="T3" fmla="*/ 28 h 43"/>
                <a:gd name="T4" fmla="*/ 36 w 53"/>
                <a:gd name="T5" fmla="*/ 0 h 43"/>
                <a:gd name="T6" fmla="*/ 36 w 53"/>
                <a:gd name="T7" fmla="*/ 3 h 43"/>
                <a:gd name="T8" fmla="*/ 36 w 53"/>
                <a:gd name="T9" fmla="*/ 4 h 43"/>
                <a:gd name="T10" fmla="*/ 32 w 53"/>
                <a:gd name="T11" fmla="*/ 7 h 43"/>
                <a:gd name="T12" fmla="*/ 24 w 53"/>
                <a:gd name="T13" fmla="*/ 18 h 43"/>
                <a:gd name="T14" fmla="*/ 23 w 53"/>
                <a:gd name="T15" fmla="*/ 36 h 43"/>
                <a:gd name="T16" fmla="*/ 29 w 53"/>
                <a:gd name="T17" fmla="*/ 35 h 43"/>
                <a:gd name="T18" fmla="*/ 29 w 53"/>
                <a:gd name="T19" fmla="*/ 36 h 43"/>
                <a:gd name="T20" fmla="*/ 22 w 53"/>
                <a:gd name="T21" fmla="*/ 38 h 43"/>
                <a:gd name="T22" fmla="*/ 15 w 53"/>
                <a:gd name="T23" fmla="*/ 41 h 43"/>
                <a:gd name="T24" fmla="*/ 9 w 53"/>
                <a:gd name="T25" fmla="*/ 42 h 43"/>
                <a:gd name="T26" fmla="*/ 0 w 53"/>
                <a:gd name="T27" fmla="*/ 40 h 43"/>
                <a:gd name="T28" fmla="*/ 14 w 53"/>
                <a:gd name="T29" fmla="*/ 42 h 43"/>
                <a:gd name="T30" fmla="*/ 36 w 53"/>
                <a:gd name="T31" fmla="*/ 42 h 43"/>
                <a:gd name="T32" fmla="*/ 52 w 53"/>
                <a:gd name="T33" fmla="*/ 39 h 43"/>
                <a:gd name="T34" fmla="*/ 53 w 53"/>
                <a:gd name="T35" fmla="*/ 38 h 43"/>
                <a:gd name="T36" fmla="*/ 51 w 53"/>
                <a:gd name="T37" fmla="*/ 38 h 43"/>
                <a:gd name="T38" fmla="*/ 51 w 53"/>
                <a:gd name="T39" fmla="*/ 36 h 43"/>
                <a:gd name="T40" fmla="*/ 50 w 53"/>
                <a:gd name="T41" fmla="*/ 35 h 43"/>
                <a:gd name="T42" fmla="*/ 48 w 53"/>
                <a:gd name="T43" fmla="*/ 34 h 43"/>
                <a:gd name="T44" fmla="*/ 48 w 53"/>
                <a:gd name="T45" fmla="*/ 34 h 43"/>
                <a:gd name="T46" fmla="*/ 46 w 53"/>
                <a:gd name="T47" fmla="*/ 35 h 43"/>
                <a:gd name="T48" fmla="*/ 38 w 53"/>
                <a:gd name="T49" fmla="*/ 39 h 43"/>
                <a:gd name="T50" fmla="*/ 39 w 53"/>
                <a:gd name="T51" fmla="*/ 34 h 43"/>
                <a:gd name="T52" fmla="*/ 32 w 53"/>
                <a:gd name="T53" fmla="*/ 36 h 43"/>
                <a:gd name="T54" fmla="*/ 30 w 53"/>
                <a:gd name="T55" fmla="*/ 28 h 43"/>
                <a:gd name="T56" fmla="*/ 30 w 53"/>
                <a:gd name="T57" fmla="*/ 26 h 43"/>
                <a:gd name="T58" fmla="*/ 31 w 53"/>
                <a:gd name="T59" fmla="*/ 26 h 43"/>
                <a:gd name="T60" fmla="*/ 33 w 53"/>
                <a:gd name="T61" fmla="*/ 25 h 43"/>
                <a:gd name="T62" fmla="*/ 37 w 53"/>
                <a:gd name="T63" fmla="*/ 23 h 43"/>
                <a:gd name="T64" fmla="*/ 37 w 53"/>
                <a:gd name="T65" fmla="*/ 21 h 43"/>
                <a:gd name="T66" fmla="*/ 39 w 53"/>
                <a:gd name="T67" fmla="*/ 18 h 43"/>
                <a:gd name="T68" fmla="*/ 40 w 53"/>
                <a:gd name="T69" fmla="*/ 12 h 43"/>
                <a:gd name="T70" fmla="*/ 38 w 53"/>
                <a:gd name="T71" fmla="*/ 9 h 43"/>
                <a:gd name="T72" fmla="*/ 41 w 53"/>
                <a:gd name="T73" fmla="*/ 6 h 43"/>
                <a:gd name="T74" fmla="*/ 41 w 53"/>
                <a:gd name="T75" fmla="*/ 3 h 43"/>
                <a:gd name="T76" fmla="*/ 41 w 53"/>
                <a:gd name="T77" fmla="*/ 0 h 43"/>
                <a:gd name="T78" fmla="*/ 40 w 53"/>
                <a:gd name="T79" fmla="*/ 4 h 43"/>
                <a:gd name="T80" fmla="*/ 39 w 53"/>
                <a:gd name="T81" fmla="*/ 4 h 43"/>
                <a:gd name="T82" fmla="*/ 37 w 53"/>
                <a:gd name="T8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43">
                  <a:moveTo>
                    <a:pt x="30" y="28"/>
                  </a:moveTo>
                  <a:cubicBezTo>
                    <a:pt x="30" y="28"/>
                    <a:pt x="30" y="28"/>
                    <a:pt x="30" y="28"/>
                  </a:cubicBezTo>
                  <a:cubicBezTo>
                    <a:pt x="30" y="28"/>
                    <a:pt x="30" y="28"/>
                    <a:pt x="30" y="28"/>
                  </a:cubicBezTo>
                  <a:cubicBezTo>
                    <a:pt x="30" y="28"/>
                    <a:pt x="30" y="28"/>
                    <a:pt x="30" y="28"/>
                  </a:cubicBezTo>
                  <a:moveTo>
                    <a:pt x="37" y="0"/>
                  </a:moveTo>
                  <a:cubicBezTo>
                    <a:pt x="37" y="0"/>
                    <a:pt x="36" y="0"/>
                    <a:pt x="36" y="0"/>
                  </a:cubicBezTo>
                  <a:cubicBezTo>
                    <a:pt x="36" y="1"/>
                    <a:pt x="36" y="2"/>
                    <a:pt x="36" y="2"/>
                  </a:cubicBezTo>
                  <a:cubicBezTo>
                    <a:pt x="36" y="3"/>
                    <a:pt x="36" y="3"/>
                    <a:pt x="36" y="3"/>
                  </a:cubicBezTo>
                  <a:cubicBezTo>
                    <a:pt x="37" y="3"/>
                    <a:pt x="37" y="3"/>
                    <a:pt x="37" y="3"/>
                  </a:cubicBezTo>
                  <a:cubicBezTo>
                    <a:pt x="36" y="4"/>
                    <a:pt x="36" y="4"/>
                    <a:pt x="36" y="4"/>
                  </a:cubicBezTo>
                  <a:cubicBezTo>
                    <a:pt x="36" y="4"/>
                    <a:pt x="36" y="4"/>
                    <a:pt x="36" y="4"/>
                  </a:cubicBezTo>
                  <a:cubicBezTo>
                    <a:pt x="35" y="4"/>
                    <a:pt x="34" y="4"/>
                    <a:pt x="32" y="7"/>
                  </a:cubicBezTo>
                  <a:cubicBezTo>
                    <a:pt x="30" y="8"/>
                    <a:pt x="17" y="13"/>
                    <a:pt x="24" y="18"/>
                  </a:cubicBezTo>
                  <a:cubicBezTo>
                    <a:pt x="24" y="18"/>
                    <a:pt x="24" y="18"/>
                    <a:pt x="24" y="18"/>
                  </a:cubicBezTo>
                  <a:cubicBezTo>
                    <a:pt x="25" y="18"/>
                    <a:pt x="33" y="18"/>
                    <a:pt x="25" y="27"/>
                  </a:cubicBezTo>
                  <a:cubicBezTo>
                    <a:pt x="25" y="27"/>
                    <a:pt x="17" y="36"/>
                    <a:pt x="23" y="36"/>
                  </a:cubicBezTo>
                  <a:cubicBezTo>
                    <a:pt x="24" y="36"/>
                    <a:pt x="26" y="36"/>
                    <a:pt x="27" y="35"/>
                  </a:cubicBezTo>
                  <a:cubicBezTo>
                    <a:pt x="29" y="35"/>
                    <a:pt x="29" y="35"/>
                    <a:pt x="29" y="35"/>
                  </a:cubicBezTo>
                  <a:cubicBezTo>
                    <a:pt x="29" y="36"/>
                    <a:pt x="29" y="36"/>
                    <a:pt x="29" y="36"/>
                  </a:cubicBezTo>
                  <a:cubicBezTo>
                    <a:pt x="29" y="36"/>
                    <a:pt x="29" y="36"/>
                    <a:pt x="29" y="36"/>
                  </a:cubicBezTo>
                  <a:cubicBezTo>
                    <a:pt x="29" y="36"/>
                    <a:pt x="26" y="38"/>
                    <a:pt x="23" y="38"/>
                  </a:cubicBezTo>
                  <a:cubicBezTo>
                    <a:pt x="23" y="38"/>
                    <a:pt x="23" y="38"/>
                    <a:pt x="22" y="38"/>
                  </a:cubicBezTo>
                  <a:cubicBezTo>
                    <a:pt x="22" y="38"/>
                    <a:pt x="22" y="38"/>
                    <a:pt x="22" y="38"/>
                  </a:cubicBezTo>
                  <a:cubicBezTo>
                    <a:pt x="21" y="38"/>
                    <a:pt x="16" y="38"/>
                    <a:pt x="15" y="41"/>
                  </a:cubicBezTo>
                  <a:cubicBezTo>
                    <a:pt x="15" y="41"/>
                    <a:pt x="14" y="42"/>
                    <a:pt x="12" y="42"/>
                  </a:cubicBezTo>
                  <a:cubicBezTo>
                    <a:pt x="11" y="42"/>
                    <a:pt x="10" y="42"/>
                    <a:pt x="9" y="42"/>
                  </a:cubicBezTo>
                  <a:cubicBezTo>
                    <a:pt x="0" y="39"/>
                    <a:pt x="0" y="39"/>
                    <a:pt x="0" y="39"/>
                  </a:cubicBezTo>
                  <a:cubicBezTo>
                    <a:pt x="0" y="39"/>
                    <a:pt x="0" y="40"/>
                    <a:pt x="0" y="40"/>
                  </a:cubicBezTo>
                  <a:cubicBezTo>
                    <a:pt x="0" y="40"/>
                    <a:pt x="7" y="43"/>
                    <a:pt x="12" y="43"/>
                  </a:cubicBezTo>
                  <a:cubicBezTo>
                    <a:pt x="13" y="43"/>
                    <a:pt x="14" y="43"/>
                    <a:pt x="14" y="42"/>
                  </a:cubicBezTo>
                  <a:cubicBezTo>
                    <a:pt x="14" y="42"/>
                    <a:pt x="26" y="42"/>
                    <a:pt x="33" y="42"/>
                  </a:cubicBezTo>
                  <a:cubicBezTo>
                    <a:pt x="34" y="42"/>
                    <a:pt x="36" y="42"/>
                    <a:pt x="36" y="42"/>
                  </a:cubicBezTo>
                  <a:cubicBezTo>
                    <a:pt x="45" y="41"/>
                    <a:pt x="45" y="41"/>
                    <a:pt x="45" y="41"/>
                  </a:cubicBezTo>
                  <a:cubicBezTo>
                    <a:pt x="45" y="41"/>
                    <a:pt x="50" y="39"/>
                    <a:pt x="52" y="39"/>
                  </a:cubicBezTo>
                  <a:cubicBezTo>
                    <a:pt x="52" y="39"/>
                    <a:pt x="52" y="39"/>
                    <a:pt x="52" y="39"/>
                  </a:cubicBezTo>
                  <a:cubicBezTo>
                    <a:pt x="52" y="39"/>
                    <a:pt x="53" y="38"/>
                    <a:pt x="53" y="38"/>
                  </a:cubicBezTo>
                  <a:cubicBezTo>
                    <a:pt x="52" y="37"/>
                    <a:pt x="52" y="37"/>
                    <a:pt x="52" y="37"/>
                  </a:cubicBezTo>
                  <a:cubicBezTo>
                    <a:pt x="52" y="38"/>
                    <a:pt x="51" y="38"/>
                    <a:pt x="51" y="38"/>
                  </a:cubicBezTo>
                  <a:cubicBezTo>
                    <a:pt x="51" y="38"/>
                    <a:pt x="50" y="38"/>
                    <a:pt x="50" y="38"/>
                  </a:cubicBezTo>
                  <a:cubicBezTo>
                    <a:pt x="51" y="37"/>
                    <a:pt x="51" y="36"/>
                    <a:pt x="51" y="36"/>
                  </a:cubicBezTo>
                  <a:cubicBezTo>
                    <a:pt x="50" y="35"/>
                    <a:pt x="50" y="35"/>
                    <a:pt x="50" y="35"/>
                  </a:cubicBezTo>
                  <a:cubicBezTo>
                    <a:pt x="50" y="35"/>
                    <a:pt x="50" y="35"/>
                    <a:pt x="50" y="35"/>
                  </a:cubicBezTo>
                  <a:cubicBezTo>
                    <a:pt x="48" y="37"/>
                    <a:pt x="45" y="40"/>
                    <a:pt x="45" y="40"/>
                  </a:cubicBezTo>
                  <a:cubicBezTo>
                    <a:pt x="45" y="39"/>
                    <a:pt x="48" y="34"/>
                    <a:pt x="48" y="34"/>
                  </a:cubicBezTo>
                  <a:cubicBezTo>
                    <a:pt x="48" y="34"/>
                    <a:pt x="48" y="34"/>
                    <a:pt x="48" y="34"/>
                  </a:cubicBezTo>
                  <a:cubicBezTo>
                    <a:pt x="48" y="34"/>
                    <a:pt x="48" y="34"/>
                    <a:pt x="48" y="34"/>
                  </a:cubicBezTo>
                  <a:cubicBezTo>
                    <a:pt x="48" y="34"/>
                    <a:pt x="48" y="34"/>
                    <a:pt x="48" y="34"/>
                  </a:cubicBezTo>
                  <a:cubicBezTo>
                    <a:pt x="47" y="34"/>
                    <a:pt x="47" y="35"/>
                    <a:pt x="46" y="35"/>
                  </a:cubicBezTo>
                  <a:cubicBezTo>
                    <a:pt x="42" y="39"/>
                    <a:pt x="40" y="39"/>
                    <a:pt x="39" y="39"/>
                  </a:cubicBezTo>
                  <a:cubicBezTo>
                    <a:pt x="38" y="39"/>
                    <a:pt x="38" y="39"/>
                    <a:pt x="38" y="39"/>
                  </a:cubicBezTo>
                  <a:cubicBezTo>
                    <a:pt x="39" y="36"/>
                    <a:pt x="45" y="35"/>
                    <a:pt x="45" y="35"/>
                  </a:cubicBezTo>
                  <a:cubicBezTo>
                    <a:pt x="45" y="35"/>
                    <a:pt x="42" y="34"/>
                    <a:pt x="39" y="34"/>
                  </a:cubicBezTo>
                  <a:cubicBezTo>
                    <a:pt x="36" y="34"/>
                    <a:pt x="33" y="35"/>
                    <a:pt x="32" y="36"/>
                  </a:cubicBezTo>
                  <a:cubicBezTo>
                    <a:pt x="32" y="36"/>
                    <a:pt x="32" y="36"/>
                    <a:pt x="32" y="36"/>
                  </a:cubicBezTo>
                  <a:cubicBezTo>
                    <a:pt x="32" y="36"/>
                    <a:pt x="32" y="36"/>
                    <a:pt x="32" y="36"/>
                  </a:cubicBezTo>
                  <a:cubicBezTo>
                    <a:pt x="31" y="35"/>
                    <a:pt x="30" y="31"/>
                    <a:pt x="30" y="28"/>
                  </a:cubicBezTo>
                  <a:cubicBezTo>
                    <a:pt x="30" y="29"/>
                    <a:pt x="30" y="29"/>
                    <a:pt x="29" y="29"/>
                  </a:cubicBezTo>
                  <a:cubicBezTo>
                    <a:pt x="29" y="27"/>
                    <a:pt x="29" y="27"/>
                    <a:pt x="30" y="26"/>
                  </a:cubicBezTo>
                  <a:cubicBezTo>
                    <a:pt x="31" y="26"/>
                    <a:pt x="31" y="26"/>
                    <a:pt x="31" y="26"/>
                  </a:cubicBezTo>
                  <a:cubicBezTo>
                    <a:pt x="31" y="26"/>
                    <a:pt x="31" y="26"/>
                    <a:pt x="31" y="26"/>
                  </a:cubicBezTo>
                  <a:cubicBezTo>
                    <a:pt x="30" y="26"/>
                    <a:pt x="30" y="26"/>
                    <a:pt x="30" y="26"/>
                  </a:cubicBezTo>
                  <a:cubicBezTo>
                    <a:pt x="31" y="26"/>
                    <a:pt x="32" y="25"/>
                    <a:pt x="33" y="25"/>
                  </a:cubicBezTo>
                  <a:cubicBezTo>
                    <a:pt x="33" y="25"/>
                    <a:pt x="33" y="25"/>
                    <a:pt x="33" y="25"/>
                  </a:cubicBezTo>
                  <a:cubicBezTo>
                    <a:pt x="34" y="24"/>
                    <a:pt x="36" y="23"/>
                    <a:pt x="37" y="23"/>
                  </a:cubicBezTo>
                  <a:cubicBezTo>
                    <a:pt x="39" y="23"/>
                    <a:pt x="40" y="23"/>
                    <a:pt x="41" y="25"/>
                  </a:cubicBezTo>
                  <a:cubicBezTo>
                    <a:pt x="41" y="25"/>
                    <a:pt x="40" y="21"/>
                    <a:pt x="37" y="21"/>
                  </a:cubicBezTo>
                  <a:cubicBezTo>
                    <a:pt x="36" y="21"/>
                    <a:pt x="36" y="21"/>
                    <a:pt x="36" y="21"/>
                  </a:cubicBezTo>
                  <a:cubicBezTo>
                    <a:pt x="36" y="21"/>
                    <a:pt x="29" y="20"/>
                    <a:pt x="39" y="18"/>
                  </a:cubicBezTo>
                  <a:cubicBezTo>
                    <a:pt x="39" y="18"/>
                    <a:pt x="44" y="17"/>
                    <a:pt x="39" y="17"/>
                  </a:cubicBezTo>
                  <a:cubicBezTo>
                    <a:pt x="39" y="17"/>
                    <a:pt x="34" y="15"/>
                    <a:pt x="40" y="12"/>
                  </a:cubicBezTo>
                  <a:cubicBezTo>
                    <a:pt x="40" y="12"/>
                    <a:pt x="46" y="9"/>
                    <a:pt x="39" y="9"/>
                  </a:cubicBezTo>
                  <a:cubicBezTo>
                    <a:pt x="39" y="9"/>
                    <a:pt x="39" y="9"/>
                    <a:pt x="38" y="9"/>
                  </a:cubicBezTo>
                  <a:cubicBezTo>
                    <a:pt x="38" y="9"/>
                    <a:pt x="38" y="9"/>
                    <a:pt x="37" y="9"/>
                  </a:cubicBezTo>
                  <a:cubicBezTo>
                    <a:pt x="35" y="9"/>
                    <a:pt x="30" y="8"/>
                    <a:pt x="41" y="6"/>
                  </a:cubicBezTo>
                  <a:cubicBezTo>
                    <a:pt x="41" y="6"/>
                    <a:pt x="42" y="5"/>
                    <a:pt x="42" y="5"/>
                  </a:cubicBezTo>
                  <a:cubicBezTo>
                    <a:pt x="41" y="5"/>
                    <a:pt x="41" y="3"/>
                    <a:pt x="41" y="3"/>
                  </a:cubicBezTo>
                  <a:cubicBezTo>
                    <a:pt x="41" y="2"/>
                    <a:pt x="41" y="1"/>
                    <a:pt x="41" y="1"/>
                  </a:cubicBezTo>
                  <a:cubicBezTo>
                    <a:pt x="41" y="1"/>
                    <a:pt x="41" y="0"/>
                    <a:pt x="41" y="0"/>
                  </a:cubicBezTo>
                  <a:cubicBezTo>
                    <a:pt x="41" y="0"/>
                    <a:pt x="41" y="1"/>
                    <a:pt x="41" y="1"/>
                  </a:cubicBezTo>
                  <a:cubicBezTo>
                    <a:pt x="41" y="1"/>
                    <a:pt x="41" y="4"/>
                    <a:pt x="40" y="4"/>
                  </a:cubicBezTo>
                  <a:cubicBezTo>
                    <a:pt x="40" y="4"/>
                    <a:pt x="39" y="4"/>
                    <a:pt x="39" y="4"/>
                  </a:cubicBezTo>
                  <a:cubicBezTo>
                    <a:pt x="39" y="4"/>
                    <a:pt x="39" y="4"/>
                    <a:pt x="39" y="4"/>
                  </a:cubicBezTo>
                  <a:cubicBezTo>
                    <a:pt x="39" y="4"/>
                    <a:pt x="37" y="4"/>
                    <a:pt x="37" y="2"/>
                  </a:cubicBezTo>
                  <a:cubicBezTo>
                    <a:pt x="37" y="2"/>
                    <a:pt x="37"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5" name="Freeform 497"/>
            <p:cNvSpPr/>
            <p:nvPr/>
          </p:nvSpPr>
          <p:spPr bwMode="auto">
            <a:xfrm>
              <a:off x="1331" y="824"/>
              <a:ext cx="3" cy="4"/>
            </a:xfrm>
            <a:custGeom>
              <a:avLst/>
              <a:gdLst>
                <a:gd name="T0" fmla="*/ 1 w 2"/>
                <a:gd name="T1" fmla="*/ 0 h 3"/>
                <a:gd name="T2" fmla="*/ 0 w 2"/>
                <a:gd name="T3" fmla="*/ 3 h 3"/>
                <a:gd name="T4" fmla="*/ 1 w 2"/>
                <a:gd name="T5" fmla="*/ 2 h 3"/>
                <a:gd name="T6" fmla="*/ 1 w 2"/>
                <a:gd name="T7" fmla="*/ 2 h 3"/>
                <a:gd name="T8" fmla="*/ 1 w 2"/>
                <a:gd name="T9" fmla="*/ 2 h 3"/>
                <a:gd name="T10" fmla="*/ 1 w 2"/>
                <a:gd name="T11" fmla="*/ 2 h 3"/>
                <a:gd name="T12" fmla="*/ 1 w 2"/>
                <a:gd name="T13" fmla="*/ 2 h 3"/>
                <a:gd name="T14" fmla="*/ 2 w 2"/>
                <a:gd name="T15" fmla="*/ 0 h 3"/>
                <a:gd name="T16" fmla="*/ 1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0"/>
                  </a:moveTo>
                  <a:cubicBezTo>
                    <a:pt x="0" y="1"/>
                    <a:pt x="0" y="1"/>
                    <a:pt x="0" y="3"/>
                  </a:cubicBezTo>
                  <a:cubicBezTo>
                    <a:pt x="1" y="3"/>
                    <a:pt x="1" y="3"/>
                    <a:pt x="1" y="2"/>
                  </a:cubicBezTo>
                  <a:cubicBezTo>
                    <a:pt x="1" y="2"/>
                    <a:pt x="1" y="2"/>
                    <a:pt x="1" y="2"/>
                  </a:cubicBezTo>
                  <a:cubicBezTo>
                    <a:pt x="1" y="2"/>
                    <a:pt x="1" y="2"/>
                    <a:pt x="1" y="2"/>
                  </a:cubicBezTo>
                  <a:cubicBezTo>
                    <a:pt x="1" y="2"/>
                    <a:pt x="1" y="2"/>
                    <a:pt x="1" y="2"/>
                  </a:cubicBezTo>
                  <a:cubicBezTo>
                    <a:pt x="1" y="2"/>
                    <a:pt x="1" y="2"/>
                    <a:pt x="1" y="2"/>
                  </a:cubicBezTo>
                  <a:cubicBezTo>
                    <a:pt x="1" y="2"/>
                    <a:pt x="1"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6" name="Freeform 498"/>
            <p:cNvSpPr>
              <a:spLocks noEditPoints="1"/>
            </p:cNvSpPr>
            <p:nvPr/>
          </p:nvSpPr>
          <p:spPr bwMode="auto">
            <a:xfrm>
              <a:off x="1335" y="787"/>
              <a:ext cx="16" cy="5"/>
            </a:xfrm>
            <a:custGeom>
              <a:avLst/>
              <a:gdLst>
                <a:gd name="T0" fmla="*/ 10 w 11"/>
                <a:gd name="T1" fmla="*/ 0 h 3"/>
                <a:gd name="T2" fmla="*/ 10 w 11"/>
                <a:gd name="T3" fmla="*/ 3 h 3"/>
                <a:gd name="T4" fmla="*/ 11 w 11"/>
                <a:gd name="T5" fmla="*/ 1 h 3"/>
                <a:gd name="T6" fmla="*/ 10 w 11"/>
                <a:gd name="T7" fmla="*/ 1 h 3"/>
                <a:gd name="T8" fmla="*/ 10 w 11"/>
                <a:gd name="T9" fmla="*/ 1 h 3"/>
                <a:gd name="T10" fmla="*/ 10 w 11"/>
                <a:gd name="T11" fmla="*/ 0 h 3"/>
                <a:gd name="T12" fmla="*/ 3 w 11"/>
                <a:gd name="T13" fmla="*/ 0 h 3"/>
                <a:gd name="T14" fmla="*/ 1 w 11"/>
                <a:gd name="T15" fmla="*/ 0 h 3"/>
                <a:gd name="T16" fmla="*/ 1 w 11"/>
                <a:gd name="T17" fmla="*/ 2 h 3"/>
                <a:gd name="T18" fmla="*/ 2 w 11"/>
                <a:gd name="T19" fmla="*/ 2 h 3"/>
                <a:gd name="T20" fmla="*/ 3 w 11"/>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
                  <a:moveTo>
                    <a:pt x="10" y="0"/>
                  </a:moveTo>
                  <a:cubicBezTo>
                    <a:pt x="10" y="3"/>
                    <a:pt x="10" y="3"/>
                    <a:pt x="10" y="3"/>
                  </a:cubicBezTo>
                  <a:cubicBezTo>
                    <a:pt x="10" y="3"/>
                    <a:pt x="11" y="2"/>
                    <a:pt x="11" y="1"/>
                  </a:cubicBezTo>
                  <a:cubicBezTo>
                    <a:pt x="11" y="1"/>
                    <a:pt x="10" y="1"/>
                    <a:pt x="10" y="1"/>
                  </a:cubicBezTo>
                  <a:cubicBezTo>
                    <a:pt x="10" y="1"/>
                    <a:pt x="10" y="1"/>
                    <a:pt x="10" y="1"/>
                  </a:cubicBezTo>
                  <a:cubicBezTo>
                    <a:pt x="10" y="1"/>
                    <a:pt x="10" y="1"/>
                    <a:pt x="10" y="0"/>
                  </a:cubicBezTo>
                  <a:moveTo>
                    <a:pt x="3" y="0"/>
                  </a:moveTo>
                  <a:cubicBezTo>
                    <a:pt x="2" y="0"/>
                    <a:pt x="1" y="0"/>
                    <a:pt x="1" y="0"/>
                  </a:cubicBezTo>
                  <a:cubicBezTo>
                    <a:pt x="0" y="2"/>
                    <a:pt x="1" y="2"/>
                    <a:pt x="1" y="2"/>
                  </a:cubicBezTo>
                  <a:cubicBezTo>
                    <a:pt x="1" y="2"/>
                    <a:pt x="1" y="2"/>
                    <a:pt x="2" y="2"/>
                  </a:cubicBezTo>
                  <a:cubicBezTo>
                    <a:pt x="2" y="2"/>
                    <a:pt x="3"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7" name="Freeform 499"/>
            <p:cNvSpPr>
              <a:spLocks noEditPoints="1"/>
            </p:cNvSpPr>
            <p:nvPr/>
          </p:nvSpPr>
          <p:spPr bwMode="auto">
            <a:xfrm>
              <a:off x="1332" y="821"/>
              <a:ext cx="22" cy="16"/>
            </a:xfrm>
            <a:custGeom>
              <a:avLst/>
              <a:gdLst>
                <a:gd name="T0" fmla="*/ 15 w 15"/>
                <a:gd name="T1" fmla="*/ 11 h 11"/>
                <a:gd name="T2" fmla="*/ 15 w 15"/>
                <a:gd name="T3" fmla="*/ 11 h 11"/>
                <a:gd name="T4" fmla="*/ 15 w 15"/>
                <a:gd name="T5" fmla="*/ 11 h 11"/>
                <a:gd name="T6" fmla="*/ 15 w 15"/>
                <a:gd name="T7" fmla="*/ 11 h 11"/>
                <a:gd name="T8" fmla="*/ 15 w 15"/>
                <a:gd name="T9" fmla="*/ 11 h 11"/>
                <a:gd name="T10" fmla="*/ 7 w 15"/>
                <a:gd name="T11" fmla="*/ 5 h 11"/>
                <a:gd name="T12" fmla="*/ 7 w 15"/>
                <a:gd name="T13" fmla="*/ 6 h 11"/>
                <a:gd name="T14" fmla="*/ 7 w 15"/>
                <a:gd name="T15" fmla="*/ 5 h 11"/>
                <a:gd name="T16" fmla="*/ 0 w 15"/>
                <a:gd name="T17" fmla="*/ 4 h 11"/>
                <a:gd name="T18" fmla="*/ 0 w 15"/>
                <a:gd name="T19" fmla="*/ 4 h 11"/>
                <a:gd name="T20" fmla="*/ 0 w 15"/>
                <a:gd name="T21" fmla="*/ 4 h 11"/>
                <a:gd name="T22" fmla="*/ 1 w 15"/>
                <a:gd name="T23" fmla="*/ 4 h 11"/>
                <a:gd name="T24" fmla="*/ 0 w 15"/>
                <a:gd name="T25" fmla="*/ 4 h 11"/>
                <a:gd name="T26" fmla="*/ 1 w 15"/>
                <a:gd name="T27" fmla="*/ 4 h 11"/>
                <a:gd name="T28" fmla="*/ 1 w 15"/>
                <a:gd name="T29" fmla="*/ 4 h 11"/>
                <a:gd name="T30" fmla="*/ 1 w 15"/>
                <a:gd name="T31" fmla="*/ 4 h 11"/>
                <a:gd name="T32" fmla="*/ 1 w 15"/>
                <a:gd name="T33" fmla="*/ 4 h 11"/>
                <a:gd name="T34" fmla="*/ 1 w 15"/>
                <a:gd name="T35" fmla="*/ 4 h 11"/>
                <a:gd name="T36" fmla="*/ 1 w 15"/>
                <a:gd name="T37" fmla="*/ 4 h 11"/>
                <a:gd name="T38" fmla="*/ 1 w 15"/>
                <a:gd name="T39" fmla="*/ 4 h 11"/>
                <a:gd name="T40" fmla="*/ 4 w 15"/>
                <a:gd name="T41" fmla="*/ 3 h 11"/>
                <a:gd name="T42" fmla="*/ 1 w 15"/>
                <a:gd name="T43" fmla="*/ 4 h 11"/>
                <a:gd name="T44" fmla="*/ 4 w 15"/>
                <a:gd name="T45" fmla="*/ 3 h 11"/>
                <a:gd name="T46" fmla="*/ 4 w 15"/>
                <a:gd name="T47" fmla="*/ 3 h 11"/>
                <a:gd name="T48" fmla="*/ 4 w 15"/>
                <a:gd name="T49" fmla="*/ 3 h 11"/>
                <a:gd name="T50" fmla="*/ 4 w 15"/>
                <a:gd name="T51" fmla="*/ 3 h 11"/>
                <a:gd name="T52" fmla="*/ 4 w 15"/>
                <a:gd name="T53" fmla="*/ 3 h 11"/>
                <a:gd name="T54" fmla="*/ 4 w 15"/>
                <a:gd name="T55" fmla="*/ 3 h 11"/>
                <a:gd name="T56" fmla="*/ 4 w 15"/>
                <a:gd name="T57" fmla="*/ 3 h 11"/>
                <a:gd name="T58" fmla="*/ 4 w 15"/>
                <a:gd name="T59" fmla="*/ 3 h 11"/>
                <a:gd name="T60" fmla="*/ 4 w 15"/>
                <a:gd name="T61" fmla="*/ 3 h 11"/>
                <a:gd name="T62" fmla="*/ 4 w 15"/>
                <a:gd name="T63" fmla="*/ 3 h 11"/>
                <a:gd name="T64" fmla="*/ 5 w 15"/>
                <a:gd name="T65" fmla="*/ 3 h 11"/>
                <a:gd name="T66" fmla="*/ 5 w 15"/>
                <a:gd name="T67" fmla="*/ 3 h 11"/>
                <a:gd name="T68" fmla="*/ 5 w 15"/>
                <a:gd name="T69" fmla="*/ 3 h 11"/>
                <a:gd name="T70" fmla="*/ 6 w 15"/>
                <a:gd name="T71" fmla="*/ 3 h 11"/>
                <a:gd name="T72" fmla="*/ 7 w 15"/>
                <a:gd name="T73" fmla="*/ 5 h 11"/>
                <a:gd name="T74" fmla="*/ 6 w 15"/>
                <a:gd name="T75" fmla="*/ 3 h 11"/>
                <a:gd name="T76" fmla="*/ 6 w 15"/>
                <a:gd name="T77" fmla="*/ 3 h 11"/>
                <a:gd name="T78" fmla="*/ 6 w 15"/>
                <a:gd name="T79" fmla="*/ 3 h 11"/>
                <a:gd name="T80" fmla="*/ 6 w 15"/>
                <a:gd name="T81" fmla="*/ 3 h 11"/>
                <a:gd name="T82" fmla="*/ 6 w 15"/>
                <a:gd name="T83" fmla="*/ 3 h 11"/>
                <a:gd name="T84" fmla="*/ 13 w 15"/>
                <a:gd name="T85" fmla="*/ 0 h 11"/>
                <a:gd name="T86" fmla="*/ 13 w 15"/>
                <a:gd name="T87" fmla="*/ 5 h 11"/>
                <a:gd name="T88" fmla="*/ 13 w 15"/>
                <a:gd name="T89" fmla="*/ 4 h 11"/>
                <a:gd name="T90" fmla="*/ 13 w 15"/>
                <a:gd name="T91" fmla="*/ 4 h 11"/>
                <a:gd name="T92" fmla="*/ 13 w 15"/>
                <a:gd name="T93" fmla="*/ 4 h 11"/>
                <a:gd name="T94" fmla="*/ 13 w 15"/>
                <a:gd name="T9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1">
                  <a:moveTo>
                    <a:pt x="15" y="11"/>
                  </a:moveTo>
                  <a:cubicBezTo>
                    <a:pt x="15" y="11"/>
                    <a:pt x="15" y="11"/>
                    <a:pt x="15" y="11"/>
                  </a:cubicBezTo>
                  <a:cubicBezTo>
                    <a:pt x="15" y="11"/>
                    <a:pt x="15" y="11"/>
                    <a:pt x="15" y="11"/>
                  </a:cubicBezTo>
                  <a:cubicBezTo>
                    <a:pt x="15" y="11"/>
                    <a:pt x="15" y="11"/>
                    <a:pt x="15" y="11"/>
                  </a:cubicBezTo>
                  <a:cubicBezTo>
                    <a:pt x="15" y="11"/>
                    <a:pt x="15" y="11"/>
                    <a:pt x="15" y="11"/>
                  </a:cubicBezTo>
                  <a:moveTo>
                    <a:pt x="7" y="5"/>
                  </a:moveTo>
                  <a:cubicBezTo>
                    <a:pt x="7" y="5"/>
                    <a:pt x="7" y="5"/>
                    <a:pt x="7" y="6"/>
                  </a:cubicBezTo>
                  <a:cubicBezTo>
                    <a:pt x="7" y="5"/>
                    <a:pt x="7" y="5"/>
                    <a:pt x="7" y="5"/>
                  </a:cubicBezTo>
                  <a:moveTo>
                    <a:pt x="0" y="4"/>
                  </a:moveTo>
                  <a:cubicBezTo>
                    <a:pt x="0" y="4"/>
                    <a:pt x="0" y="4"/>
                    <a:pt x="0" y="4"/>
                  </a:cubicBezTo>
                  <a:cubicBezTo>
                    <a:pt x="0" y="4"/>
                    <a:pt x="0" y="4"/>
                    <a:pt x="0" y="4"/>
                  </a:cubicBezTo>
                  <a:moveTo>
                    <a:pt x="1" y="4"/>
                  </a:moveTo>
                  <a:cubicBezTo>
                    <a:pt x="1" y="4"/>
                    <a:pt x="1" y="4"/>
                    <a:pt x="0"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4" y="3"/>
                  </a:moveTo>
                  <a:cubicBezTo>
                    <a:pt x="3" y="4"/>
                    <a:pt x="2" y="4"/>
                    <a:pt x="1" y="4"/>
                  </a:cubicBezTo>
                  <a:cubicBezTo>
                    <a:pt x="2" y="4"/>
                    <a:pt x="3" y="4"/>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5" y="3"/>
                  </a:moveTo>
                  <a:cubicBezTo>
                    <a:pt x="5" y="3"/>
                    <a:pt x="5" y="3"/>
                    <a:pt x="5" y="3"/>
                  </a:cubicBezTo>
                  <a:cubicBezTo>
                    <a:pt x="5" y="3"/>
                    <a:pt x="5" y="3"/>
                    <a:pt x="5" y="3"/>
                  </a:cubicBezTo>
                  <a:moveTo>
                    <a:pt x="6" y="3"/>
                  </a:moveTo>
                  <a:cubicBezTo>
                    <a:pt x="7" y="3"/>
                    <a:pt x="8" y="4"/>
                    <a:pt x="7" y="5"/>
                  </a:cubicBezTo>
                  <a:cubicBezTo>
                    <a:pt x="8" y="4"/>
                    <a:pt x="7" y="3"/>
                    <a:pt x="6" y="3"/>
                  </a:cubicBezTo>
                  <a:moveTo>
                    <a:pt x="6" y="3"/>
                  </a:moveTo>
                  <a:cubicBezTo>
                    <a:pt x="6" y="3"/>
                    <a:pt x="6" y="3"/>
                    <a:pt x="6" y="3"/>
                  </a:cubicBezTo>
                  <a:cubicBezTo>
                    <a:pt x="6" y="3"/>
                    <a:pt x="6" y="3"/>
                    <a:pt x="6" y="3"/>
                  </a:cubicBezTo>
                  <a:cubicBezTo>
                    <a:pt x="6" y="3"/>
                    <a:pt x="6" y="3"/>
                    <a:pt x="6" y="3"/>
                  </a:cubicBezTo>
                  <a:moveTo>
                    <a:pt x="13" y="0"/>
                  </a:moveTo>
                  <a:cubicBezTo>
                    <a:pt x="13" y="2"/>
                    <a:pt x="13" y="4"/>
                    <a:pt x="13" y="5"/>
                  </a:cubicBezTo>
                  <a:cubicBezTo>
                    <a:pt x="13" y="5"/>
                    <a:pt x="13" y="4"/>
                    <a:pt x="13" y="4"/>
                  </a:cubicBezTo>
                  <a:cubicBezTo>
                    <a:pt x="13" y="4"/>
                    <a:pt x="13" y="4"/>
                    <a:pt x="13" y="4"/>
                  </a:cubicBezTo>
                  <a:cubicBezTo>
                    <a:pt x="13" y="4"/>
                    <a:pt x="13" y="4"/>
                    <a:pt x="13" y="4"/>
                  </a:cubicBezTo>
                  <a:cubicBezTo>
                    <a:pt x="13" y="4"/>
                    <a:pt x="13"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8" name="Freeform 500"/>
            <p:cNvSpPr/>
            <p:nvPr/>
          </p:nvSpPr>
          <p:spPr bwMode="auto">
            <a:xfrm>
              <a:off x="1312" y="777"/>
              <a:ext cx="1" cy="0"/>
            </a:xfrm>
            <a:custGeom>
              <a:avLst/>
              <a:gdLst>
                <a:gd name="T0" fmla="*/ 0 w 1"/>
                <a:gd name="T1" fmla="*/ 0 w 1"/>
                <a:gd name="T2" fmla="*/ 1 w 1"/>
                <a:gd name="T3" fmla="*/ 1 w 1"/>
                <a:gd name="T4" fmla="*/ 1 w 1"/>
                <a:gd name="T5" fmla="*/ 1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501"/>
            <p:cNvSpPr/>
            <p:nvPr/>
          </p:nvSpPr>
          <p:spPr bwMode="auto">
            <a:xfrm>
              <a:off x="1331" y="789"/>
              <a:ext cx="3" cy="3"/>
            </a:xfrm>
            <a:custGeom>
              <a:avLst/>
              <a:gdLst>
                <a:gd name="T0" fmla="*/ 0 w 2"/>
                <a:gd name="T1" fmla="*/ 0 h 2"/>
                <a:gd name="T2" fmla="*/ 0 w 2"/>
                <a:gd name="T3" fmla="*/ 2 h 2"/>
                <a:gd name="T4" fmla="*/ 1 w 2"/>
                <a:gd name="T5" fmla="*/ 2 h 2"/>
                <a:gd name="T6" fmla="*/ 2 w 2"/>
                <a:gd name="T7" fmla="*/ 0 h 2"/>
                <a:gd name="T8" fmla="*/ 2 w 2"/>
                <a:gd name="T9" fmla="*/ 0 h 2"/>
                <a:gd name="T10" fmla="*/ 2 w 2"/>
                <a:gd name="T11" fmla="*/ 0 h 2"/>
                <a:gd name="T12" fmla="*/ 1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cubicBezTo>
                    <a:pt x="0" y="2"/>
                    <a:pt x="0" y="2"/>
                    <a:pt x="0" y="2"/>
                  </a:cubicBezTo>
                  <a:cubicBezTo>
                    <a:pt x="1" y="2"/>
                    <a:pt x="1" y="2"/>
                    <a:pt x="1" y="2"/>
                  </a:cubicBezTo>
                  <a:cubicBezTo>
                    <a:pt x="2" y="0"/>
                    <a:pt x="2" y="0"/>
                    <a:pt x="2" y="0"/>
                  </a:cubicBezTo>
                  <a:cubicBezTo>
                    <a:pt x="2" y="0"/>
                    <a:pt x="2" y="0"/>
                    <a:pt x="2" y="0"/>
                  </a:cubicBezTo>
                  <a:cubicBezTo>
                    <a:pt x="2" y="0"/>
                    <a:pt x="2" y="0"/>
                    <a:pt x="2" y="0"/>
                  </a:cubicBezTo>
                  <a:cubicBezTo>
                    <a:pt x="2"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502"/>
            <p:cNvSpPr/>
            <p:nvPr/>
          </p:nvSpPr>
          <p:spPr bwMode="auto">
            <a:xfrm>
              <a:off x="1316" y="777"/>
              <a:ext cx="6" cy="3"/>
            </a:xfrm>
            <a:custGeom>
              <a:avLst/>
              <a:gdLst>
                <a:gd name="T0" fmla="*/ 2 w 4"/>
                <a:gd name="T1" fmla="*/ 0 h 2"/>
                <a:gd name="T2" fmla="*/ 1 w 4"/>
                <a:gd name="T3" fmla="*/ 0 h 2"/>
                <a:gd name="T4" fmla="*/ 1 w 4"/>
                <a:gd name="T5" fmla="*/ 0 h 2"/>
                <a:gd name="T6" fmla="*/ 0 w 4"/>
                <a:gd name="T7" fmla="*/ 1 h 2"/>
                <a:gd name="T8" fmla="*/ 4 w 4"/>
                <a:gd name="T9" fmla="*/ 2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cubicBezTo>
                    <a:pt x="1" y="0"/>
                    <a:pt x="1" y="0"/>
                    <a:pt x="1" y="0"/>
                  </a:cubicBezTo>
                  <a:cubicBezTo>
                    <a:pt x="1" y="0"/>
                    <a:pt x="1" y="0"/>
                    <a:pt x="1" y="0"/>
                  </a:cubicBezTo>
                  <a:cubicBezTo>
                    <a:pt x="0" y="0"/>
                    <a:pt x="0" y="0"/>
                    <a:pt x="0" y="1"/>
                  </a:cubicBezTo>
                  <a:cubicBezTo>
                    <a:pt x="1" y="1"/>
                    <a:pt x="3" y="1"/>
                    <a:pt x="4" y="2"/>
                  </a:cubicBezTo>
                  <a:cubicBezTo>
                    <a:pt x="4"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503"/>
            <p:cNvSpPr>
              <a:spLocks noEditPoints="1"/>
            </p:cNvSpPr>
            <p:nvPr/>
          </p:nvSpPr>
          <p:spPr bwMode="auto">
            <a:xfrm>
              <a:off x="1323" y="777"/>
              <a:ext cx="8" cy="13"/>
            </a:xfrm>
            <a:custGeom>
              <a:avLst/>
              <a:gdLst>
                <a:gd name="T0" fmla="*/ 5 w 5"/>
                <a:gd name="T1" fmla="*/ 8 h 9"/>
                <a:gd name="T2" fmla="*/ 4 w 5"/>
                <a:gd name="T3" fmla="*/ 9 h 9"/>
                <a:gd name="T4" fmla="*/ 5 w 5"/>
                <a:gd name="T5" fmla="*/ 8 h 9"/>
                <a:gd name="T6" fmla="*/ 3 w 5"/>
                <a:gd name="T7" fmla="*/ 0 h 9"/>
                <a:gd name="T8" fmla="*/ 0 w 5"/>
                <a:gd name="T9" fmla="*/ 2 h 9"/>
                <a:gd name="T10" fmla="*/ 0 w 5"/>
                <a:gd name="T11" fmla="*/ 2 h 9"/>
                <a:gd name="T12" fmla="*/ 3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5" y="8"/>
                  </a:moveTo>
                  <a:cubicBezTo>
                    <a:pt x="5" y="9"/>
                    <a:pt x="4" y="9"/>
                    <a:pt x="4" y="9"/>
                  </a:cubicBezTo>
                  <a:cubicBezTo>
                    <a:pt x="4" y="9"/>
                    <a:pt x="5" y="9"/>
                    <a:pt x="5" y="8"/>
                  </a:cubicBezTo>
                  <a:moveTo>
                    <a:pt x="3" y="0"/>
                  </a:moveTo>
                  <a:cubicBezTo>
                    <a:pt x="2" y="0"/>
                    <a:pt x="1" y="0"/>
                    <a:pt x="0" y="2"/>
                  </a:cubicBezTo>
                  <a:cubicBezTo>
                    <a:pt x="0" y="2"/>
                    <a:pt x="0" y="2"/>
                    <a:pt x="0" y="2"/>
                  </a:cubicBezTo>
                  <a:cubicBezTo>
                    <a:pt x="0" y="2"/>
                    <a:pt x="2"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504"/>
            <p:cNvSpPr>
              <a:spLocks noEditPoints="1"/>
            </p:cNvSpPr>
            <p:nvPr/>
          </p:nvSpPr>
          <p:spPr bwMode="auto">
            <a:xfrm>
              <a:off x="1334" y="776"/>
              <a:ext cx="7" cy="16"/>
            </a:xfrm>
            <a:custGeom>
              <a:avLst/>
              <a:gdLst>
                <a:gd name="T0" fmla="*/ 5 w 5"/>
                <a:gd name="T1" fmla="*/ 7 h 11"/>
                <a:gd name="T2" fmla="*/ 4 w 5"/>
                <a:gd name="T3" fmla="*/ 8 h 11"/>
                <a:gd name="T4" fmla="*/ 3 w 5"/>
                <a:gd name="T5" fmla="*/ 10 h 11"/>
                <a:gd name="T6" fmla="*/ 2 w 5"/>
                <a:gd name="T7" fmla="*/ 10 h 11"/>
                <a:gd name="T8" fmla="*/ 2 w 5"/>
                <a:gd name="T9" fmla="*/ 8 h 11"/>
                <a:gd name="T10" fmla="*/ 0 w 5"/>
                <a:gd name="T11" fmla="*/ 9 h 11"/>
                <a:gd name="T12" fmla="*/ 2 w 5"/>
                <a:gd name="T13" fmla="*/ 11 h 11"/>
                <a:gd name="T14" fmla="*/ 5 w 5"/>
                <a:gd name="T15" fmla="*/ 10 h 11"/>
                <a:gd name="T16" fmla="*/ 5 w 5"/>
                <a:gd name="T17" fmla="*/ 9 h 11"/>
                <a:gd name="T18" fmla="*/ 5 w 5"/>
                <a:gd name="T19" fmla="*/ 7 h 11"/>
                <a:gd name="T20" fmla="*/ 2 w 5"/>
                <a:gd name="T21" fmla="*/ 5 h 11"/>
                <a:gd name="T22" fmla="*/ 1 w 5"/>
                <a:gd name="T23" fmla="*/ 7 h 11"/>
                <a:gd name="T24" fmla="*/ 1 w 5"/>
                <a:gd name="T25" fmla="*/ 7 h 11"/>
                <a:gd name="T26" fmla="*/ 2 w 5"/>
                <a:gd name="T27" fmla="*/ 6 h 11"/>
                <a:gd name="T28" fmla="*/ 2 w 5"/>
                <a:gd name="T29" fmla="*/ 5 h 11"/>
                <a:gd name="T30" fmla="*/ 5 w 5"/>
                <a:gd name="T31" fmla="*/ 3 h 11"/>
                <a:gd name="T32" fmla="*/ 4 w 5"/>
                <a:gd name="T33" fmla="*/ 4 h 11"/>
                <a:gd name="T34" fmla="*/ 4 w 5"/>
                <a:gd name="T35" fmla="*/ 5 h 11"/>
                <a:gd name="T36" fmla="*/ 5 w 5"/>
                <a:gd name="T37" fmla="*/ 4 h 11"/>
                <a:gd name="T38" fmla="*/ 5 w 5"/>
                <a:gd name="T39" fmla="*/ 3 h 11"/>
                <a:gd name="T40" fmla="*/ 3 w 5"/>
                <a:gd name="T41" fmla="*/ 0 h 11"/>
                <a:gd name="T42" fmla="*/ 0 w 5"/>
                <a:gd name="T43" fmla="*/ 2 h 11"/>
                <a:gd name="T44" fmla="*/ 0 w 5"/>
                <a:gd name="T45" fmla="*/ 3 h 11"/>
                <a:gd name="T46" fmla="*/ 1 w 5"/>
                <a:gd name="T47" fmla="*/ 5 h 11"/>
                <a:gd name="T48" fmla="*/ 2 w 5"/>
                <a:gd name="T49" fmla="*/ 4 h 11"/>
                <a:gd name="T50" fmla="*/ 2 w 5"/>
                <a:gd name="T51" fmla="*/ 2 h 11"/>
                <a:gd name="T52" fmla="*/ 3 w 5"/>
                <a:gd name="T53" fmla="*/ 1 h 11"/>
                <a:gd name="T54" fmla="*/ 4 w 5"/>
                <a:gd name="T55" fmla="*/ 3 h 11"/>
                <a:gd name="T56" fmla="*/ 4 w 5"/>
                <a:gd name="T57" fmla="*/ 3 h 11"/>
                <a:gd name="T58" fmla="*/ 5 w 5"/>
                <a:gd name="T59" fmla="*/ 3 h 11"/>
                <a:gd name="T60" fmla="*/ 5 w 5"/>
                <a:gd name="T61" fmla="*/ 1 h 11"/>
                <a:gd name="T62" fmla="*/ 4 w 5"/>
                <a:gd name="T63" fmla="*/ 1 h 11"/>
                <a:gd name="T64" fmla="*/ 3 w 5"/>
                <a:gd name="T65" fmla="*/ 1 h 11"/>
                <a:gd name="T66" fmla="*/ 3 w 5"/>
                <a:gd name="T67" fmla="*/ 0 h 11"/>
                <a:gd name="T68" fmla="*/ 3 w 5"/>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11">
                  <a:moveTo>
                    <a:pt x="5" y="7"/>
                  </a:moveTo>
                  <a:cubicBezTo>
                    <a:pt x="5" y="7"/>
                    <a:pt x="4" y="7"/>
                    <a:pt x="4" y="8"/>
                  </a:cubicBezTo>
                  <a:cubicBezTo>
                    <a:pt x="4" y="9"/>
                    <a:pt x="3" y="10"/>
                    <a:pt x="3" y="10"/>
                  </a:cubicBezTo>
                  <a:cubicBezTo>
                    <a:pt x="2" y="10"/>
                    <a:pt x="2" y="10"/>
                    <a:pt x="2" y="10"/>
                  </a:cubicBezTo>
                  <a:cubicBezTo>
                    <a:pt x="2" y="10"/>
                    <a:pt x="1" y="10"/>
                    <a:pt x="2" y="8"/>
                  </a:cubicBezTo>
                  <a:cubicBezTo>
                    <a:pt x="1" y="8"/>
                    <a:pt x="1" y="9"/>
                    <a:pt x="0" y="9"/>
                  </a:cubicBezTo>
                  <a:cubicBezTo>
                    <a:pt x="0" y="10"/>
                    <a:pt x="0" y="11"/>
                    <a:pt x="2" y="11"/>
                  </a:cubicBezTo>
                  <a:cubicBezTo>
                    <a:pt x="5" y="10"/>
                    <a:pt x="5" y="10"/>
                    <a:pt x="5" y="10"/>
                  </a:cubicBezTo>
                  <a:cubicBezTo>
                    <a:pt x="5" y="10"/>
                    <a:pt x="5" y="10"/>
                    <a:pt x="5" y="9"/>
                  </a:cubicBezTo>
                  <a:cubicBezTo>
                    <a:pt x="5" y="9"/>
                    <a:pt x="5" y="8"/>
                    <a:pt x="5" y="7"/>
                  </a:cubicBezTo>
                  <a:moveTo>
                    <a:pt x="2" y="5"/>
                  </a:moveTo>
                  <a:cubicBezTo>
                    <a:pt x="1" y="6"/>
                    <a:pt x="1" y="6"/>
                    <a:pt x="1" y="7"/>
                  </a:cubicBezTo>
                  <a:cubicBezTo>
                    <a:pt x="1" y="7"/>
                    <a:pt x="1" y="7"/>
                    <a:pt x="1" y="7"/>
                  </a:cubicBezTo>
                  <a:cubicBezTo>
                    <a:pt x="1" y="7"/>
                    <a:pt x="1" y="6"/>
                    <a:pt x="2" y="6"/>
                  </a:cubicBezTo>
                  <a:cubicBezTo>
                    <a:pt x="2" y="6"/>
                    <a:pt x="2" y="6"/>
                    <a:pt x="2" y="5"/>
                  </a:cubicBezTo>
                  <a:moveTo>
                    <a:pt x="5" y="3"/>
                  </a:moveTo>
                  <a:cubicBezTo>
                    <a:pt x="5" y="3"/>
                    <a:pt x="5" y="3"/>
                    <a:pt x="4" y="4"/>
                  </a:cubicBezTo>
                  <a:cubicBezTo>
                    <a:pt x="4" y="4"/>
                    <a:pt x="4" y="4"/>
                    <a:pt x="4" y="5"/>
                  </a:cubicBezTo>
                  <a:cubicBezTo>
                    <a:pt x="4" y="4"/>
                    <a:pt x="5" y="4"/>
                    <a:pt x="5" y="4"/>
                  </a:cubicBezTo>
                  <a:cubicBezTo>
                    <a:pt x="5" y="3"/>
                    <a:pt x="5" y="3"/>
                    <a:pt x="5" y="3"/>
                  </a:cubicBezTo>
                  <a:moveTo>
                    <a:pt x="3" y="0"/>
                  </a:moveTo>
                  <a:cubicBezTo>
                    <a:pt x="2" y="1"/>
                    <a:pt x="1" y="1"/>
                    <a:pt x="0" y="2"/>
                  </a:cubicBezTo>
                  <a:cubicBezTo>
                    <a:pt x="0" y="2"/>
                    <a:pt x="0" y="3"/>
                    <a:pt x="0" y="3"/>
                  </a:cubicBezTo>
                  <a:cubicBezTo>
                    <a:pt x="0" y="3"/>
                    <a:pt x="1" y="4"/>
                    <a:pt x="1" y="5"/>
                  </a:cubicBezTo>
                  <a:cubicBezTo>
                    <a:pt x="1" y="4"/>
                    <a:pt x="1" y="4"/>
                    <a:pt x="2" y="4"/>
                  </a:cubicBezTo>
                  <a:cubicBezTo>
                    <a:pt x="2" y="3"/>
                    <a:pt x="2" y="2"/>
                    <a:pt x="2" y="2"/>
                  </a:cubicBezTo>
                  <a:cubicBezTo>
                    <a:pt x="2" y="2"/>
                    <a:pt x="2" y="1"/>
                    <a:pt x="3" y="1"/>
                  </a:cubicBezTo>
                  <a:cubicBezTo>
                    <a:pt x="3" y="1"/>
                    <a:pt x="4" y="2"/>
                    <a:pt x="4" y="3"/>
                  </a:cubicBezTo>
                  <a:cubicBezTo>
                    <a:pt x="4" y="3"/>
                    <a:pt x="4" y="3"/>
                    <a:pt x="4" y="3"/>
                  </a:cubicBezTo>
                  <a:cubicBezTo>
                    <a:pt x="5" y="3"/>
                    <a:pt x="5" y="3"/>
                    <a:pt x="5" y="3"/>
                  </a:cubicBezTo>
                  <a:cubicBezTo>
                    <a:pt x="5" y="2"/>
                    <a:pt x="5" y="1"/>
                    <a:pt x="5" y="1"/>
                  </a:cubicBezTo>
                  <a:cubicBezTo>
                    <a:pt x="5" y="1"/>
                    <a:pt x="5" y="1"/>
                    <a:pt x="4" y="1"/>
                  </a:cubicBezTo>
                  <a:cubicBezTo>
                    <a:pt x="4" y="1"/>
                    <a:pt x="4" y="1"/>
                    <a:pt x="3"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505"/>
            <p:cNvSpPr>
              <a:spLocks noEditPoints="1"/>
            </p:cNvSpPr>
            <p:nvPr/>
          </p:nvSpPr>
          <p:spPr bwMode="auto">
            <a:xfrm>
              <a:off x="1342" y="777"/>
              <a:ext cx="6" cy="15"/>
            </a:xfrm>
            <a:custGeom>
              <a:avLst/>
              <a:gdLst>
                <a:gd name="T0" fmla="*/ 1 w 4"/>
                <a:gd name="T1" fmla="*/ 6 h 10"/>
                <a:gd name="T2" fmla="*/ 0 w 4"/>
                <a:gd name="T3" fmla="*/ 6 h 10"/>
                <a:gd name="T4" fmla="*/ 0 w 4"/>
                <a:gd name="T5" fmla="*/ 8 h 10"/>
                <a:gd name="T6" fmla="*/ 2 w 4"/>
                <a:gd name="T7" fmla="*/ 10 h 10"/>
                <a:gd name="T8" fmla="*/ 2 w 4"/>
                <a:gd name="T9" fmla="*/ 10 h 10"/>
                <a:gd name="T10" fmla="*/ 3 w 4"/>
                <a:gd name="T11" fmla="*/ 10 h 10"/>
                <a:gd name="T12" fmla="*/ 4 w 4"/>
                <a:gd name="T13" fmla="*/ 7 h 10"/>
                <a:gd name="T14" fmla="*/ 4 w 4"/>
                <a:gd name="T15" fmla="*/ 6 h 10"/>
                <a:gd name="T16" fmla="*/ 3 w 4"/>
                <a:gd name="T17" fmla="*/ 6 h 10"/>
                <a:gd name="T18" fmla="*/ 2 w 4"/>
                <a:gd name="T19" fmla="*/ 9 h 10"/>
                <a:gd name="T20" fmla="*/ 2 w 4"/>
                <a:gd name="T21" fmla="*/ 9 h 10"/>
                <a:gd name="T22" fmla="*/ 2 w 4"/>
                <a:gd name="T23" fmla="*/ 9 h 10"/>
                <a:gd name="T24" fmla="*/ 1 w 4"/>
                <a:gd name="T25" fmla="*/ 6 h 10"/>
                <a:gd name="T26" fmla="*/ 1 w 4"/>
                <a:gd name="T27" fmla="*/ 0 h 10"/>
                <a:gd name="T28" fmla="*/ 0 w 4"/>
                <a:gd name="T29" fmla="*/ 0 h 10"/>
                <a:gd name="T30" fmla="*/ 0 w 4"/>
                <a:gd name="T31" fmla="*/ 1 h 10"/>
                <a:gd name="T32" fmla="*/ 0 w 4"/>
                <a:gd name="T33" fmla="*/ 2 h 10"/>
                <a:gd name="T34" fmla="*/ 1 w 4"/>
                <a:gd name="T35" fmla="*/ 2 h 10"/>
                <a:gd name="T36" fmla="*/ 2 w 4"/>
                <a:gd name="T37" fmla="*/ 1 h 10"/>
                <a:gd name="T38" fmla="*/ 2 w 4"/>
                <a:gd name="T39" fmla="*/ 1 h 10"/>
                <a:gd name="T40" fmla="*/ 2 w 4"/>
                <a:gd name="T41" fmla="*/ 1 h 10"/>
                <a:gd name="T42" fmla="*/ 2 w 4"/>
                <a:gd name="T43" fmla="*/ 1 h 10"/>
                <a:gd name="T44" fmla="*/ 1 w 4"/>
                <a:gd name="T4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0">
                  <a:moveTo>
                    <a:pt x="1" y="6"/>
                  </a:moveTo>
                  <a:cubicBezTo>
                    <a:pt x="1" y="6"/>
                    <a:pt x="0" y="6"/>
                    <a:pt x="0" y="6"/>
                  </a:cubicBezTo>
                  <a:cubicBezTo>
                    <a:pt x="0" y="7"/>
                    <a:pt x="0" y="8"/>
                    <a:pt x="0" y="8"/>
                  </a:cubicBezTo>
                  <a:cubicBezTo>
                    <a:pt x="0" y="10"/>
                    <a:pt x="2" y="10"/>
                    <a:pt x="2" y="10"/>
                  </a:cubicBezTo>
                  <a:cubicBezTo>
                    <a:pt x="2" y="10"/>
                    <a:pt x="2" y="10"/>
                    <a:pt x="2" y="10"/>
                  </a:cubicBezTo>
                  <a:cubicBezTo>
                    <a:pt x="2" y="10"/>
                    <a:pt x="3" y="10"/>
                    <a:pt x="3" y="10"/>
                  </a:cubicBezTo>
                  <a:cubicBezTo>
                    <a:pt x="4" y="10"/>
                    <a:pt x="4" y="7"/>
                    <a:pt x="4" y="7"/>
                  </a:cubicBezTo>
                  <a:cubicBezTo>
                    <a:pt x="4" y="7"/>
                    <a:pt x="4" y="6"/>
                    <a:pt x="4" y="6"/>
                  </a:cubicBezTo>
                  <a:cubicBezTo>
                    <a:pt x="3" y="6"/>
                    <a:pt x="3" y="6"/>
                    <a:pt x="3" y="6"/>
                  </a:cubicBezTo>
                  <a:cubicBezTo>
                    <a:pt x="3" y="8"/>
                    <a:pt x="3" y="9"/>
                    <a:pt x="2" y="9"/>
                  </a:cubicBezTo>
                  <a:cubicBezTo>
                    <a:pt x="2" y="9"/>
                    <a:pt x="2" y="9"/>
                    <a:pt x="2" y="9"/>
                  </a:cubicBezTo>
                  <a:cubicBezTo>
                    <a:pt x="2" y="9"/>
                    <a:pt x="2" y="9"/>
                    <a:pt x="2" y="9"/>
                  </a:cubicBezTo>
                  <a:cubicBezTo>
                    <a:pt x="2" y="9"/>
                    <a:pt x="1" y="9"/>
                    <a:pt x="1" y="6"/>
                  </a:cubicBezTo>
                  <a:moveTo>
                    <a:pt x="1" y="0"/>
                  </a:moveTo>
                  <a:cubicBezTo>
                    <a:pt x="1" y="0"/>
                    <a:pt x="1" y="0"/>
                    <a:pt x="0" y="0"/>
                  </a:cubicBezTo>
                  <a:cubicBezTo>
                    <a:pt x="0" y="0"/>
                    <a:pt x="0" y="1"/>
                    <a:pt x="0" y="1"/>
                  </a:cubicBezTo>
                  <a:cubicBezTo>
                    <a:pt x="0" y="1"/>
                    <a:pt x="0" y="1"/>
                    <a:pt x="0" y="2"/>
                  </a:cubicBezTo>
                  <a:cubicBezTo>
                    <a:pt x="1" y="2"/>
                    <a:pt x="1" y="2"/>
                    <a:pt x="1" y="2"/>
                  </a:cubicBezTo>
                  <a:cubicBezTo>
                    <a:pt x="1" y="1"/>
                    <a:pt x="2" y="1"/>
                    <a:pt x="2" y="1"/>
                  </a:cubicBezTo>
                  <a:cubicBezTo>
                    <a:pt x="2" y="1"/>
                    <a:pt x="2" y="1"/>
                    <a:pt x="2" y="1"/>
                  </a:cubicBezTo>
                  <a:cubicBezTo>
                    <a:pt x="2" y="1"/>
                    <a:pt x="2" y="1"/>
                    <a:pt x="2" y="1"/>
                  </a:cubicBezTo>
                  <a:cubicBezTo>
                    <a:pt x="2" y="1"/>
                    <a:pt x="2" y="1"/>
                    <a:pt x="2" y="1"/>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506"/>
            <p:cNvSpPr/>
            <p:nvPr/>
          </p:nvSpPr>
          <p:spPr bwMode="auto">
            <a:xfrm>
              <a:off x="1348" y="787"/>
              <a:ext cx="3" cy="6"/>
            </a:xfrm>
            <a:custGeom>
              <a:avLst/>
              <a:gdLst>
                <a:gd name="T0" fmla="*/ 0 w 2"/>
                <a:gd name="T1" fmla="*/ 0 h 4"/>
                <a:gd name="T2" fmla="*/ 0 w 2"/>
                <a:gd name="T3" fmla="*/ 2 h 4"/>
                <a:gd name="T4" fmla="*/ 1 w 2"/>
                <a:gd name="T5" fmla="*/ 4 h 4"/>
                <a:gd name="T6" fmla="*/ 2 w 2"/>
                <a:gd name="T7" fmla="*/ 2 h 4"/>
                <a:gd name="T8" fmla="*/ 2 w 2"/>
                <a:gd name="T9" fmla="*/ 2 h 4"/>
                <a:gd name="T10" fmla="*/ 2 w 2"/>
                <a:gd name="T11" fmla="*/ 2 h 4"/>
                <a:gd name="T12" fmla="*/ 2 w 2"/>
                <a:gd name="T13" fmla="*/ 0 h 4"/>
                <a:gd name="T14" fmla="*/ 2 w 2"/>
                <a:gd name="T15" fmla="*/ 0 h 4"/>
                <a:gd name="T16" fmla="*/ 2 w 2"/>
                <a:gd name="T17" fmla="*/ 1 h 4"/>
                <a:gd name="T18" fmla="*/ 1 w 2"/>
                <a:gd name="T19" fmla="*/ 3 h 4"/>
                <a:gd name="T20" fmla="*/ 1 w 2"/>
                <a:gd name="T21" fmla="*/ 0 h 4"/>
                <a:gd name="T22" fmla="*/ 0 w 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0"/>
                  </a:moveTo>
                  <a:cubicBezTo>
                    <a:pt x="0" y="0"/>
                    <a:pt x="0" y="1"/>
                    <a:pt x="0" y="2"/>
                  </a:cubicBezTo>
                  <a:cubicBezTo>
                    <a:pt x="0" y="2"/>
                    <a:pt x="0" y="4"/>
                    <a:pt x="1" y="4"/>
                  </a:cubicBezTo>
                  <a:cubicBezTo>
                    <a:pt x="1" y="3"/>
                    <a:pt x="2" y="2"/>
                    <a:pt x="2" y="2"/>
                  </a:cubicBezTo>
                  <a:cubicBezTo>
                    <a:pt x="2" y="2"/>
                    <a:pt x="2" y="2"/>
                    <a:pt x="2" y="2"/>
                  </a:cubicBezTo>
                  <a:cubicBezTo>
                    <a:pt x="2" y="2"/>
                    <a:pt x="2" y="2"/>
                    <a:pt x="2" y="2"/>
                  </a:cubicBezTo>
                  <a:cubicBezTo>
                    <a:pt x="2" y="1"/>
                    <a:pt x="2" y="1"/>
                    <a:pt x="2" y="0"/>
                  </a:cubicBezTo>
                  <a:cubicBezTo>
                    <a:pt x="2" y="0"/>
                    <a:pt x="2" y="0"/>
                    <a:pt x="2" y="0"/>
                  </a:cubicBezTo>
                  <a:cubicBezTo>
                    <a:pt x="2" y="0"/>
                    <a:pt x="2" y="1"/>
                    <a:pt x="2" y="1"/>
                  </a:cubicBezTo>
                  <a:cubicBezTo>
                    <a:pt x="2" y="2"/>
                    <a:pt x="1" y="3"/>
                    <a:pt x="1" y="3"/>
                  </a:cubicBezTo>
                  <a:cubicBezTo>
                    <a:pt x="1" y="3"/>
                    <a:pt x="1" y="3"/>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507"/>
            <p:cNvSpPr/>
            <p:nvPr/>
          </p:nvSpPr>
          <p:spPr bwMode="auto">
            <a:xfrm>
              <a:off x="1332" y="825"/>
              <a:ext cx="12" cy="13"/>
            </a:xfrm>
            <a:custGeom>
              <a:avLst/>
              <a:gdLst>
                <a:gd name="T0" fmla="*/ 6 w 8"/>
                <a:gd name="T1" fmla="*/ 0 h 9"/>
                <a:gd name="T2" fmla="*/ 6 w 8"/>
                <a:gd name="T3" fmla="*/ 0 h 9"/>
                <a:gd name="T4" fmla="*/ 5 w 8"/>
                <a:gd name="T5" fmla="*/ 0 h 9"/>
                <a:gd name="T6" fmla="*/ 5 w 8"/>
                <a:gd name="T7" fmla="*/ 0 h 9"/>
                <a:gd name="T8" fmla="*/ 4 w 8"/>
                <a:gd name="T9" fmla="*/ 0 h 9"/>
                <a:gd name="T10" fmla="*/ 4 w 8"/>
                <a:gd name="T11" fmla="*/ 0 h 9"/>
                <a:gd name="T12" fmla="*/ 4 w 8"/>
                <a:gd name="T13" fmla="*/ 0 h 9"/>
                <a:gd name="T14" fmla="*/ 4 w 8"/>
                <a:gd name="T15" fmla="*/ 0 h 9"/>
                <a:gd name="T16" fmla="*/ 4 w 8"/>
                <a:gd name="T17" fmla="*/ 0 h 9"/>
                <a:gd name="T18" fmla="*/ 4 w 8"/>
                <a:gd name="T19" fmla="*/ 0 h 9"/>
                <a:gd name="T20" fmla="*/ 4 w 8"/>
                <a:gd name="T21" fmla="*/ 0 h 9"/>
                <a:gd name="T22" fmla="*/ 1 w 8"/>
                <a:gd name="T23" fmla="*/ 1 h 9"/>
                <a:gd name="T24" fmla="*/ 1 w 8"/>
                <a:gd name="T25" fmla="*/ 1 h 9"/>
                <a:gd name="T26" fmla="*/ 1 w 8"/>
                <a:gd name="T27" fmla="*/ 1 h 9"/>
                <a:gd name="T28" fmla="*/ 1 w 8"/>
                <a:gd name="T29" fmla="*/ 1 h 9"/>
                <a:gd name="T30" fmla="*/ 1 w 8"/>
                <a:gd name="T31" fmla="*/ 1 h 9"/>
                <a:gd name="T32" fmla="*/ 1 w 8"/>
                <a:gd name="T33" fmla="*/ 1 h 9"/>
                <a:gd name="T34" fmla="*/ 0 w 8"/>
                <a:gd name="T35" fmla="*/ 1 h 9"/>
                <a:gd name="T36" fmla="*/ 0 w 8"/>
                <a:gd name="T37" fmla="*/ 1 h 9"/>
                <a:gd name="T38" fmla="*/ 0 w 8"/>
                <a:gd name="T39" fmla="*/ 1 h 9"/>
                <a:gd name="T40" fmla="*/ 0 w 8"/>
                <a:gd name="T41" fmla="*/ 1 h 9"/>
                <a:gd name="T42" fmla="*/ 0 w 8"/>
                <a:gd name="T43" fmla="*/ 1 h 9"/>
                <a:gd name="T44" fmla="*/ 0 w 8"/>
                <a:gd name="T45" fmla="*/ 1 h 9"/>
                <a:gd name="T46" fmla="*/ 0 w 8"/>
                <a:gd name="T47" fmla="*/ 1 h 9"/>
                <a:gd name="T48" fmla="*/ 2 w 8"/>
                <a:gd name="T49" fmla="*/ 9 h 9"/>
                <a:gd name="T50" fmla="*/ 2 w 8"/>
                <a:gd name="T51" fmla="*/ 9 h 9"/>
                <a:gd name="T52" fmla="*/ 7 w 8"/>
                <a:gd name="T53" fmla="*/ 3 h 9"/>
                <a:gd name="T54" fmla="*/ 7 w 8"/>
                <a:gd name="T55" fmla="*/ 3 h 9"/>
                <a:gd name="T56" fmla="*/ 7 w 8"/>
                <a:gd name="T57" fmla="*/ 2 h 9"/>
                <a:gd name="T58" fmla="*/ 7 w 8"/>
                <a:gd name="T59" fmla="*/ 2 h 9"/>
                <a:gd name="T60" fmla="*/ 6 w 8"/>
                <a:gd name="T61" fmla="*/ 0 h 9"/>
                <a:gd name="T62" fmla="*/ 6 w 8"/>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9">
                  <a:moveTo>
                    <a:pt x="6" y="0"/>
                  </a:moveTo>
                  <a:cubicBezTo>
                    <a:pt x="6" y="0"/>
                    <a:pt x="6" y="0"/>
                    <a:pt x="6" y="0"/>
                  </a:cubicBezTo>
                  <a:cubicBezTo>
                    <a:pt x="5" y="0"/>
                    <a:pt x="5" y="0"/>
                    <a:pt x="5" y="0"/>
                  </a:cubicBezTo>
                  <a:cubicBezTo>
                    <a:pt x="5" y="0"/>
                    <a:pt x="5" y="0"/>
                    <a:pt x="5" y="0"/>
                  </a:cubicBezTo>
                  <a:cubicBezTo>
                    <a:pt x="5"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4"/>
                    <a:pt x="1" y="8"/>
                    <a:pt x="2" y="9"/>
                  </a:cubicBezTo>
                  <a:cubicBezTo>
                    <a:pt x="2" y="9"/>
                    <a:pt x="2" y="9"/>
                    <a:pt x="2" y="9"/>
                  </a:cubicBezTo>
                  <a:cubicBezTo>
                    <a:pt x="3" y="6"/>
                    <a:pt x="6" y="5"/>
                    <a:pt x="7" y="3"/>
                  </a:cubicBezTo>
                  <a:cubicBezTo>
                    <a:pt x="7" y="3"/>
                    <a:pt x="7" y="3"/>
                    <a:pt x="7" y="3"/>
                  </a:cubicBezTo>
                  <a:cubicBezTo>
                    <a:pt x="7" y="2"/>
                    <a:pt x="7" y="2"/>
                    <a:pt x="7" y="2"/>
                  </a:cubicBezTo>
                  <a:cubicBezTo>
                    <a:pt x="7" y="2"/>
                    <a:pt x="7" y="2"/>
                    <a:pt x="7" y="2"/>
                  </a:cubicBezTo>
                  <a:cubicBezTo>
                    <a:pt x="8"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6" name="Freeform 508"/>
            <p:cNvSpPr/>
            <p:nvPr/>
          </p:nvSpPr>
          <p:spPr bwMode="auto">
            <a:xfrm>
              <a:off x="1331" y="790"/>
              <a:ext cx="24" cy="48"/>
            </a:xfrm>
            <a:custGeom>
              <a:avLst/>
              <a:gdLst>
                <a:gd name="T0" fmla="*/ 14 w 17"/>
                <a:gd name="T1" fmla="*/ 1 h 33"/>
                <a:gd name="T2" fmla="*/ 13 w 17"/>
                <a:gd name="T3" fmla="*/ 2 h 33"/>
                <a:gd name="T4" fmla="*/ 8 w 17"/>
                <a:gd name="T5" fmla="*/ 6 h 33"/>
                <a:gd name="T6" fmla="*/ 10 w 17"/>
                <a:gd name="T7" fmla="*/ 6 h 33"/>
                <a:gd name="T8" fmla="*/ 10 w 17"/>
                <a:gd name="T9" fmla="*/ 14 h 33"/>
                <a:gd name="T10" fmla="*/ 7 w 17"/>
                <a:gd name="T11" fmla="*/ 18 h 33"/>
                <a:gd name="T12" fmla="*/ 12 w 17"/>
                <a:gd name="T13" fmla="*/ 22 h 33"/>
                <a:gd name="T14" fmla="*/ 4 w 17"/>
                <a:gd name="T15" fmla="*/ 22 h 33"/>
                <a:gd name="T16" fmla="*/ 1 w 17"/>
                <a:gd name="T17" fmla="*/ 23 h 33"/>
                <a:gd name="T18" fmla="*/ 2 w 17"/>
                <a:gd name="T19" fmla="*/ 23 h 33"/>
                <a:gd name="T20" fmla="*/ 1 w 17"/>
                <a:gd name="T21" fmla="*/ 25 h 33"/>
                <a:gd name="T22" fmla="*/ 1 w 17"/>
                <a:gd name="T23" fmla="*/ 25 h 33"/>
                <a:gd name="T24" fmla="*/ 2 w 17"/>
                <a:gd name="T25" fmla="*/ 25 h 33"/>
                <a:gd name="T26" fmla="*/ 2 w 17"/>
                <a:gd name="T27" fmla="*/ 25 h 33"/>
                <a:gd name="T28" fmla="*/ 2 w 17"/>
                <a:gd name="T29" fmla="*/ 25 h 33"/>
                <a:gd name="T30" fmla="*/ 5 w 17"/>
                <a:gd name="T31" fmla="*/ 24 h 33"/>
                <a:gd name="T32" fmla="*/ 5 w 17"/>
                <a:gd name="T33" fmla="*/ 24 h 33"/>
                <a:gd name="T34" fmla="*/ 5 w 17"/>
                <a:gd name="T35" fmla="*/ 24 h 33"/>
                <a:gd name="T36" fmla="*/ 5 w 17"/>
                <a:gd name="T37" fmla="*/ 24 h 33"/>
                <a:gd name="T38" fmla="*/ 6 w 17"/>
                <a:gd name="T39" fmla="*/ 24 h 33"/>
                <a:gd name="T40" fmla="*/ 7 w 17"/>
                <a:gd name="T41" fmla="*/ 24 h 33"/>
                <a:gd name="T42" fmla="*/ 7 w 17"/>
                <a:gd name="T43" fmla="*/ 24 h 33"/>
                <a:gd name="T44" fmla="*/ 8 w 17"/>
                <a:gd name="T45" fmla="*/ 26 h 33"/>
                <a:gd name="T46" fmla="*/ 8 w 17"/>
                <a:gd name="T47" fmla="*/ 27 h 33"/>
                <a:gd name="T48" fmla="*/ 3 w 17"/>
                <a:gd name="T49" fmla="*/ 33 h 33"/>
                <a:gd name="T50" fmla="*/ 10 w 17"/>
                <a:gd name="T51" fmla="*/ 31 h 33"/>
                <a:gd name="T52" fmla="*/ 16 w 17"/>
                <a:gd name="T53" fmla="*/ 32 h 33"/>
                <a:gd name="T54" fmla="*/ 15 w 17"/>
                <a:gd name="T55" fmla="*/ 32 h 33"/>
                <a:gd name="T56" fmla="*/ 14 w 17"/>
                <a:gd name="T57" fmla="*/ 26 h 33"/>
                <a:gd name="T58" fmla="*/ 14 w 17"/>
                <a:gd name="T59" fmla="*/ 14 h 33"/>
                <a:gd name="T60" fmla="*/ 14 w 17"/>
                <a:gd name="T61" fmla="*/ 5 h 33"/>
                <a:gd name="T62" fmla="*/ 14 w 17"/>
                <a:gd name="T6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33">
                  <a:moveTo>
                    <a:pt x="14" y="0"/>
                  </a:moveTo>
                  <a:cubicBezTo>
                    <a:pt x="14" y="1"/>
                    <a:pt x="14" y="1"/>
                    <a:pt x="14" y="1"/>
                  </a:cubicBezTo>
                  <a:cubicBezTo>
                    <a:pt x="14" y="2"/>
                    <a:pt x="13" y="2"/>
                    <a:pt x="13" y="2"/>
                  </a:cubicBezTo>
                  <a:cubicBezTo>
                    <a:pt x="13" y="2"/>
                    <a:pt x="13" y="2"/>
                    <a:pt x="13" y="2"/>
                  </a:cubicBezTo>
                  <a:cubicBezTo>
                    <a:pt x="13" y="2"/>
                    <a:pt x="12" y="3"/>
                    <a:pt x="12" y="3"/>
                  </a:cubicBezTo>
                  <a:cubicBezTo>
                    <a:pt x="1" y="5"/>
                    <a:pt x="6" y="6"/>
                    <a:pt x="8" y="6"/>
                  </a:cubicBezTo>
                  <a:cubicBezTo>
                    <a:pt x="9" y="6"/>
                    <a:pt x="9" y="6"/>
                    <a:pt x="9" y="6"/>
                  </a:cubicBezTo>
                  <a:cubicBezTo>
                    <a:pt x="10" y="6"/>
                    <a:pt x="10" y="6"/>
                    <a:pt x="10" y="6"/>
                  </a:cubicBezTo>
                  <a:cubicBezTo>
                    <a:pt x="17" y="6"/>
                    <a:pt x="11" y="9"/>
                    <a:pt x="11" y="9"/>
                  </a:cubicBezTo>
                  <a:cubicBezTo>
                    <a:pt x="5" y="12"/>
                    <a:pt x="10" y="14"/>
                    <a:pt x="10" y="14"/>
                  </a:cubicBezTo>
                  <a:cubicBezTo>
                    <a:pt x="15" y="14"/>
                    <a:pt x="10" y="15"/>
                    <a:pt x="10" y="15"/>
                  </a:cubicBezTo>
                  <a:cubicBezTo>
                    <a:pt x="0" y="17"/>
                    <a:pt x="7" y="18"/>
                    <a:pt x="7" y="18"/>
                  </a:cubicBezTo>
                  <a:cubicBezTo>
                    <a:pt x="7" y="18"/>
                    <a:pt x="7" y="18"/>
                    <a:pt x="8" y="18"/>
                  </a:cubicBezTo>
                  <a:cubicBezTo>
                    <a:pt x="11" y="18"/>
                    <a:pt x="12" y="22"/>
                    <a:pt x="12" y="22"/>
                  </a:cubicBezTo>
                  <a:cubicBezTo>
                    <a:pt x="11" y="20"/>
                    <a:pt x="10" y="20"/>
                    <a:pt x="8" y="20"/>
                  </a:cubicBezTo>
                  <a:cubicBezTo>
                    <a:pt x="7" y="20"/>
                    <a:pt x="5" y="21"/>
                    <a:pt x="4" y="22"/>
                  </a:cubicBezTo>
                  <a:cubicBezTo>
                    <a:pt x="4" y="22"/>
                    <a:pt x="4" y="22"/>
                    <a:pt x="4" y="22"/>
                  </a:cubicBezTo>
                  <a:cubicBezTo>
                    <a:pt x="3" y="22"/>
                    <a:pt x="2" y="23"/>
                    <a:pt x="1" y="23"/>
                  </a:cubicBezTo>
                  <a:cubicBezTo>
                    <a:pt x="2" y="23"/>
                    <a:pt x="2" y="23"/>
                    <a:pt x="2" y="23"/>
                  </a:cubicBezTo>
                  <a:cubicBezTo>
                    <a:pt x="2" y="23"/>
                    <a:pt x="2" y="23"/>
                    <a:pt x="2" y="23"/>
                  </a:cubicBezTo>
                  <a:cubicBezTo>
                    <a:pt x="1" y="24"/>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3" y="25"/>
                    <a:pt x="4" y="25"/>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6" y="24"/>
                    <a:pt x="6" y="24"/>
                  </a:cubicBezTo>
                  <a:cubicBezTo>
                    <a:pt x="6" y="24"/>
                    <a:pt x="6" y="24"/>
                    <a:pt x="6" y="24"/>
                  </a:cubicBezTo>
                  <a:cubicBezTo>
                    <a:pt x="6" y="24"/>
                    <a:pt x="6" y="24"/>
                    <a:pt x="7" y="24"/>
                  </a:cubicBezTo>
                  <a:cubicBezTo>
                    <a:pt x="7" y="24"/>
                    <a:pt x="7" y="24"/>
                    <a:pt x="7" y="24"/>
                  </a:cubicBezTo>
                  <a:cubicBezTo>
                    <a:pt x="7" y="24"/>
                    <a:pt x="7" y="24"/>
                    <a:pt x="7" y="24"/>
                  </a:cubicBezTo>
                  <a:cubicBezTo>
                    <a:pt x="7" y="24"/>
                    <a:pt x="7" y="24"/>
                    <a:pt x="7" y="24"/>
                  </a:cubicBezTo>
                  <a:cubicBezTo>
                    <a:pt x="7" y="24"/>
                    <a:pt x="7" y="24"/>
                    <a:pt x="7" y="24"/>
                  </a:cubicBezTo>
                  <a:cubicBezTo>
                    <a:pt x="8" y="24"/>
                    <a:pt x="9" y="25"/>
                    <a:pt x="8" y="26"/>
                  </a:cubicBezTo>
                  <a:cubicBezTo>
                    <a:pt x="8" y="26"/>
                    <a:pt x="8" y="26"/>
                    <a:pt x="8" y="26"/>
                  </a:cubicBezTo>
                  <a:cubicBezTo>
                    <a:pt x="8" y="26"/>
                    <a:pt x="8" y="26"/>
                    <a:pt x="8" y="27"/>
                  </a:cubicBezTo>
                  <a:cubicBezTo>
                    <a:pt x="8" y="27"/>
                    <a:pt x="8" y="27"/>
                    <a:pt x="8" y="27"/>
                  </a:cubicBezTo>
                  <a:cubicBezTo>
                    <a:pt x="7" y="29"/>
                    <a:pt x="4" y="30"/>
                    <a:pt x="3" y="33"/>
                  </a:cubicBezTo>
                  <a:cubicBezTo>
                    <a:pt x="3" y="33"/>
                    <a:pt x="3" y="33"/>
                    <a:pt x="3" y="33"/>
                  </a:cubicBezTo>
                  <a:cubicBezTo>
                    <a:pt x="4" y="32"/>
                    <a:pt x="7" y="31"/>
                    <a:pt x="10" y="31"/>
                  </a:cubicBezTo>
                  <a:cubicBezTo>
                    <a:pt x="13" y="31"/>
                    <a:pt x="16" y="32"/>
                    <a:pt x="16" y="32"/>
                  </a:cubicBezTo>
                  <a:cubicBezTo>
                    <a:pt x="16" y="32"/>
                    <a:pt x="16" y="32"/>
                    <a:pt x="16" y="32"/>
                  </a:cubicBezTo>
                  <a:cubicBezTo>
                    <a:pt x="16" y="32"/>
                    <a:pt x="16" y="32"/>
                    <a:pt x="16" y="32"/>
                  </a:cubicBezTo>
                  <a:cubicBezTo>
                    <a:pt x="16" y="32"/>
                    <a:pt x="15" y="32"/>
                    <a:pt x="15" y="32"/>
                  </a:cubicBezTo>
                  <a:cubicBezTo>
                    <a:pt x="15" y="32"/>
                    <a:pt x="14" y="31"/>
                    <a:pt x="15" y="30"/>
                  </a:cubicBezTo>
                  <a:cubicBezTo>
                    <a:pt x="15" y="30"/>
                    <a:pt x="14" y="28"/>
                    <a:pt x="14" y="26"/>
                  </a:cubicBezTo>
                  <a:cubicBezTo>
                    <a:pt x="14" y="25"/>
                    <a:pt x="14" y="23"/>
                    <a:pt x="14" y="21"/>
                  </a:cubicBezTo>
                  <a:cubicBezTo>
                    <a:pt x="13" y="18"/>
                    <a:pt x="13" y="15"/>
                    <a:pt x="14" y="14"/>
                  </a:cubicBezTo>
                  <a:cubicBezTo>
                    <a:pt x="14" y="14"/>
                    <a:pt x="15" y="5"/>
                    <a:pt x="14" y="5"/>
                  </a:cubicBezTo>
                  <a:cubicBezTo>
                    <a:pt x="14" y="5"/>
                    <a:pt x="14" y="5"/>
                    <a:pt x="14" y="5"/>
                  </a:cubicBezTo>
                  <a:cubicBezTo>
                    <a:pt x="14" y="5"/>
                    <a:pt x="14" y="5"/>
                    <a:pt x="14" y="4"/>
                  </a:cubicBezTo>
                  <a:cubicBezTo>
                    <a:pt x="14" y="4"/>
                    <a:pt x="14" y="4"/>
                    <a:pt x="14" y="4"/>
                  </a:cubicBezTo>
                  <a:cubicBezTo>
                    <a:pt x="15" y="1"/>
                    <a:pt x="15"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7" name="Freeform 509"/>
            <p:cNvSpPr/>
            <p:nvPr/>
          </p:nvSpPr>
          <p:spPr bwMode="auto">
            <a:xfrm>
              <a:off x="1350" y="790"/>
              <a:ext cx="1" cy="3"/>
            </a:xfrm>
            <a:custGeom>
              <a:avLst/>
              <a:gdLst>
                <a:gd name="T0" fmla="*/ 1 w 1"/>
                <a:gd name="T1" fmla="*/ 0 h 2"/>
                <a:gd name="T2" fmla="*/ 1 w 1"/>
                <a:gd name="T3" fmla="*/ 0 h 2"/>
                <a:gd name="T4" fmla="*/ 0 w 1"/>
                <a:gd name="T5" fmla="*/ 2 h 2"/>
                <a:gd name="T6" fmla="*/ 0 w 1"/>
                <a:gd name="T7" fmla="*/ 2 h 2"/>
                <a:gd name="T8" fmla="*/ 1 w 1"/>
                <a:gd name="T9" fmla="*/ 1 h 2"/>
                <a:gd name="T10" fmla="*/ 1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cubicBezTo>
                    <a:pt x="1" y="0"/>
                    <a:pt x="1" y="0"/>
                    <a:pt x="1" y="0"/>
                  </a:cubicBezTo>
                  <a:cubicBezTo>
                    <a:pt x="1" y="0"/>
                    <a:pt x="0" y="1"/>
                    <a:pt x="0" y="2"/>
                  </a:cubicBezTo>
                  <a:cubicBezTo>
                    <a:pt x="0" y="2"/>
                    <a:pt x="0" y="2"/>
                    <a:pt x="0" y="2"/>
                  </a:cubicBezTo>
                  <a:cubicBezTo>
                    <a:pt x="0" y="2"/>
                    <a:pt x="1" y="2"/>
                    <a:pt x="1" y="1"/>
                  </a:cubicBezTo>
                  <a:cubicBezTo>
                    <a:pt x="1" y="1"/>
                    <a:pt x="1" y="1"/>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510"/>
            <p:cNvSpPr>
              <a:spLocks noEditPoints="1"/>
            </p:cNvSpPr>
            <p:nvPr/>
          </p:nvSpPr>
          <p:spPr bwMode="auto">
            <a:xfrm>
              <a:off x="1332" y="825"/>
              <a:ext cx="10" cy="13"/>
            </a:xfrm>
            <a:custGeom>
              <a:avLst/>
              <a:gdLst>
                <a:gd name="T0" fmla="*/ 7 w 7"/>
                <a:gd name="T1" fmla="*/ 3 h 9"/>
                <a:gd name="T2" fmla="*/ 7 w 7"/>
                <a:gd name="T3" fmla="*/ 3 h 9"/>
                <a:gd name="T4" fmla="*/ 2 w 7"/>
                <a:gd name="T5" fmla="*/ 9 h 9"/>
                <a:gd name="T6" fmla="*/ 2 w 7"/>
                <a:gd name="T7" fmla="*/ 9 h 9"/>
                <a:gd name="T8" fmla="*/ 7 w 7"/>
                <a:gd name="T9" fmla="*/ 3 h 9"/>
                <a:gd name="T10" fmla="*/ 7 w 7"/>
                <a:gd name="T11" fmla="*/ 3 h 9"/>
                <a:gd name="T12" fmla="*/ 7 w 7"/>
                <a:gd name="T13" fmla="*/ 2 h 9"/>
                <a:gd name="T14" fmla="*/ 7 w 7"/>
                <a:gd name="T15" fmla="*/ 2 h 9"/>
                <a:gd name="T16" fmla="*/ 7 w 7"/>
                <a:gd name="T17" fmla="*/ 2 h 9"/>
                <a:gd name="T18" fmla="*/ 0 w 7"/>
                <a:gd name="T19" fmla="*/ 1 h 9"/>
                <a:gd name="T20" fmla="*/ 0 w 7"/>
                <a:gd name="T21" fmla="*/ 1 h 9"/>
                <a:gd name="T22" fmla="*/ 0 w 7"/>
                <a:gd name="T23" fmla="*/ 1 h 9"/>
                <a:gd name="T24" fmla="*/ 0 w 7"/>
                <a:gd name="T25" fmla="*/ 1 h 9"/>
                <a:gd name="T26" fmla="*/ 0 w 7"/>
                <a:gd name="T27" fmla="*/ 1 h 9"/>
                <a:gd name="T28" fmla="*/ 0 w 7"/>
                <a:gd name="T29" fmla="*/ 1 h 9"/>
                <a:gd name="T30" fmla="*/ 1 w 7"/>
                <a:gd name="T31" fmla="*/ 1 h 9"/>
                <a:gd name="T32" fmla="*/ 1 w 7"/>
                <a:gd name="T33" fmla="*/ 1 h 9"/>
                <a:gd name="T34" fmla="*/ 1 w 7"/>
                <a:gd name="T35" fmla="*/ 1 h 9"/>
                <a:gd name="T36" fmla="*/ 1 w 7"/>
                <a:gd name="T37" fmla="*/ 1 h 9"/>
                <a:gd name="T38" fmla="*/ 1 w 7"/>
                <a:gd name="T39" fmla="*/ 1 h 9"/>
                <a:gd name="T40" fmla="*/ 1 w 7"/>
                <a:gd name="T41" fmla="*/ 1 h 9"/>
                <a:gd name="T42" fmla="*/ 1 w 7"/>
                <a:gd name="T43" fmla="*/ 1 h 9"/>
                <a:gd name="T44" fmla="*/ 1 w 7"/>
                <a:gd name="T45" fmla="*/ 1 h 9"/>
                <a:gd name="T46" fmla="*/ 1 w 7"/>
                <a:gd name="T47" fmla="*/ 1 h 9"/>
                <a:gd name="T48" fmla="*/ 4 w 7"/>
                <a:gd name="T49" fmla="*/ 0 h 9"/>
                <a:gd name="T50" fmla="*/ 4 w 7"/>
                <a:gd name="T51" fmla="*/ 0 h 9"/>
                <a:gd name="T52" fmla="*/ 4 w 7"/>
                <a:gd name="T53" fmla="*/ 0 h 9"/>
                <a:gd name="T54" fmla="*/ 4 w 7"/>
                <a:gd name="T55" fmla="*/ 0 h 9"/>
                <a:gd name="T56" fmla="*/ 4 w 7"/>
                <a:gd name="T57" fmla="*/ 0 h 9"/>
                <a:gd name="T58" fmla="*/ 4 w 7"/>
                <a:gd name="T59" fmla="*/ 0 h 9"/>
                <a:gd name="T60" fmla="*/ 4 w 7"/>
                <a:gd name="T61" fmla="*/ 0 h 9"/>
                <a:gd name="T62" fmla="*/ 4 w 7"/>
                <a:gd name="T63" fmla="*/ 0 h 9"/>
                <a:gd name="T64" fmla="*/ 4 w 7"/>
                <a:gd name="T65" fmla="*/ 0 h 9"/>
                <a:gd name="T66" fmla="*/ 5 w 7"/>
                <a:gd name="T67" fmla="*/ 0 h 9"/>
                <a:gd name="T68" fmla="*/ 4 w 7"/>
                <a:gd name="T69" fmla="*/ 0 h 9"/>
                <a:gd name="T70" fmla="*/ 5 w 7"/>
                <a:gd name="T71" fmla="*/ 0 h 9"/>
                <a:gd name="T72" fmla="*/ 6 w 7"/>
                <a:gd name="T73" fmla="*/ 0 h 9"/>
                <a:gd name="T74" fmla="*/ 5 w 7"/>
                <a:gd name="T75" fmla="*/ 0 h 9"/>
                <a:gd name="T76" fmla="*/ 6 w 7"/>
                <a:gd name="T77" fmla="*/ 0 h 9"/>
                <a:gd name="T78" fmla="*/ 6 w 7"/>
                <a:gd name="T79" fmla="*/ 0 h 9"/>
                <a:gd name="T80" fmla="*/ 6 w 7"/>
                <a:gd name="T81" fmla="*/ 0 h 9"/>
                <a:gd name="T82" fmla="*/ 6 w 7"/>
                <a:gd name="T83" fmla="*/ 0 h 9"/>
                <a:gd name="T84" fmla="*/ 6 w 7"/>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9">
                  <a:moveTo>
                    <a:pt x="7" y="3"/>
                  </a:moveTo>
                  <a:cubicBezTo>
                    <a:pt x="7" y="3"/>
                    <a:pt x="7" y="3"/>
                    <a:pt x="7" y="3"/>
                  </a:cubicBezTo>
                  <a:cubicBezTo>
                    <a:pt x="6" y="5"/>
                    <a:pt x="3" y="6"/>
                    <a:pt x="2" y="9"/>
                  </a:cubicBezTo>
                  <a:cubicBezTo>
                    <a:pt x="2" y="9"/>
                    <a:pt x="2" y="9"/>
                    <a:pt x="2" y="9"/>
                  </a:cubicBezTo>
                  <a:cubicBezTo>
                    <a:pt x="3" y="6"/>
                    <a:pt x="6" y="5"/>
                    <a:pt x="7" y="3"/>
                  </a:cubicBezTo>
                  <a:cubicBezTo>
                    <a:pt x="7" y="3"/>
                    <a:pt x="7" y="3"/>
                    <a:pt x="7" y="3"/>
                  </a:cubicBezTo>
                  <a:moveTo>
                    <a:pt x="7" y="2"/>
                  </a:moveTo>
                  <a:cubicBezTo>
                    <a:pt x="7" y="2"/>
                    <a:pt x="7" y="2"/>
                    <a:pt x="7" y="2"/>
                  </a:cubicBezTo>
                  <a:cubicBezTo>
                    <a:pt x="7" y="2"/>
                    <a:pt x="7" y="2"/>
                    <a:pt x="7"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5" y="0"/>
                  </a:moveTo>
                  <a:cubicBezTo>
                    <a:pt x="5" y="0"/>
                    <a:pt x="4" y="0"/>
                    <a:pt x="4" y="0"/>
                  </a:cubicBezTo>
                  <a:cubicBezTo>
                    <a:pt x="4" y="0"/>
                    <a:pt x="5" y="0"/>
                    <a:pt x="5" y="0"/>
                  </a:cubicBezTo>
                  <a:moveTo>
                    <a:pt x="6" y="0"/>
                  </a:moveTo>
                  <a:cubicBezTo>
                    <a:pt x="5" y="0"/>
                    <a:pt x="5" y="0"/>
                    <a:pt x="5" y="0"/>
                  </a:cubicBezTo>
                  <a:cubicBezTo>
                    <a:pt x="5" y="0"/>
                    <a:pt x="5"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511"/>
            <p:cNvSpPr>
              <a:spLocks noEditPoints="1"/>
            </p:cNvSpPr>
            <p:nvPr/>
          </p:nvSpPr>
          <p:spPr bwMode="auto">
            <a:xfrm>
              <a:off x="1355" y="835"/>
              <a:ext cx="3" cy="2"/>
            </a:xfrm>
            <a:custGeom>
              <a:avLst/>
              <a:gdLst>
                <a:gd name="T0" fmla="*/ 1 w 2"/>
                <a:gd name="T1" fmla="*/ 0 h 1"/>
                <a:gd name="T2" fmla="*/ 0 w 2"/>
                <a:gd name="T3" fmla="*/ 1 h 1"/>
                <a:gd name="T4" fmla="*/ 1 w 2"/>
                <a:gd name="T5" fmla="*/ 0 h 1"/>
                <a:gd name="T6" fmla="*/ 1 w 2"/>
                <a:gd name="T7" fmla="*/ 0 h 1"/>
                <a:gd name="T8" fmla="*/ 1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1" y="1"/>
                    <a:pt x="0" y="1"/>
                    <a:pt x="0" y="1"/>
                  </a:cubicBezTo>
                  <a:cubicBezTo>
                    <a:pt x="0" y="1"/>
                    <a:pt x="1" y="1"/>
                    <a:pt x="1" y="0"/>
                  </a:cubicBezTo>
                  <a:moveTo>
                    <a:pt x="1" y="0"/>
                  </a:moveTo>
                  <a:cubicBezTo>
                    <a:pt x="1" y="0"/>
                    <a:pt x="1" y="0"/>
                    <a:pt x="1" y="0"/>
                  </a:cubicBezTo>
                  <a:cubicBezTo>
                    <a:pt x="1" y="0"/>
                    <a:pt x="1"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512"/>
            <p:cNvSpPr>
              <a:spLocks noEditPoints="1"/>
            </p:cNvSpPr>
            <p:nvPr/>
          </p:nvSpPr>
          <p:spPr bwMode="auto">
            <a:xfrm>
              <a:off x="1344" y="835"/>
              <a:ext cx="14" cy="7"/>
            </a:xfrm>
            <a:custGeom>
              <a:avLst/>
              <a:gdLst>
                <a:gd name="T0" fmla="*/ 8 w 10"/>
                <a:gd name="T1" fmla="*/ 1 h 5"/>
                <a:gd name="T2" fmla="*/ 9 w 10"/>
                <a:gd name="T3" fmla="*/ 0 h 5"/>
                <a:gd name="T4" fmla="*/ 8 w 10"/>
                <a:gd name="T5" fmla="*/ 1 h 5"/>
                <a:gd name="T6" fmla="*/ 9 w 10"/>
                <a:gd name="T7" fmla="*/ 0 h 5"/>
                <a:gd name="T8" fmla="*/ 7 w 10"/>
                <a:gd name="T9" fmla="*/ 1 h 5"/>
                <a:gd name="T10" fmla="*/ 7 w 10"/>
                <a:gd name="T11" fmla="*/ 1 h 5"/>
                <a:gd name="T12" fmla="*/ 7 w 10"/>
                <a:gd name="T13" fmla="*/ 1 h 5"/>
                <a:gd name="T14" fmla="*/ 7 w 10"/>
                <a:gd name="T15" fmla="*/ 1 h 5"/>
                <a:gd name="T16" fmla="*/ 7 w 10"/>
                <a:gd name="T17" fmla="*/ 1 h 5"/>
                <a:gd name="T18" fmla="*/ 0 w 10"/>
                <a:gd name="T19" fmla="*/ 5 h 5"/>
                <a:gd name="T20" fmla="*/ 1 w 10"/>
                <a:gd name="T21" fmla="*/ 5 h 5"/>
                <a:gd name="T22" fmla="*/ 8 w 10"/>
                <a:gd name="T23" fmla="*/ 1 h 5"/>
                <a:gd name="T24" fmla="*/ 10 w 10"/>
                <a:gd name="T25" fmla="*/ 0 h 5"/>
                <a:gd name="T26" fmla="*/ 10 w 10"/>
                <a:gd name="T27" fmla="*/ 0 h 5"/>
                <a:gd name="T28" fmla="*/ 10 w 10"/>
                <a:gd name="T29" fmla="*/ 0 h 5"/>
                <a:gd name="T30" fmla="*/ 9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8" y="1"/>
                  </a:moveTo>
                  <a:cubicBezTo>
                    <a:pt x="8" y="1"/>
                    <a:pt x="9" y="1"/>
                    <a:pt x="9" y="0"/>
                  </a:cubicBezTo>
                  <a:cubicBezTo>
                    <a:pt x="9" y="1"/>
                    <a:pt x="8" y="1"/>
                    <a:pt x="8" y="1"/>
                  </a:cubicBezTo>
                  <a:moveTo>
                    <a:pt x="9" y="0"/>
                  </a:moveTo>
                  <a:cubicBezTo>
                    <a:pt x="9" y="0"/>
                    <a:pt x="8" y="0"/>
                    <a:pt x="7" y="1"/>
                  </a:cubicBezTo>
                  <a:cubicBezTo>
                    <a:pt x="7" y="1"/>
                    <a:pt x="7" y="1"/>
                    <a:pt x="7" y="1"/>
                  </a:cubicBezTo>
                  <a:cubicBezTo>
                    <a:pt x="7" y="1"/>
                    <a:pt x="7" y="1"/>
                    <a:pt x="7" y="1"/>
                  </a:cubicBezTo>
                  <a:cubicBezTo>
                    <a:pt x="7" y="1"/>
                    <a:pt x="7" y="1"/>
                    <a:pt x="7" y="1"/>
                  </a:cubicBezTo>
                  <a:cubicBezTo>
                    <a:pt x="7" y="1"/>
                    <a:pt x="7" y="1"/>
                    <a:pt x="7" y="1"/>
                  </a:cubicBezTo>
                  <a:cubicBezTo>
                    <a:pt x="7" y="1"/>
                    <a:pt x="1" y="2"/>
                    <a:pt x="0" y="5"/>
                  </a:cubicBezTo>
                  <a:cubicBezTo>
                    <a:pt x="0" y="5"/>
                    <a:pt x="0" y="5"/>
                    <a:pt x="1" y="5"/>
                  </a:cubicBezTo>
                  <a:cubicBezTo>
                    <a:pt x="2" y="5"/>
                    <a:pt x="4" y="5"/>
                    <a:pt x="8" y="1"/>
                  </a:cubicBezTo>
                  <a:cubicBezTo>
                    <a:pt x="9" y="1"/>
                    <a:pt x="9" y="0"/>
                    <a:pt x="10" y="0"/>
                  </a:cubicBezTo>
                  <a:cubicBezTo>
                    <a:pt x="10" y="0"/>
                    <a:pt x="10" y="0"/>
                    <a:pt x="10" y="0"/>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513"/>
            <p:cNvSpPr>
              <a:spLocks noEditPoints="1"/>
            </p:cNvSpPr>
            <p:nvPr/>
          </p:nvSpPr>
          <p:spPr bwMode="auto">
            <a:xfrm>
              <a:off x="1354" y="835"/>
              <a:ext cx="10" cy="9"/>
            </a:xfrm>
            <a:custGeom>
              <a:avLst/>
              <a:gdLst>
                <a:gd name="T0" fmla="*/ 6 w 7"/>
                <a:gd name="T1" fmla="*/ 2 h 6"/>
                <a:gd name="T2" fmla="*/ 5 w 7"/>
                <a:gd name="T3" fmla="*/ 4 h 6"/>
                <a:gd name="T4" fmla="*/ 6 w 7"/>
                <a:gd name="T5" fmla="*/ 4 h 6"/>
                <a:gd name="T6" fmla="*/ 7 w 7"/>
                <a:gd name="T7" fmla="*/ 3 h 6"/>
                <a:gd name="T8" fmla="*/ 7 w 7"/>
                <a:gd name="T9" fmla="*/ 2 h 6"/>
                <a:gd name="T10" fmla="*/ 6 w 7"/>
                <a:gd name="T11" fmla="*/ 2 h 6"/>
                <a:gd name="T12" fmla="*/ 3 w 7"/>
                <a:gd name="T13" fmla="*/ 0 h 6"/>
                <a:gd name="T14" fmla="*/ 3 w 7"/>
                <a:gd name="T15" fmla="*/ 0 h 6"/>
                <a:gd name="T16" fmla="*/ 0 w 7"/>
                <a:gd name="T17" fmla="*/ 6 h 6"/>
                <a:gd name="T18" fmla="*/ 5 w 7"/>
                <a:gd name="T19" fmla="*/ 1 h 6"/>
                <a:gd name="T20" fmla="*/ 5 w 7"/>
                <a:gd name="T21" fmla="*/ 1 h 6"/>
                <a:gd name="T22" fmla="*/ 3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6" y="2"/>
                  </a:moveTo>
                  <a:cubicBezTo>
                    <a:pt x="6" y="2"/>
                    <a:pt x="6" y="3"/>
                    <a:pt x="5" y="4"/>
                  </a:cubicBezTo>
                  <a:cubicBezTo>
                    <a:pt x="5" y="4"/>
                    <a:pt x="6" y="4"/>
                    <a:pt x="6" y="4"/>
                  </a:cubicBezTo>
                  <a:cubicBezTo>
                    <a:pt x="6" y="4"/>
                    <a:pt x="7" y="4"/>
                    <a:pt x="7" y="3"/>
                  </a:cubicBezTo>
                  <a:cubicBezTo>
                    <a:pt x="7" y="2"/>
                    <a:pt x="7" y="2"/>
                    <a:pt x="7" y="2"/>
                  </a:cubicBezTo>
                  <a:cubicBezTo>
                    <a:pt x="6" y="2"/>
                    <a:pt x="6" y="2"/>
                    <a:pt x="6" y="2"/>
                  </a:cubicBezTo>
                  <a:moveTo>
                    <a:pt x="3" y="0"/>
                  </a:moveTo>
                  <a:cubicBezTo>
                    <a:pt x="3" y="0"/>
                    <a:pt x="3" y="0"/>
                    <a:pt x="3" y="0"/>
                  </a:cubicBezTo>
                  <a:cubicBezTo>
                    <a:pt x="3" y="0"/>
                    <a:pt x="0" y="5"/>
                    <a:pt x="0" y="6"/>
                  </a:cubicBezTo>
                  <a:cubicBezTo>
                    <a:pt x="0" y="6"/>
                    <a:pt x="3" y="3"/>
                    <a:pt x="5" y="1"/>
                  </a:cubicBezTo>
                  <a:cubicBezTo>
                    <a:pt x="5" y="1"/>
                    <a:pt x="5" y="1"/>
                    <a:pt x="5"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514"/>
            <p:cNvSpPr>
              <a:spLocks noEditPoints="1"/>
            </p:cNvSpPr>
            <p:nvPr/>
          </p:nvSpPr>
          <p:spPr bwMode="auto">
            <a:xfrm>
              <a:off x="1329" y="762"/>
              <a:ext cx="22" cy="27"/>
            </a:xfrm>
            <a:custGeom>
              <a:avLst/>
              <a:gdLst>
                <a:gd name="T0" fmla="*/ 4 w 15"/>
                <a:gd name="T1" fmla="*/ 16 h 18"/>
                <a:gd name="T2" fmla="*/ 2 w 15"/>
                <a:gd name="T3" fmla="*/ 18 h 18"/>
                <a:gd name="T4" fmla="*/ 3 w 15"/>
                <a:gd name="T5" fmla="*/ 18 h 18"/>
                <a:gd name="T6" fmla="*/ 3 w 15"/>
                <a:gd name="T7" fmla="*/ 18 h 18"/>
                <a:gd name="T8" fmla="*/ 3 w 15"/>
                <a:gd name="T9" fmla="*/ 18 h 18"/>
                <a:gd name="T10" fmla="*/ 3 w 15"/>
                <a:gd name="T11" fmla="*/ 18 h 18"/>
                <a:gd name="T12" fmla="*/ 4 w 15"/>
                <a:gd name="T13" fmla="*/ 16 h 18"/>
                <a:gd name="T14" fmla="*/ 7 w 15"/>
                <a:gd name="T15" fmla="*/ 14 h 18"/>
                <a:gd name="T16" fmla="*/ 5 w 15"/>
                <a:gd name="T17" fmla="*/ 15 h 18"/>
                <a:gd name="T18" fmla="*/ 5 w 15"/>
                <a:gd name="T19" fmla="*/ 16 h 18"/>
                <a:gd name="T20" fmla="*/ 5 w 15"/>
                <a:gd name="T21" fmla="*/ 17 h 18"/>
                <a:gd name="T22" fmla="*/ 7 w 15"/>
                <a:gd name="T23" fmla="*/ 17 h 18"/>
                <a:gd name="T24" fmla="*/ 7 w 15"/>
                <a:gd name="T25" fmla="*/ 14 h 18"/>
                <a:gd name="T26" fmla="*/ 15 w 15"/>
                <a:gd name="T27" fmla="*/ 13 h 18"/>
                <a:gd name="T28" fmla="*/ 15 w 15"/>
                <a:gd name="T29" fmla="*/ 17 h 18"/>
                <a:gd name="T30" fmla="*/ 15 w 15"/>
                <a:gd name="T31" fmla="*/ 13 h 18"/>
                <a:gd name="T32" fmla="*/ 15 w 15"/>
                <a:gd name="T33" fmla="*/ 13 h 18"/>
                <a:gd name="T34" fmla="*/ 9 w 15"/>
                <a:gd name="T35" fmla="*/ 12 h 18"/>
                <a:gd name="T36" fmla="*/ 8 w 15"/>
                <a:gd name="T37" fmla="*/ 13 h 18"/>
                <a:gd name="T38" fmla="*/ 8 w 15"/>
                <a:gd name="T39" fmla="*/ 16 h 18"/>
                <a:gd name="T40" fmla="*/ 9 w 15"/>
                <a:gd name="T41" fmla="*/ 16 h 18"/>
                <a:gd name="T42" fmla="*/ 9 w 15"/>
                <a:gd name="T43" fmla="*/ 12 h 18"/>
                <a:gd name="T44" fmla="*/ 14 w 15"/>
                <a:gd name="T45" fmla="*/ 11 h 18"/>
                <a:gd name="T46" fmla="*/ 14 w 15"/>
                <a:gd name="T47" fmla="*/ 12 h 18"/>
                <a:gd name="T48" fmla="*/ 14 w 15"/>
                <a:gd name="T49" fmla="*/ 15 h 18"/>
                <a:gd name="T50" fmla="*/ 14 w 15"/>
                <a:gd name="T51" fmla="*/ 17 h 18"/>
                <a:gd name="T52" fmla="*/ 14 w 15"/>
                <a:gd name="T53" fmla="*/ 18 h 18"/>
                <a:gd name="T54" fmla="*/ 14 w 15"/>
                <a:gd name="T55" fmla="*/ 18 h 18"/>
                <a:gd name="T56" fmla="*/ 15 w 15"/>
                <a:gd name="T57" fmla="*/ 18 h 18"/>
                <a:gd name="T58" fmla="*/ 15 w 15"/>
                <a:gd name="T59" fmla="*/ 13 h 18"/>
                <a:gd name="T60" fmla="*/ 14 w 15"/>
                <a:gd name="T61" fmla="*/ 11 h 18"/>
                <a:gd name="T62" fmla="*/ 11 w 15"/>
                <a:gd name="T63" fmla="*/ 11 h 18"/>
                <a:gd name="T64" fmla="*/ 11 w 15"/>
                <a:gd name="T65" fmla="*/ 12 h 18"/>
                <a:gd name="T66" fmla="*/ 10 w 15"/>
                <a:gd name="T67" fmla="*/ 12 h 18"/>
                <a:gd name="T68" fmla="*/ 10 w 15"/>
                <a:gd name="T69" fmla="*/ 15 h 18"/>
                <a:gd name="T70" fmla="*/ 10 w 15"/>
                <a:gd name="T71" fmla="*/ 16 h 18"/>
                <a:gd name="T72" fmla="*/ 10 w 15"/>
                <a:gd name="T73" fmla="*/ 16 h 18"/>
                <a:gd name="T74" fmla="*/ 12 w 15"/>
                <a:gd name="T75" fmla="*/ 16 h 18"/>
                <a:gd name="T76" fmla="*/ 12 w 15"/>
                <a:gd name="T77" fmla="*/ 14 h 18"/>
                <a:gd name="T78" fmla="*/ 11 w 15"/>
                <a:gd name="T79" fmla="*/ 11 h 18"/>
                <a:gd name="T80" fmla="*/ 4 w 15"/>
                <a:gd name="T81" fmla="*/ 0 h 18"/>
                <a:gd name="T82" fmla="*/ 8 w 15"/>
                <a:gd name="T83" fmla="*/ 5 h 18"/>
                <a:gd name="T84" fmla="*/ 10 w 15"/>
                <a:gd name="T85" fmla="*/ 7 h 18"/>
                <a:gd name="T86" fmla="*/ 6 w 15"/>
                <a:gd name="T87" fmla="*/ 9 h 18"/>
                <a:gd name="T88" fmla="*/ 7 w 15"/>
                <a:gd name="T89" fmla="*/ 10 h 18"/>
                <a:gd name="T90" fmla="*/ 8 w 15"/>
                <a:gd name="T91" fmla="*/ 10 h 18"/>
                <a:gd name="T92" fmla="*/ 9 w 15"/>
                <a:gd name="T93" fmla="*/ 10 h 18"/>
                <a:gd name="T94" fmla="*/ 10 w 15"/>
                <a:gd name="T95" fmla="*/ 10 h 18"/>
                <a:gd name="T96" fmla="*/ 12 w 15"/>
                <a:gd name="T97" fmla="*/ 11 h 18"/>
                <a:gd name="T98" fmla="*/ 13 w 15"/>
                <a:gd name="T99" fmla="*/ 16 h 18"/>
                <a:gd name="T100" fmla="*/ 13 w 15"/>
                <a:gd name="T101" fmla="*/ 17 h 18"/>
                <a:gd name="T102" fmla="*/ 13 w 15"/>
                <a:gd name="T103" fmla="*/ 12 h 18"/>
                <a:gd name="T104" fmla="*/ 14 w 15"/>
                <a:gd name="T105" fmla="*/ 10 h 18"/>
                <a:gd name="T106" fmla="*/ 14 w 15"/>
                <a:gd name="T107" fmla="*/ 11 h 18"/>
                <a:gd name="T108" fmla="*/ 14 w 15"/>
                <a:gd name="T109" fmla="*/ 11 h 18"/>
                <a:gd name="T110" fmla="*/ 15 w 15"/>
                <a:gd name="T111" fmla="*/ 11 h 18"/>
                <a:gd name="T112" fmla="*/ 14 w 15"/>
                <a:gd name="T113" fmla="*/ 6 h 18"/>
                <a:gd name="T114" fmla="*/ 5 w 15"/>
                <a:gd name="T115" fmla="*/ 0 h 18"/>
                <a:gd name="T116" fmla="*/ 4 w 15"/>
                <a:gd name="T1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18">
                  <a:moveTo>
                    <a:pt x="4" y="16"/>
                  </a:moveTo>
                  <a:cubicBezTo>
                    <a:pt x="2" y="17"/>
                    <a:pt x="2" y="18"/>
                    <a:pt x="2" y="18"/>
                  </a:cubicBezTo>
                  <a:cubicBezTo>
                    <a:pt x="3" y="18"/>
                    <a:pt x="3" y="18"/>
                    <a:pt x="3" y="18"/>
                  </a:cubicBezTo>
                  <a:cubicBezTo>
                    <a:pt x="3" y="18"/>
                    <a:pt x="3" y="18"/>
                    <a:pt x="3" y="18"/>
                  </a:cubicBezTo>
                  <a:cubicBezTo>
                    <a:pt x="3" y="18"/>
                    <a:pt x="3" y="18"/>
                    <a:pt x="3" y="18"/>
                  </a:cubicBezTo>
                  <a:cubicBezTo>
                    <a:pt x="3" y="18"/>
                    <a:pt x="3" y="18"/>
                    <a:pt x="3" y="18"/>
                  </a:cubicBezTo>
                  <a:cubicBezTo>
                    <a:pt x="3" y="17"/>
                    <a:pt x="3" y="16"/>
                    <a:pt x="4" y="16"/>
                  </a:cubicBezTo>
                  <a:moveTo>
                    <a:pt x="7" y="14"/>
                  </a:moveTo>
                  <a:cubicBezTo>
                    <a:pt x="6" y="14"/>
                    <a:pt x="6" y="15"/>
                    <a:pt x="5" y="15"/>
                  </a:cubicBezTo>
                  <a:cubicBezTo>
                    <a:pt x="5" y="16"/>
                    <a:pt x="5" y="16"/>
                    <a:pt x="5" y="16"/>
                  </a:cubicBezTo>
                  <a:cubicBezTo>
                    <a:pt x="5" y="17"/>
                    <a:pt x="5" y="17"/>
                    <a:pt x="5" y="17"/>
                  </a:cubicBezTo>
                  <a:cubicBezTo>
                    <a:pt x="5" y="17"/>
                    <a:pt x="6" y="17"/>
                    <a:pt x="7" y="17"/>
                  </a:cubicBezTo>
                  <a:cubicBezTo>
                    <a:pt x="7" y="16"/>
                    <a:pt x="7" y="15"/>
                    <a:pt x="7" y="14"/>
                  </a:cubicBezTo>
                  <a:moveTo>
                    <a:pt x="15" y="13"/>
                  </a:moveTo>
                  <a:cubicBezTo>
                    <a:pt x="15" y="14"/>
                    <a:pt x="15" y="16"/>
                    <a:pt x="15" y="17"/>
                  </a:cubicBezTo>
                  <a:cubicBezTo>
                    <a:pt x="15" y="16"/>
                    <a:pt x="15" y="15"/>
                    <a:pt x="15" y="13"/>
                  </a:cubicBezTo>
                  <a:cubicBezTo>
                    <a:pt x="15" y="13"/>
                    <a:pt x="15" y="13"/>
                    <a:pt x="15" y="13"/>
                  </a:cubicBezTo>
                  <a:moveTo>
                    <a:pt x="9" y="12"/>
                  </a:moveTo>
                  <a:cubicBezTo>
                    <a:pt x="9" y="13"/>
                    <a:pt x="9" y="13"/>
                    <a:pt x="8" y="13"/>
                  </a:cubicBezTo>
                  <a:cubicBezTo>
                    <a:pt x="8" y="14"/>
                    <a:pt x="8" y="15"/>
                    <a:pt x="8" y="16"/>
                  </a:cubicBezTo>
                  <a:cubicBezTo>
                    <a:pt x="8" y="16"/>
                    <a:pt x="9" y="16"/>
                    <a:pt x="9" y="16"/>
                  </a:cubicBezTo>
                  <a:cubicBezTo>
                    <a:pt x="9" y="15"/>
                    <a:pt x="9" y="14"/>
                    <a:pt x="9" y="12"/>
                  </a:cubicBezTo>
                  <a:moveTo>
                    <a:pt x="14" y="11"/>
                  </a:moveTo>
                  <a:cubicBezTo>
                    <a:pt x="14" y="11"/>
                    <a:pt x="14" y="12"/>
                    <a:pt x="14" y="12"/>
                  </a:cubicBezTo>
                  <a:cubicBezTo>
                    <a:pt x="14" y="12"/>
                    <a:pt x="14" y="15"/>
                    <a:pt x="14" y="15"/>
                  </a:cubicBezTo>
                  <a:cubicBezTo>
                    <a:pt x="14" y="16"/>
                    <a:pt x="14" y="16"/>
                    <a:pt x="14" y="17"/>
                  </a:cubicBezTo>
                  <a:cubicBezTo>
                    <a:pt x="14" y="18"/>
                    <a:pt x="14" y="18"/>
                    <a:pt x="14" y="18"/>
                  </a:cubicBezTo>
                  <a:cubicBezTo>
                    <a:pt x="14" y="18"/>
                    <a:pt x="14" y="18"/>
                    <a:pt x="14" y="18"/>
                  </a:cubicBezTo>
                  <a:cubicBezTo>
                    <a:pt x="14" y="18"/>
                    <a:pt x="15" y="18"/>
                    <a:pt x="15" y="18"/>
                  </a:cubicBezTo>
                  <a:cubicBezTo>
                    <a:pt x="15" y="16"/>
                    <a:pt x="15" y="13"/>
                    <a:pt x="15" y="13"/>
                  </a:cubicBezTo>
                  <a:cubicBezTo>
                    <a:pt x="15" y="12"/>
                    <a:pt x="15" y="11"/>
                    <a:pt x="14" y="11"/>
                  </a:cubicBezTo>
                  <a:moveTo>
                    <a:pt x="11" y="11"/>
                  </a:moveTo>
                  <a:cubicBezTo>
                    <a:pt x="11" y="11"/>
                    <a:pt x="11" y="12"/>
                    <a:pt x="11" y="12"/>
                  </a:cubicBezTo>
                  <a:cubicBezTo>
                    <a:pt x="11" y="12"/>
                    <a:pt x="10" y="12"/>
                    <a:pt x="10" y="12"/>
                  </a:cubicBezTo>
                  <a:cubicBezTo>
                    <a:pt x="10" y="13"/>
                    <a:pt x="10" y="15"/>
                    <a:pt x="10" y="15"/>
                  </a:cubicBezTo>
                  <a:cubicBezTo>
                    <a:pt x="10" y="15"/>
                    <a:pt x="10" y="16"/>
                    <a:pt x="10" y="16"/>
                  </a:cubicBezTo>
                  <a:cubicBezTo>
                    <a:pt x="10" y="16"/>
                    <a:pt x="10" y="16"/>
                    <a:pt x="10" y="16"/>
                  </a:cubicBezTo>
                  <a:cubicBezTo>
                    <a:pt x="11" y="16"/>
                    <a:pt x="11" y="16"/>
                    <a:pt x="12" y="16"/>
                  </a:cubicBezTo>
                  <a:cubicBezTo>
                    <a:pt x="12" y="15"/>
                    <a:pt x="12" y="14"/>
                    <a:pt x="12" y="14"/>
                  </a:cubicBezTo>
                  <a:cubicBezTo>
                    <a:pt x="12" y="11"/>
                    <a:pt x="11" y="11"/>
                    <a:pt x="11" y="11"/>
                  </a:cubicBezTo>
                  <a:moveTo>
                    <a:pt x="4" y="0"/>
                  </a:moveTo>
                  <a:cubicBezTo>
                    <a:pt x="0" y="0"/>
                    <a:pt x="8" y="5"/>
                    <a:pt x="8" y="5"/>
                  </a:cubicBezTo>
                  <a:cubicBezTo>
                    <a:pt x="7" y="7"/>
                    <a:pt x="10" y="7"/>
                    <a:pt x="10" y="7"/>
                  </a:cubicBezTo>
                  <a:cubicBezTo>
                    <a:pt x="8" y="8"/>
                    <a:pt x="7" y="9"/>
                    <a:pt x="6" y="9"/>
                  </a:cubicBezTo>
                  <a:cubicBezTo>
                    <a:pt x="7" y="10"/>
                    <a:pt x="7" y="10"/>
                    <a:pt x="7" y="10"/>
                  </a:cubicBezTo>
                  <a:cubicBezTo>
                    <a:pt x="7" y="10"/>
                    <a:pt x="8" y="10"/>
                    <a:pt x="8" y="10"/>
                  </a:cubicBezTo>
                  <a:cubicBezTo>
                    <a:pt x="8" y="10"/>
                    <a:pt x="9" y="10"/>
                    <a:pt x="9" y="10"/>
                  </a:cubicBezTo>
                  <a:cubicBezTo>
                    <a:pt x="10" y="10"/>
                    <a:pt x="10" y="10"/>
                    <a:pt x="10" y="10"/>
                  </a:cubicBezTo>
                  <a:cubicBezTo>
                    <a:pt x="11" y="10"/>
                    <a:pt x="12" y="10"/>
                    <a:pt x="12" y="11"/>
                  </a:cubicBezTo>
                  <a:cubicBezTo>
                    <a:pt x="12" y="11"/>
                    <a:pt x="13" y="11"/>
                    <a:pt x="13" y="16"/>
                  </a:cubicBezTo>
                  <a:cubicBezTo>
                    <a:pt x="13" y="16"/>
                    <a:pt x="13" y="17"/>
                    <a:pt x="13" y="17"/>
                  </a:cubicBezTo>
                  <a:cubicBezTo>
                    <a:pt x="13" y="14"/>
                    <a:pt x="13" y="12"/>
                    <a:pt x="13" y="12"/>
                  </a:cubicBezTo>
                  <a:cubicBezTo>
                    <a:pt x="13" y="11"/>
                    <a:pt x="13" y="10"/>
                    <a:pt x="14" y="10"/>
                  </a:cubicBezTo>
                  <a:cubicBezTo>
                    <a:pt x="14" y="10"/>
                    <a:pt x="14" y="11"/>
                    <a:pt x="14" y="11"/>
                  </a:cubicBezTo>
                  <a:cubicBezTo>
                    <a:pt x="14" y="11"/>
                    <a:pt x="14" y="11"/>
                    <a:pt x="14" y="11"/>
                  </a:cubicBezTo>
                  <a:cubicBezTo>
                    <a:pt x="15" y="11"/>
                    <a:pt x="15" y="11"/>
                    <a:pt x="15" y="11"/>
                  </a:cubicBezTo>
                  <a:cubicBezTo>
                    <a:pt x="15" y="9"/>
                    <a:pt x="14" y="8"/>
                    <a:pt x="14" y="6"/>
                  </a:cubicBezTo>
                  <a:cubicBezTo>
                    <a:pt x="10" y="0"/>
                    <a:pt x="5"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515"/>
            <p:cNvSpPr/>
            <p:nvPr/>
          </p:nvSpPr>
          <p:spPr bwMode="auto">
            <a:xfrm>
              <a:off x="1332" y="789"/>
              <a:ext cx="2" cy="0"/>
            </a:xfrm>
            <a:custGeom>
              <a:avLst/>
              <a:gdLst>
                <a:gd name="T0" fmla="*/ 0 w 1"/>
                <a:gd name="T1" fmla="*/ 1 w 1"/>
                <a:gd name="T2" fmla="*/ 1 w 1"/>
                <a:gd name="T3" fmla="*/ 1 w 1"/>
                <a:gd name="T4" fmla="*/ 1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516"/>
            <p:cNvSpPr>
              <a:spLocks noEditPoints="1"/>
            </p:cNvSpPr>
            <p:nvPr/>
          </p:nvSpPr>
          <p:spPr bwMode="auto">
            <a:xfrm>
              <a:off x="1334" y="776"/>
              <a:ext cx="7" cy="13"/>
            </a:xfrm>
            <a:custGeom>
              <a:avLst/>
              <a:gdLst>
                <a:gd name="T0" fmla="*/ 2 w 5"/>
                <a:gd name="T1" fmla="*/ 6 h 9"/>
                <a:gd name="T2" fmla="*/ 1 w 5"/>
                <a:gd name="T3" fmla="*/ 7 h 9"/>
                <a:gd name="T4" fmla="*/ 0 w 5"/>
                <a:gd name="T5" fmla="*/ 9 h 9"/>
                <a:gd name="T6" fmla="*/ 0 w 5"/>
                <a:gd name="T7" fmla="*/ 9 h 9"/>
                <a:gd name="T8" fmla="*/ 2 w 5"/>
                <a:gd name="T9" fmla="*/ 8 h 9"/>
                <a:gd name="T10" fmla="*/ 2 w 5"/>
                <a:gd name="T11" fmla="*/ 7 h 9"/>
                <a:gd name="T12" fmla="*/ 2 w 5"/>
                <a:gd name="T13" fmla="*/ 6 h 9"/>
                <a:gd name="T14" fmla="*/ 5 w 5"/>
                <a:gd name="T15" fmla="*/ 4 h 9"/>
                <a:gd name="T16" fmla="*/ 4 w 5"/>
                <a:gd name="T17" fmla="*/ 5 h 9"/>
                <a:gd name="T18" fmla="*/ 4 w 5"/>
                <a:gd name="T19" fmla="*/ 8 h 9"/>
                <a:gd name="T20" fmla="*/ 5 w 5"/>
                <a:gd name="T21" fmla="*/ 7 h 9"/>
                <a:gd name="T22" fmla="*/ 5 w 5"/>
                <a:gd name="T23" fmla="*/ 4 h 9"/>
                <a:gd name="T24" fmla="*/ 3 w 5"/>
                <a:gd name="T25" fmla="*/ 0 h 9"/>
                <a:gd name="T26" fmla="*/ 3 w 5"/>
                <a:gd name="T27" fmla="*/ 1 h 9"/>
                <a:gd name="T28" fmla="*/ 4 w 5"/>
                <a:gd name="T29" fmla="*/ 1 h 9"/>
                <a:gd name="T30" fmla="*/ 5 w 5"/>
                <a:gd name="T31" fmla="*/ 1 h 9"/>
                <a:gd name="T32" fmla="*/ 4 w 5"/>
                <a:gd name="T33" fmla="*/ 1 h 9"/>
                <a:gd name="T34" fmla="*/ 3 w 5"/>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9">
                  <a:moveTo>
                    <a:pt x="2" y="6"/>
                  </a:moveTo>
                  <a:cubicBezTo>
                    <a:pt x="1" y="6"/>
                    <a:pt x="1" y="7"/>
                    <a:pt x="1" y="7"/>
                  </a:cubicBezTo>
                  <a:cubicBezTo>
                    <a:pt x="0" y="7"/>
                    <a:pt x="0" y="8"/>
                    <a:pt x="0" y="9"/>
                  </a:cubicBezTo>
                  <a:cubicBezTo>
                    <a:pt x="0" y="9"/>
                    <a:pt x="0" y="9"/>
                    <a:pt x="0" y="9"/>
                  </a:cubicBezTo>
                  <a:cubicBezTo>
                    <a:pt x="1" y="9"/>
                    <a:pt x="1" y="8"/>
                    <a:pt x="2" y="8"/>
                  </a:cubicBezTo>
                  <a:cubicBezTo>
                    <a:pt x="2" y="8"/>
                    <a:pt x="2" y="8"/>
                    <a:pt x="2" y="7"/>
                  </a:cubicBezTo>
                  <a:cubicBezTo>
                    <a:pt x="2" y="7"/>
                    <a:pt x="2" y="7"/>
                    <a:pt x="2" y="6"/>
                  </a:cubicBezTo>
                  <a:moveTo>
                    <a:pt x="5" y="4"/>
                  </a:moveTo>
                  <a:cubicBezTo>
                    <a:pt x="5" y="4"/>
                    <a:pt x="4" y="4"/>
                    <a:pt x="4" y="5"/>
                  </a:cubicBezTo>
                  <a:cubicBezTo>
                    <a:pt x="4" y="6"/>
                    <a:pt x="4" y="7"/>
                    <a:pt x="4" y="8"/>
                  </a:cubicBezTo>
                  <a:cubicBezTo>
                    <a:pt x="4" y="7"/>
                    <a:pt x="5" y="7"/>
                    <a:pt x="5" y="7"/>
                  </a:cubicBezTo>
                  <a:cubicBezTo>
                    <a:pt x="5" y="6"/>
                    <a:pt x="5" y="5"/>
                    <a:pt x="5" y="4"/>
                  </a:cubicBezTo>
                  <a:moveTo>
                    <a:pt x="3" y="0"/>
                  </a:moveTo>
                  <a:cubicBezTo>
                    <a:pt x="2" y="1"/>
                    <a:pt x="3" y="1"/>
                    <a:pt x="3" y="1"/>
                  </a:cubicBezTo>
                  <a:cubicBezTo>
                    <a:pt x="4" y="1"/>
                    <a:pt x="4" y="1"/>
                    <a:pt x="4" y="1"/>
                  </a:cubicBezTo>
                  <a:cubicBezTo>
                    <a:pt x="5" y="1"/>
                    <a:pt x="5" y="1"/>
                    <a:pt x="5" y="1"/>
                  </a:cubicBezTo>
                  <a:cubicBezTo>
                    <a:pt x="5" y="1"/>
                    <a:pt x="4" y="1"/>
                    <a:pt x="4" y="1"/>
                  </a:cubicBezTo>
                  <a:cubicBezTo>
                    <a:pt x="4" y="1"/>
                    <a:pt x="4"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517"/>
            <p:cNvSpPr>
              <a:spLocks noEditPoints="1"/>
            </p:cNvSpPr>
            <p:nvPr/>
          </p:nvSpPr>
          <p:spPr bwMode="auto">
            <a:xfrm>
              <a:off x="1342" y="777"/>
              <a:ext cx="6" cy="9"/>
            </a:xfrm>
            <a:custGeom>
              <a:avLst/>
              <a:gdLst>
                <a:gd name="T0" fmla="*/ 1 w 4"/>
                <a:gd name="T1" fmla="*/ 2 h 6"/>
                <a:gd name="T2" fmla="*/ 0 w 4"/>
                <a:gd name="T3" fmla="*/ 2 h 6"/>
                <a:gd name="T4" fmla="*/ 0 w 4"/>
                <a:gd name="T5" fmla="*/ 6 h 6"/>
                <a:gd name="T6" fmla="*/ 1 w 4"/>
                <a:gd name="T7" fmla="*/ 6 h 6"/>
                <a:gd name="T8" fmla="*/ 1 w 4"/>
                <a:gd name="T9" fmla="*/ 5 h 6"/>
                <a:gd name="T10" fmla="*/ 1 w 4"/>
                <a:gd name="T11" fmla="*/ 2 h 6"/>
                <a:gd name="T12" fmla="*/ 1 w 4"/>
                <a:gd name="T13" fmla="*/ 0 h 6"/>
                <a:gd name="T14" fmla="*/ 0 w 4"/>
                <a:gd name="T15" fmla="*/ 0 h 6"/>
                <a:gd name="T16" fmla="*/ 1 w 4"/>
                <a:gd name="T17" fmla="*/ 0 h 6"/>
                <a:gd name="T18" fmla="*/ 2 w 4"/>
                <a:gd name="T19" fmla="*/ 1 h 6"/>
                <a:gd name="T20" fmla="*/ 3 w 4"/>
                <a:gd name="T21" fmla="*/ 4 h 6"/>
                <a:gd name="T22" fmla="*/ 3 w 4"/>
                <a:gd name="T23" fmla="*/ 6 h 6"/>
                <a:gd name="T24" fmla="*/ 4 w 4"/>
                <a:gd name="T25" fmla="*/ 6 h 6"/>
                <a:gd name="T26" fmla="*/ 3 w 4"/>
                <a:gd name="T27" fmla="*/ 1 h 6"/>
                <a:gd name="T28" fmla="*/ 1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1" y="2"/>
                  </a:moveTo>
                  <a:cubicBezTo>
                    <a:pt x="1" y="2"/>
                    <a:pt x="1" y="2"/>
                    <a:pt x="0" y="2"/>
                  </a:cubicBezTo>
                  <a:cubicBezTo>
                    <a:pt x="0" y="4"/>
                    <a:pt x="0" y="5"/>
                    <a:pt x="0" y="6"/>
                  </a:cubicBezTo>
                  <a:cubicBezTo>
                    <a:pt x="0" y="6"/>
                    <a:pt x="1" y="6"/>
                    <a:pt x="1" y="6"/>
                  </a:cubicBezTo>
                  <a:cubicBezTo>
                    <a:pt x="1" y="6"/>
                    <a:pt x="1" y="5"/>
                    <a:pt x="1" y="5"/>
                  </a:cubicBezTo>
                  <a:cubicBezTo>
                    <a:pt x="1" y="5"/>
                    <a:pt x="1" y="3"/>
                    <a:pt x="1" y="2"/>
                  </a:cubicBezTo>
                  <a:moveTo>
                    <a:pt x="1" y="0"/>
                  </a:moveTo>
                  <a:cubicBezTo>
                    <a:pt x="1" y="0"/>
                    <a:pt x="1" y="0"/>
                    <a:pt x="0" y="0"/>
                  </a:cubicBezTo>
                  <a:cubicBezTo>
                    <a:pt x="1" y="0"/>
                    <a:pt x="1" y="0"/>
                    <a:pt x="1" y="0"/>
                  </a:cubicBezTo>
                  <a:cubicBezTo>
                    <a:pt x="2" y="0"/>
                    <a:pt x="2" y="0"/>
                    <a:pt x="2" y="1"/>
                  </a:cubicBezTo>
                  <a:cubicBezTo>
                    <a:pt x="2" y="1"/>
                    <a:pt x="3" y="1"/>
                    <a:pt x="3" y="4"/>
                  </a:cubicBezTo>
                  <a:cubicBezTo>
                    <a:pt x="3" y="4"/>
                    <a:pt x="3" y="5"/>
                    <a:pt x="3" y="6"/>
                  </a:cubicBezTo>
                  <a:cubicBezTo>
                    <a:pt x="3" y="6"/>
                    <a:pt x="3" y="6"/>
                    <a:pt x="4" y="6"/>
                  </a:cubicBezTo>
                  <a:cubicBezTo>
                    <a:pt x="4" y="1"/>
                    <a:pt x="3" y="1"/>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6" name="Freeform 518"/>
            <p:cNvSpPr/>
            <p:nvPr/>
          </p:nvSpPr>
          <p:spPr bwMode="auto">
            <a:xfrm>
              <a:off x="1348" y="777"/>
              <a:ext cx="3" cy="12"/>
            </a:xfrm>
            <a:custGeom>
              <a:avLst/>
              <a:gdLst>
                <a:gd name="T0" fmla="*/ 1 w 2"/>
                <a:gd name="T1" fmla="*/ 0 h 8"/>
                <a:gd name="T2" fmla="*/ 0 w 2"/>
                <a:gd name="T3" fmla="*/ 2 h 8"/>
                <a:gd name="T4" fmla="*/ 0 w 2"/>
                <a:gd name="T5" fmla="*/ 7 h 8"/>
                <a:gd name="T6" fmla="*/ 1 w 2"/>
                <a:gd name="T7" fmla="*/ 7 h 8"/>
                <a:gd name="T8" fmla="*/ 1 w 2"/>
                <a:gd name="T9" fmla="*/ 5 h 8"/>
                <a:gd name="T10" fmla="*/ 1 w 2"/>
                <a:gd name="T11" fmla="*/ 2 h 8"/>
                <a:gd name="T12" fmla="*/ 1 w 2"/>
                <a:gd name="T13" fmla="*/ 1 h 8"/>
                <a:gd name="T14" fmla="*/ 2 w 2"/>
                <a:gd name="T15" fmla="*/ 3 h 8"/>
                <a:gd name="T16" fmla="*/ 2 w 2"/>
                <a:gd name="T17" fmla="*/ 8 h 8"/>
                <a:gd name="T18" fmla="*/ 2 w 2"/>
                <a:gd name="T19" fmla="*/ 7 h 8"/>
                <a:gd name="T20" fmla="*/ 2 w 2"/>
                <a:gd name="T21" fmla="*/ 3 h 8"/>
                <a:gd name="T22" fmla="*/ 2 w 2"/>
                <a:gd name="T23" fmla="*/ 1 h 8"/>
                <a:gd name="T24" fmla="*/ 1 w 2"/>
                <a:gd name="T25" fmla="*/ 1 h 8"/>
                <a:gd name="T26" fmla="*/ 1 w 2"/>
                <a:gd name="T27" fmla="*/ 1 h 8"/>
                <a:gd name="T28" fmla="*/ 1 w 2"/>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8">
                  <a:moveTo>
                    <a:pt x="1" y="0"/>
                  </a:moveTo>
                  <a:cubicBezTo>
                    <a:pt x="0" y="0"/>
                    <a:pt x="0" y="1"/>
                    <a:pt x="0" y="2"/>
                  </a:cubicBezTo>
                  <a:cubicBezTo>
                    <a:pt x="0" y="2"/>
                    <a:pt x="0" y="4"/>
                    <a:pt x="0" y="7"/>
                  </a:cubicBezTo>
                  <a:cubicBezTo>
                    <a:pt x="0" y="7"/>
                    <a:pt x="1" y="7"/>
                    <a:pt x="1" y="7"/>
                  </a:cubicBezTo>
                  <a:cubicBezTo>
                    <a:pt x="1" y="6"/>
                    <a:pt x="1" y="6"/>
                    <a:pt x="1" y="5"/>
                  </a:cubicBezTo>
                  <a:cubicBezTo>
                    <a:pt x="1" y="5"/>
                    <a:pt x="1" y="2"/>
                    <a:pt x="1" y="2"/>
                  </a:cubicBezTo>
                  <a:cubicBezTo>
                    <a:pt x="1" y="2"/>
                    <a:pt x="1" y="1"/>
                    <a:pt x="1" y="1"/>
                  </a:cubicBezTo>
                  <a:cubicBezTo>
                    <a:pt x="2" y="1"/>
                    <a:pt x="2" y="2"/>
                    <a:pt x="2" y="3"/>
                  </a:cubicBezTo>
                  <a:cubicBezTo>
                    <a:pt x="2" y="3"/>
                    <a:pt x="2" y="6"/>
                    <a:pt x="2" y="8"/>
                  </a:cubicBezTo>
                  <a:cubicBezTo>
                    <a:pt x="2" y="8"/>
                    <a:pt x="2" y="7"/>
                    <a:pt x="2" y="7"/>
                  </a:cubicBezTo>
                  <a:cubicBezTo>
                    <a:pt x="2" y="6"/>
                    <a:pt x="2" y="4"/>
                    <a:pt x="2" y="3"/>
                  </a:cubicBezTo>
                  <a:cubicBezTo>
                    <a:pt x="2" y="2"/>
                    <a:pt x="2" y="2"/>
                    <a:pt x="2" y="1"/>
                  </a:cubicBezTo>
                  <a:cubicBezTo>
                    <a:pt x="2" y="1"/>
                    <a:pt x="2" y="1"/>
                    <a:pt x="1" y="1"/>
                  </a:cubicBezTo>
                  <a:cubicBezTo>
                    <a:pt x="1" y="1"/>
                    <a:pt x="1" y="1"/>
                    <a:pt x="1"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7" name="Freeform 519"/>
            <p:cNvSpPr/>
            <p:nvPr/>
          </p:nvSpPr>
          <p:spPr bwMode="auto">
            <a:xfrm>
              <a:off x="1313" y="777"/>
              <a:ext cx="25" cy="47"/>
            </a:xfrm>
            <a:custGeom>
              <a:avLst/>
              <a:gdLst>
                <a:gd name="T0" fmla="*/ 17 w 17"/>
                <a:gd name="T1" fmla="*/ 22 h 32"/>
                <a:gd name="T2" fmla="*/ 17 w 17"/>
                <a:gd name="T3" fmla="*/ 24 h 32"/>
                <a:gd name="T4" fmla="*/ 15 w 17"/>
                <a:gd name="T5" fmla="*/ 26 h 32"/>
                <a:gd name="T6" fmla="*/ 13 w 17"/>
                <a:gd name="T7" fmla="*/ 28 h 32"/>
                <a:gd name="T8" fmla="*/ 11 w 17"/>
                <a:gd name="T9" fmla="*/ 29 h 32"/>
                <a:gd name="T10" fmla="*/ 11 w 17"/>
                <a:gd name="T11" fmla="*/ 31 h 32"/>
                <a:gd name="T12" fmla="*/ 11 w 17"/>
                <a:gd name="T13" fmla="*/ 32 h 32"/>
                <a:gd name="T14" fmla="*/ 10 w 17"/>
                <a:gd name="T15" fmla="*/ 32 h 32"/>
                <a:gd name="T16" fmla="*/ 7 w 17"/>
                <a:gd name="T17" fmla="*/ 32 h 32"/>
                <a:gd name="T18" fmla="*/ 6 w 17"/>
                <a:gd name="T19" fmla="*/ 32 h 32"/>
                <a:gd name="T20" fmla="*/ 6 w 17"/>
                <a:gd name="T21" fmla="*/ 30 h 32"/>
                <a:gd name="T22" fmla="*/ 6 w 17"/>
                <a:gd name="T23" fmla="*/ 29 h 32"/>
                <a:gd name="T24" fmla="*/ 2 w 17"/>
                <a:gd name="T25" fmla="*/ 28 h 32"/>
                <a:gd name="T26" fmla="*/ 0 w 17"/>
                <a:gd name="T27" fmla="*/ 27 h 32"/>
                <a:gd name="T28" fmla="*/ 0 w 17"/>
                <a:gd name="T29" fmla="*/ 27 h 32"/>
                <a:gd name="T30" fmla="*/ 0 w 17"/>
                <a:gd name="T31" fmla="*/ 25 h 32"/>
                <a:gd name="T32" fmla="*/ 0 w 17"/>
                <a:gd name="T33" fmla="*/ 24 h 32"/>
                <a:gd name="T34" fmla="*/ 1 w 17"/>
                <a:gd name="T35" fmla="*/ 24 h 32"/>
                <a:gd name="T36" fmla="*/ 1 w 17"/>
                <a:gd name="T37" fmla="*/ 24 h 32"/>
                <a:gd name="T38" fmla="*/ 2 w 17"/>
                <a:gd name="T39" fmla="*/ 24 h 32"/>
                <a:gd name="T40" fmla="*/ 4 w 17"/>
                <a:gd name="T41" fmla="*/ 24 h 32"/>
                <a:gd name="T42" fmla="*/ 7 w 17"/>
                <a:gd name="T43" fmla="*/ 25 h 32"/>
                <a:gd name="T44" fmla="*/ 10 w 17"/>
                <a:gd name="T45" fmla="*/ 24 h 32"/>
                <a:gd name="T46" fmla="*/ 12 w 17"/>
                <a:gd name="T47" fmla="*/ 22 h 32"/>
                <a:gd name="T48" fmla="*/ 11 w 17"/>
                <a:gd name="T49" fmla="*/ 19 h 32"/>
                <a:gd name="T50" fmla="*/ 7 w 17"/>
                <a:gd name="T51" fmla="*/ 17 h 32"/>
                <a:gd name="T52" fmla="*/ 5 w 17"/>
                <a:gd name="T53" fmla="*/ 16 h 32"/>
                <a:gd name="T54" fmla="*/ 3 w 17"/>
                <a:gd name="T55" fmla="*/ 15 h 32"/>
                <a:gd name="T56" fmla="*/ 1 w 17"/>
                <a:gd name="T57" fmla="*/ 13 h 32"/>
                <a:gd name="T58" fmla="*/ 0 w 17"/>
                <a:gd name="T59" fmla="*/ 10 h 32"/>
                <a:gd name="T60" fmla="*/ 2 w 17"/>
                <a:gd name="T61" fmla="*/ 5 h 32"/>
                <a:gd name="T62" fmla="*/ 7 w 17"/>
                <a:gd name="T63" fmla="*/ 3 h 32"/>
                <a:gd name="T64" fmla="*/ 7 w 17"/>
                <a:gd name="T65" fmla="*/ 1 h 32"/>
                <a:gd name="T66" fmla="*/ 7 w 17"/>
                <a:gd name="T67" fmla="*/ 0 h 32"/>
                <a:gd name="T68" fmla="*/ 8 w 17"/>
                <a:gd name="T69" fmla="*/ 0 h 32"/>
                <a:gd name="T70" fmla="*/ 11 w 17"/>
                <a:gd name="T71" fmla="*/ 0 h 32"/>
                <a:gd name="T72" fmla="*/ 12 w 17"/>
                <a:gd name="T73" fmla="*/ 0 h 32"/>
                <a:gd name="T74" fmla="*/ 12 w 17"/>
                <a:gd name="T75" fmla="*/ 1 h 32"/>
                <a:gd name="T76" fmla="*/ 12 w 17"/>
                <a:gd name="T77" fmla="*/ 3 h 32"/>
                <a:gd name="T78" fmla="*/ 14 w 17"/>
                <a:gd name="T79" fmla="*/ 3 h 32"/>
                <a:gd name="T80" fmla="*/ 15 w 17"/>
                <a:gd name="T81" fmla="*/ 4 h 32"/>
                <a:gd name="T82" fmla="*/ 16 w 17"/>
                <a:gd name="T83" fmla="*/ 4 h 32"/>
                <a:gd name="T84" fmla="*/ 16 w 17"/>
                <a:gd name="T85" fmla="*/ 6 h 32"/>
                <a:gd name="T86" fmla="*/ 15 w 17"/>
                <a:gd name="T87" fmla="*/ 7 h 32"/>
                <a:gd name="T88" fmla="*/ 14 w 17"/>
                <a:gd name="T89" fmla="*/ 7 h 32"/>
                <a:gd name="T90" fmla="*/ 12 w 17"/>
                <a:gd name="T91" fmla="*/ 7 h 32"/>
                <a:gd name="T92" fmla="*/ 10 w 17"/>
                <a:gd name="T93" fmla="*/ 7 h 32"/>
                <a:gd name="T94" fmla="*/ 6 w 17"/>
                <a:gd name="T95" fmla="*/ 7 h 32"/>
                <a:gd name="T96" fmla="*/ 5 w 17"/>
                <a:gd name="T97" fmla="*/ 10 h 32"/>
                <a:gd name="T98" fmla="*/ 7 w 17"/>
                <a:gd name="T99" fmla="*/ 12 h 32"/>
                <a:gd name="T100" fmla="*/ 10 w 17"/>
                <a:gd name="T101" fmla="*/ 13 h 32"/>
                <a:gd name="T102" fmla="*/ 15 w 17"/>
                <a:gd name="T103" fmla="*/ 17 h 32"/>
                <a:gd name="T104" fmla="*/ 17 w 17"/>
                <a:gd name="T105"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 h="32">
                  <a:moveTo>
                    <a:pt x="17" y="22"/>
                  </a:moveTo>
                  <a:cubicBezTo>
                    <a:pt x="17" y="23"/>
                    <a:pt x="17" y="24"/>
                    <a:pt x="17" y="24"/>
                  </a:cubicBezTo>
                  <a:cubicBezTo>
                    <a:pt x="16" y="25"/>
                    <a:pt x="16" y="26"/>
                    <a:pt x="15" y="26"/>
                  </a:cubicBezTo>
                  <a:cubicBezTo>
                    <a:pt x="15" y="27"/>
                    <a:pt x="14" y="27"/>
                    <a:pt x="13" y="28"/>
                  </a:cubicBezTo>
                  <a:cubicBezTo>
                    <a:pt x="13" y="28"/>
                    <a:pt x="12" y="28"/>
                    <a:pt x="11" y="29"/>
                  </a:cubicBezTo>
                  <a:cubicBezTo>
                    <a:pt x="11" y="31"/>
                    <a:pt x="11" y="31"/>
                    <a:pt x="11" y="31"/>
                  </a:cubicBezTo>
                  <a:cubicBezTo>
                    <a:pt x="11" y="31"/>
                    <a:pt x="11" y="32"/>
                    <a:pt x="11" y="32"/>
                  </a:cubicBezTo>
                  <a:cubicBezTo>
                    <a:pt x="11" y="32"/>
                    <a:pt x="10" y="32"/>
                    <a:pt x="10" y="32"/>
                  </a:cubicBezTo>
                  <a:cubicBezTo>
                    <a:pt x="7" y="32"/>
                    <a:pt x="7" y="32"/>
                    <a:pt x="7" y="32"/>
                  </a:cubicBezTo>
                  <a:cubicBezTo>
                    <a:pt x="7" y="32"/>
                    <a:pt x="7" y="32"/>
                    <a:pt x="6" y="32"/>
                  </a:cubicBezTo>
                  <a:cubicBezTo>
                    <a:pt x="6" y="31"/>
                    <a:pt x="6" y="31"/>
                    <a:pt x="6" y="30"/>
                  </a:cubicBezTo>
                  <a:cubicBezTo>
                    <a:pt x="6" y="29"/>
                    <a:pt x="6" y="29"/>
                    <a:pt x="6" y="29"/>
                  </a:cubicBezTo>
                  <a:cubicBezTo>
                    <a:pt x="4" y="29"/>
                    <a:pt x="3" y="29"/>
                    <a:pt x="2" y="28"/>
                  </a:cubicBezTo>
                  <a:cubicBezTo>
                    <a:pt x="1" y="28"/>
                    <a:pt x="0" y="28"/>
                    <a:pt x="0" y="27"/>
                  </a:cubicBezTo>
                  <a:cubicBezTo>
                    <a:pt x="0" y="27"/>
                    <a:pt x="0" y="27"/>
                    <a:pt x="0" y="27"/>
                  </a:cubicBezTo>
                  <a:cubicBezTo>
                    <a:pt x="0" y="26"/>
                    <a:pt x="0" y="26"/>
                    <a:pt x="0" y="25"/>
                  </a:cubicBezTo>
                  <a:cubicBezTo>
                    <a:pt x="0" y="25"/>
                    <a:pt x="0" y="24"/>
                    <a:pt x="0" y="24"/>
                  </a:cubicBezTo>
                  <a:cubicBezTo>
                    <a:pt x="1" y="24"/>
                    <a:pt x="1" y="24"/>
                    <a:pt x="1" y="24"/>
                  </a:cubicBezTo>
                  <a:cubicBezTo>
                    <a:pt x="1" y="24"/>
                    <a:pt x="1" y="24"/>
                    <a:pt x="1" y="24"/>
                  </a:cubicBezTo>
                  <a:cubicBezTo>
                    <a:pt x="2" y="24"/>
                    <a:pt x="2" y="24"/>
                    <a:pt x="2" y="24"/>
                  </a:cubicBezTo>
                  <a:cubicBezTo>
                    <a:pt x="2" y="24"/>
                    <a:pt x="3" y="24"/>
                    <a:pt x="4" y="24"/>
                  </a:cubicBezTo>
                  <a:cubicBezTo>
                    <a:pt x="4" y="25"/>
                    <a:pt x="5" y="25"/>
                    <a:pt x="7" y="25"/>
                  </a:cubicBezTo>
                  <a:cubicBezTo>
                    <a:pt x="8" y="25"/>
                    <a:pt x="9" y="25"/>
                    <a:pt x="10" y="24"/>
                  </a:cubicBezTo>
                  <a:cubicBezTo>
                    <a:pt x="11" y="24"/>
                    <a:pt x="12" y="23"/>
                    <a:pt x="12" y="22"/>
                  </a:cubicBezTo>
                  <a:cubicBezTo>
                    <a:pt x="12" y="21"/>
                    <a:pt x="12" y="20"/>
                    <a:pt x="11" y="19"/>
                  </a:cubicBezTo>
                  <a:cubicBezTo>
                    <a:pt x="10" y="19"/>
                    <a:pt x="9" y="18"/>
                    <a:pt x="7" y="17"/>
                  </a:cubicBezTo>
                  <a:cubicBezTo>
                    <a:pt x="7" y="17"/>
                    <a:pt x="6" y="17"/>
                    <a:pt x="5" y="16"/>
                  </a:cubicBezTo>
                  <a:cubicBezTo>
                    <a:pt x="4" y="16"/>
                    <a:pt x="3" y="15"/>
                    <a:pt x="3" y="15"/>
                  </a:cubicBezTo>
                  <a:cubicBezTo>
                    <a:pt x="2" y="14"/>
                    <a:pt x="1" y="13"/>
                    <a:pt x="1" y="13"/>
                  </a:cubicBezTo>
                  <a:cubicBezTo>
                    <a:pt x="1" y="12"/>
                    <a:pt x="0" y="11"/>
                    <a:pt x="0" y="10"/>
                  </a:cubicBezTo>
                  <a:cubicBezTo>
                    <a:pt x="0" y="8"/>
                    <a:pt x="1" y="7"/>
                    <a:pt x="2" y="5"/>
                  </a:cubicBezTo>
                  <a:cubicBezTo>
                    <a:pt x="3" y="4"/>
                    <a:pt x="5" y="3"/>
                    <a:pt x="7" y="3"/>
                  </a:cubicBezTo>
                  <a:cubicBezTo>
                    <a:pt x="7" y="1"/>
                    <a:pt x="7" y="1"/>
                    <a:pt x="7" y="1"/>
                  </a:cubicBezTo>
                  <a:cubicBezTo>
                    <a:pt x="7" y="0"/>
                    <a:pt x="7" y="0"/>
                    <a:pt x="7" y="0"/>
                  </a:cubicBezTo>
                  <a:cubicBezTo>
                    <a:pt x="7" y="0"/>
                    <a:pt x="8" y="0"/>
                    <a:pt x="8" y="0"/>
                  </a:cubicBezTo>
                  <a:cubicBezTo>
                    <a:pt x="11" y="0"/>
                    <a:pt x="11" y="0"/>
                    <a:pt x="11" y="0"/>
                  </a:cubicBezTo>
                  <a:cubicBezTo>
                    <a:pt x="11" y="0"/>
                    <a:pt x="11" y="0"/>
                    <a:pt x="12" y="0"/>
                  </a:cubicBezTo>
                  <a:cubicBezTo>
                    <a:pt x="12" y="0"/>
                    <a:pt x="12" y="0"/>
                    <a:pt x="12" y="1"/>
                  </a:cubicBezTo>
                  <a:cubicBezTo>
                    <a:pt x="12" y="3"/>
                    <a:pt x="12" y="3"/>
                    <a:pt x="12" y="3"/>
                  </a:cubicBezTo>
                  <a:cubicBezTo>
                    <a:pt x="13" y="3"/>
                    <a:pt x="13" y="3"/>
                    <a:pt x="14" y="3"/>
                  </a:cubicBezTo>
                  <a:cubicBezTo>
                    <a:pt x="15" y="3"/>
                    <a:pt x="15" y="3"/>
                    <a:pt x="15" y="4"/>
                  </a:cubicBezTo>
                  <a:cubicBezTo>
                    <a:pt x="16" y="4"/>
                    <a:pt x="16" y="4"/>
                    <a:pt x="16" y="4"/>
                  </a:cubicBezTo>
                  <a:cubicBezTo>
                    <a:pt x="16" y="5"/>
                    <a:pt x="16" y="5"/>
                    <a:pt x="16" y="6"/>
                  </a:cubicBezTo>
                  <a:cubicBezTo>
                    <a:pt x="15" y="6"/>
                    <a:pt x="15" y="7"/>
                    <a:pt x="15" y="7"/>
                  </a:cubicBezTo>
                  <a:cubicBezTo>
                    <a:pt x="15" y="7"/>
                    <a:pt x="15" y="7"/>
                    <a:pt x="14" y="7"/>
                  </a:cubicBezTo>
                  <a:cubicBezTo>
                    <a:pt x="14" y="7"/>
                    <a:pt x="13" y="7"/>
                    <a:pt x="12" y="7"/>
                  </a:cubicBezTo>
                  <a:cubicBezTo>
                    <a:pt x="12" y="7"/>
                    <a:pt x="11" y="7"/>
                    <a:pt x="10" y="7"/>
                  </a:cubicBezTo>
                  <a:cubicBezTo>
                    <a:pt x="8" y="7"/>
                    <a:pt x="7" y="7"/>
                    <a:pt x="6" y="7"/>
                  </a:cubicBezTo>
                  <a:cubicBezTo>
                    <a:pt x="6" y="8"/>
                    <a:pt x="5" y="9"/>
                    <a:pt x="5" y="10"/>
                  </a:cubicBezTo>
                  <a:cubicBezTo>
                    <a:pt x="5" y="10"/>
                    <a:pt x="6" y="11"/>
                    <a:pt x="7" y="12"/>
                  </a:cubicBezTo>
                  <a:cubicBezTo>
                    <a:pt x="7" y="12"/>
                    <a:pt x="8" y="13"/>
                    <a:pt x="10" y="13"/>
                  </a:cubicBezTo>
                  <a:cubicBezTo>
                    <a:pt x="12" y="14"/>
                    <a:pt x="14" y="15"/>
                    <a:pt x="15" y="17"/>
                  </a:cubicBezTo>
                  <a:cubicBezTo>
                    <a:pt x="16" y="18"/>
                    <a:pt x="17" y="20"/>
                    <a:pt x="1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520"/>
            <p:cNvSpPr/>
            <p:nvPr/>
          </p:nvSpPr>
          <p:spPr bwMode="auto">
            <a:xfrm>
              <a:off x="1291" y="2636"/>
              <a:ext cx="48" cy="33"/>
            </a:xfrm>
            <a:custGeom>
              <a:avLst/>
              <a:gdLst>
                <a:gd name="T0" fmla="*/ 29 w 33"/>
                <a:gd name="T1" fmla="*/ 23 h 23"/>
                <a:gd name="T2" fmla="*/ 29 w 33"/>
                <a:gd name="T3" fmla="*/ 15 h 23"/>
                <a:gd name="T4" fmla="*/ 32 w 33"/>
                <a:gd name="T5" fmla="*/ 5 h 23"/>
                <a:gd name="T6" fmla="*/ 24 w 33"/>
                <a:gd name="T7" fmla="*/ 3 h 23"/>
                <a:gd name="T8" fmla="*/ 16 w 33"/>
                <a:gd name="T9" fmla="*/ 0 h 23"/>
                <a:gd name="T10" fmla="*/ 14 w 33"/>
                <a:gd name="T11" fmla="*/ 4 h 23"/>
                <a:gd name="T12" fmla="*/ 12 w 33"/>
                <a:gd name="T13" fmla="*/ 3 h 23"/>
                <a:gd name="T14" fmla="*/ 9 w 33"/>
                <a:gd name="T15" fmla="*/ 3 h 23"/>
                <a:gd name="T16" fmla="*/ 1 w 33"/>
                <a:gd name="T17" fmla="*/ 15 h 23"/>
                <a:gd name="T18" fmla="*/ 1 w 33"/>
                <a:gd name="T19" fmla="*/ 22 h 23"/>
                <a:gd name="T20" fmla="*/ 8 w 33"/>
                <a:gd name="T21" fmla="*/ 23 h 23"/>
                <a:gd name="T22" fmla="*/ 29 w 33"/>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3">
                  <a:moveTo>
                    <a:pt x="29" y="23"/>
                  </a:moveTo>
                  <a:cubicBezTo>
                    <a:pt x="29" y="23"/>
                    <a:pt x="33" y="23"/>
                    <a:pt x="29" y="15"/>
                  </a:cubicBezTo>
                  <a:cubicBezTo>
                    <a:pt x="29" y="15"/>
                    <a:pt x="33" y="11"/>
                    <a:pt x="32" y="5"/>
                  </a:cubicBezTo>
                  <a:cubicBezTo>
                    <a:pt x="32" y="5"/>
                    <a:pt x="28" y="2"/>
                    <a:pt x="24" y="3"/>
                  </a:cubicBezTo>
                  <a:cubicBezTo>
                    <a:pt x="24" y="3"/>
                    <a:pt x="15" y="2"/>
                    <a:pt x="16" y="0"/>
                  </a:cubicBezTo>
                  <a:cubicBezTo>
                    <a:pt x="16" y="0"/>
                    <a:pt x="14" y="3"/>
                    <a:pt x="14" y="4"/>
                  </a:cubicBezTo>
                  <a:cubicBezTo>
                    <a:pt x="12" y="3"/>
                    <a:pt x="12" y="3"/>
                    <a:pt x="12" y="3"/>
                  </a:cubicBezTo>
                  <a:cubicBezTo>
                    <a:pt x="12" y="3"/>
                    <a:pt x="10" y="1"/>
                    <a:pt x="9" y="3"/>
                  </a:cubicBezTo>
                  <a:cubicBezTo>
                    <a:pt x="1" y="15"/>
                    <a:pt x="1" y="15"/>
                    <a:pt x="1" y="15"/>
                  </a:cubicBezTo>
                  <a:cubicBezTo>
                    <a:pt x="1" y="15"/>
                    <a:pt x="0" y="20"/>
                    <a:pt x="1" y="22"/>
                  </a:cubicBezTo>
                  <a:cubicBezTo>
                    <a:pt x="1" y="22"/>
                    <a:pt x="4" y="23"/>
                    <a:pt x="8" y="23"/>
                  </a:cubicBezTo>
                  <a:cubicBezTo>
                    <a:pt x="29" y="23"/>
                    <a:pt x="29" y="23"/>
                    <a:pt x="29"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9" name="Freeform 521"/>
            <p:cNvSpPr/>
            <p:nvPr/>
          </p:nvSpPr>
          <p:spPr bwMode="auto">
            <a:xfrm>
              <a:off x="1310" y="2640"/>
              <a:ext cx="5" cy="25"/>
            </a:xfrm>
            <a:custGeom>
              <a:avLst/>
              <a:gdLst>
                <a:gd name="T0" fmla="*/ 1 w 3"/>
                <a:gd name="T1" fmla="*/ 14 h 17"/>
                <a:gd name="T2" fmla="*/ 3 w 3"/>
                <a:gd name="T3" fmla="*/ 0 h 17"/>
                <a:gd name="T4" fmla="*/ 2 w 3"/>
                <a:gd name="T5" fmla="*/ 17 h 17"/>
                <a:gd name="T6" fmla="*/ 1 w 3"/>
                <a:gd name="T7" fmla="*/ 14 h 17"/>
              </a:gdLst>
              <a:ahLst/>
              <a:cxnLst>
                <a:cxn ang="0">
                  <a:pos x="T0" y="T1"/>
                </a:cxn>
                <a:cxn ang="0">
                  <a:pos x="T2" y="T3"/>
                </a:cxn>
                <a:cxn ang="0">
                  <a:pos x="T4" y="T5"/>
                </a:cxn>
                <a:cxn ang="0">
                  <a:pos x="T6" y="T7"/>
                </a:cxn>
              </a:cxnLst>
              <a:rect l="0" t="0" r="r" b="b"/>
              <a:pathLst>
                <a:path w="3" h="17">
                  <a:moveTo>
                    <a:pt x="1" y="14"/>
                  </a:moveTo>
                  <a:cubicBezTo>
                    <a:pt x="1" y="14"/>
                    <a:pt x="0" y="1"/>
                    <a:pt x="3" y="0"/>
                  </a:cubicBezTo>
                  <a:cubicBezTo>
                    <a:pt x="3" y="0"/>
                    <a:pt x="2" y="13"/>
                    <a:pt x="2" y="17"/>
                  </a:cubicBezTo>
                  <a:cubicBezTo>
                    <a:pt x="1" y="14"/>
                    <a:pt x="1" y="14"/>
                    <a:pt x="1"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0" name="Freeform 522"/>
            <p:cNvSpPr>
              <a:spLocks noEditPoints="1"/>
            </p:cNvSpPr>
            <p:nvPr/>
          </p:nvSpPr>
          <p:spPr bwMode="auto">
            <a:xfrm>
              <a:off x="1322" y="2643"/>
              <a:ext cx="17" cy="26"/>
            </a:xfrm>
            <a:custGeom>
              <a:avLst/>
              <a:gdLst>
                <a:gd name="T0" fmla="*/ 7 w 12"/>
                <a:gd name="T1" fmla="*/ 10 h 18"/>
                <a:gd name="T2" fmla="*/ 5 w 12"/>
                <a:gd name="T3" fmla="*/ 15 h 18"/>
                <a:gd name="T4" fmla="*/ 8 w 12"/>
                <a:gd name="T5" fmla="*/ 18 h 18"/>
                <a:gd name="T6" fmla="*/ 7 w 12"/>
                <a:gd name="T7" fmla="*/ 10 h 18"/>
                <a:gd name="T8" fmla="*/ 10 w 12"/>
                <a:gd name="T9" fmla="*/ 1 h 18"/>
                <a:gd name="T10" fmla="*/ 8 w 12"/>
                <a:gd name="T11" fmla="*/ 7 h 18"/>
                <a:gd name="T12" fmla="*/ 0 w 12"/>
                <a:gd name="T13" fmla="*/ 12 h 18"/>
                <a:gd name="T14" fmla="*/ 1 w 12"/>
                <a:gd name="T15" fmla="*/ 12 h 18"/>
                <a:gd name="T16" fmla="*/ 2 w 12"/>
                <a:gd name="T17" fmla="*/ 12 h 18"/>
                <a:gd name="T18" fmla="*/ 7 w 12"/>
                <a:gd name="T19" fmla="*/ 10 h 18"/>
                <a:gd name="T20" fmla="*/ 7 w 12"/>
                <a:gd name="T21" fmla="*/ 10 h 18"/>
                <a:gd name="T22" fmla="*/ 10 w 12"/>
                <a:gd name="T23" fmla="*/ 1 h 18"/>
                <a:gd name="T24" fmla="*/ 9 w 12"/>
                <a:gd name="T25" fmla="*/ 0 h 18"/>
                <a:gd name="T26" fmla="*/ 10 w 12"/>
                <a:gd name="T27" fmla="*/ 1 h 18"/>
                <a:gd name="T28" fmla="*/ 9 w 12"/>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7" y="10"/>
                  </a:moveTo>
                  <a:cubicBezTo>
                    <a:pt x="7" y="10"/>
                    <a:pt x="11" y="15"/>
                    <a:pt x="5" y="15"/>
                  </a:cubicBezTo>
                  <a:cubicBezTo>
                    <a:pt x="6" y="16"/>
                    <a:pt x="7" y="17"/>
                    <a:pt x="8" y="18"/>
                  </a:cubicBezTo>
                  <a:cubicBezTo>
                    <a:pt x="12" y="15"/>
                    <a:pt x="7" y="10"/>
                    <a:pt x="7" y="10"/>
                  </a:cubicBezTo>
                  <a:moveTo>
                    <a:pt x="10" y="1"/>
                  </a:moveTo>
                  <a:cubicBezTo>
                    <a:pt x="10" y="3"/>
                    <a:pt x="8" y="7"/>
                    <a:pt x="8" y="7"/>
                  </a:cubicBezTo>
                  <a:cubicBezTo>
                    <a:pt x="0" y="12"/>
                    <a:pt x="0" y="12"/>
                    <a:pt x="0" y="12"/>
                  </a:cubicBezTo>
                  <a:cubicBezTo>
                    <a:pt x="0" y="12"/>
                    <a:pt x="1" y="12"/>
                    <a:pt x="1" y="12"/>
                  </a:cubicBezTo>
                  <a:cubicBezTo>
                    <a:pt x="1" y="12"/>
                    <a:pt x="1" y="12"/>
                    <a:pt x="2" y="12"/>
                  </a:cubicBezTo>
                  <a:cubicBezTo>
                    <a:pt x="7" y="10"/>
                    <a:pt x="7" y="10"/>
                    <a:pt x="7" y="10"/>
                  </a:cubicBezTo>
                  <a:cubicBezTo>
                    <a:pt x="7" y="10"/>
                    <a:pt x="7" y="10"/>
                    <a:pt x="7" y="10"/>
                  </a:cubicBezTo>
                  <a:cubicBezTo>
                    <a:pt x="11" y="6"/>
                    <a:pt x="11" y="2"/>
                    <a:pt x="10" y="1"/>
                  </a:cubicBezTo>
                  <a:moveTo>
                    <a:pt x="9" y="0"/>
                  </a:moveTo>
                  <a:cubicBezTo>
                    <a:pt x="9" y="0"/>
                    <a:pt x="10" y="0"/>
                    <a:pt x="10" y="1"/>
                  </a:cubicBezTo>
                  <a:cubicBezTo>
                    <a:pt x="10" y="0"/>
                    <a:pt x="10"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523"/>
            <p:cNvSpPr>
              <a:spLocks noEditPoints="1"/>
            </p:cNvSpPr>
            <p:nvPr/>
          </p:nvSpPr>
          <p:spPr bwMode="auto">
            <a:xfrm>
              <a:off x="1293" y="2641"/>
              <a:ext cx="19" cy="22"/>
            </a:xfrm>
            <a:custGeom>
              <a:avLst/>
              <a:gdLst>
                <a:gd name="T0" fmla="*/ 12 w 13"/>
                <a:gd name="T1" fmla="*/ 5 h 15"/>
                <a:gd name="T2" fmla="*/ 12 w 13"/>
                <a:gd name="T3" fmla="*/ 3 h 15"/>
                <a:gd name="T4" fmla="*/ 12 w 13"/>
                <a:gd name="T5" fmla="*/ 5 h 15"/>
                <a:gd name="T6" fmla="*/ 13 w 13"/>
                <a:gd name="T7" fmla="*/ 13 h 15"/>
                <a:gd name="T8" fmla="*/ 9 w 13"/>
                <a:gd name="T9" fmla="*/ 14 h 15"/>
                <a:gd name="T10" fmla="*/ 8 w 13"/>
                <a:gd name="T11" fmla="*/ 11 h 15"/>
                <a:gd name="T12" fmla="*/ 12 w 13"/>
                <a:gd name="T13" fmla="*/ 5 h 15"/>
                <a:gd name="T14" fmla="*/ 13 w 13"/>
                <a:gd name="T15" fmla="*/ 0 h 15"/>
                <a:gd name="T16" fmla="*/ 7 w 13"/>
                <a:gd name="T17" fmla="*/ 9 h 15"/>
                <a:gd name="T18" fmla="*/ 10 w 13"/>
                <a:gd name="T19" fmla="*/ 15 h 15"/>
                <a:gd name="T20" fmla="*/ 13 w 13"/>
                <a:gd name="T21" fmla="*/ 13 h 15"/>
                <a:gd name="T22" fmla="*/ 13 w 13"/>
                <a:gd name="T23" fmla="*/ 0 h 15"/>
                <a:gd name="T24" fmla="*/ 13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2" y="5"/>
                  </a:moveTo>
                  <a:cubicBezTo>
                    <a:pt x="12" y="4"/>
                    <a:pt x="12" y="3"/>
                    <a:pt x="12" y="3"/>
                  </a:cubicBezTo>
                  <a:cubicBezTo>
                    <a:pt x="12" y="3"/>
                    <a:pt x="12" y="4"/>
                    <a:pt x="12" y="5"/>
                  </a:cubicBezTo>
                  <a:cubicBezTo>
                    <a:pt x="12" y="8"/>
                    <a:pt x="13" y="13"/>
                    <a:pt x="13" y="13"/>
                  </a:cubicBezTo>
                  <a:cubicBezTo>
                    <a:pt x="11" y="14"/>
                    <a:pt x="10" y="14"/>
                    <a:pt x="9" y="14"/>
                  </a:cubicBezTo>
                  <a:cubicBezTo>
                    <a:pt x="6" y="14"/>
                    <a:pt x="8" y="11"/>
                    <a:pt x="8" y="11"/>
                  </a:cubicBezTo>
                  <a:cubicBezTo>
                    <a:pt x="11" y="10"/>
                    <a:pt x="12" y="7"/>
                    <a:pt x="12" y="5"/>
                  </a:cubicBezTo>
                  <a:moveTo>
                    <a:pt x="13" y="0"/>
                  </a:moveTo>
                  <a:cubicBezTo>
                    <a:pt x="7" y="9"/>
                    <a:pt x="7" y="9"/>
                    <a:pt x="7" y="9"/>
                  </a:cubicBezTo>
                  <a:cubicBezTo>
                    <a:pt x="0" y="13"/>
                    <a:pt x="6" y="14"/>
                    <a:pt x="10" y="15"/>
                  </a:cubicBezTo>
                  <a:cubicBezTo>
                    <a:pt x="11" y="14"/>
                    <a:pt x="12" y="14"/>
                    <a:pt x="13" y="13"/>
                  </a:cubicBezTo>
                  <a:cubicBezTo>
                    <a:pt x="12" y="9"/>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524"/>
            <p:cNvSpPr>
              <a:spLocks noEditPoints="1"/>
            </p:cNvSpPr>
            <p:nvPr/>
          </p:nvSpPr>
          <p:spPr bwMode="auto">
            <a:xfrm>
              <a:off x="1316" y="2640"/>
              <a:ext cx="20" cy="20"/>
            </a:xfrm>
            <a:custGeom>
              <a:avLst/>
              <a:gdLst>
                <a:gd name="T0" fmla="*/ 6 w 14"/>
                <a:gd name="T1" fmla="*/ 5 h 14"/>
                <a:gd name="T2" fmla="*/ 6 w 14"/>
                <a:gd name="T3" fmla="*/ 2 h 14"/>
                <a:gd name="T4" fmla="*/ 8 w 14"/>
                <a:gd name="T5" fmla="*/ 3 h 14"/>
                <a:gd name="T6" fmla="*/ 3 w 14"/>
                <a:gd name="T7" fmla="*/ 13 h 14"/>
                <a:gd name="T8" fmla="*/ 6 w 14"/>
                <a:gd name="T9" fmla="*/ 5 h 14"/>
                <a:gd name="T10" fmla="*/ 6 w 14"/>
                <a:gd name="T11" fmla="*/ 5 h 14"/>
                <a:gd name="T12" fmla="*/ 7 w 14"/>
                <a:gd name="T13" fmla="*/ 0 h 14"/>
                <a:gd name="T14" fmla="*/ 5 w 14"/>
                <a:gd name="T15" fmla="*/ 1 h 14"/>
                <a:gd name="T16" fmla="*/ 0 w 14"/>
                <a:gd name="T17" fmla="*/ 14 h 14"/>
                <a:gd name="T18" fmla="*/ 2 w 14"/>
                <a:gd name="T19" fmla="*/ 14 h 14"/>
                <a:gd name="T20" fmla="*/ 3 w 14"/>
                <a:gd name="T21" fmla="*/ 14 h 14"/>
                <a:gd name="T22" fmla="*/ 10 w 14"/>
                <a:gd name="T23" fmla="*/ 5 h 14"/>
                <a:gd name="T24" fmla="*/ 7 w 14"/>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4">
                  <a:moveTo>
                    <a:pt x="6" y="5"/>
                  </a:moveTo>
                  <a:cubicBezTo>
                    <a:pt x="2" y="3"/>
                    <a:pt x="4" y="2"/>
                    <a:pt x="6" y="2"/>
                  </a:cubicBezTo>
                  <a:cubicBezTo>
                    <a:pt x="7" y="2"/>
                    <a:pt x="8" y="3"/>
                    <a:pt x="8" y="3"/>
                  </a:cubicBezTo>
                  <a:cubicBezTo>
                    <a:pt x="14" y="4"/>
                    <a:pt x="3" y="13"/>
                    <a:pt x="3" y="13"/>
                  </a:cubicBezTo>
                  <a:cubicBezTo>
                    <a:pt x="9" y="6"/>
                    <a:pt x="7" y="5"/>
                    <a:pt x="6" y="5"/>
                  </a:cubicBezTo>
                  <a:cubicBezTo>
                    <a:pt x="6" y="5"/>
                    <a:pt x="6" y="5"/>
                    <a:pt x="6" y="5"/>
                  </a:cubicBezTo>
                  <a:moveTo>
                    <a:pt x="7" y="0"/>
                  </a:moveTo>
                  <a:cubicBezTo>
                    <a:pt x="6" y="0"/>
                    <a:pt x="5" y="1"/>
                    <a:pt x="5" y="1"/>
                  </a:cubicBezTo>
                  <a:cubicBezTo>
                    <a:pt x="2" y="1"/>
                    <a:pt x="1" y="10"/>
                    <a:pt x="0" y="14"/>
                  </a:cubicBezTo>
                  <a:cubicBezTo>
                    <a:pt x="1" y="14"/>
                    <a:pt x="1" y="14"/>
                    <a:pt x="2" y="14"/>
                  </a:cubicBezTo>
                  <a:cubicBezTo>
                    <a:pt x="2" y="14"/>
                    <a:pt x="2" y="14"/>
                    <a:pt x="3" y="14"/>
                  </a:cubicBezTo>
                  <a:cubicBezTo>
                    <a:pt x="10" y="6"/>
                    <a:pt x="10" y="5"/>
                    <a:pt x="10" y="5"/>
                  </a:cubicBezTo>
                  <a:cubicBezTo>
                    <a:pt x="11"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3" name="Freeform 525"/>
            <p:cNvSpPr/>
            <p:nvPr/>
          </p:nvSpPr>
          <p:spPr bwMode="auto">
            <a:xfrm>
              <a:off x="1325" y="2657"/>
              <a:ext cx="13" cy="8"/>
            </a:xfrm>
            <a:custGeom>
              <a:avLst/>
              <a:gdLst>
                <a:gd name="T0" fmla="*/ 5 w 9"/>
                <a:gd name="T1" fmla="*/ 0 h 5"/>
                <a:gd name="T2" fmla="*/ 0 w 9"/>
                <a:gd name="T3" fmla="*/ 2 h 5"/>
                <a:gd name="T4" fmla="*/ 3 w 9"/>
                <a:gd name="T5" fmla="*/ 5 h 5"/>
                <a:gd name="T6" fmla="*/ 5 w 9"/>
                <a:gd name="T7" fmla="*/ 0 h 5"/>
                <a:gd name="T8" fmla="*/ 5 w 9"/>
                <a:gd name="T9" fmla="*/ 0 h 5"/>
                <a:gd name="T10" fmla="*/ 5 w 9"/>
                <a:gd name="T11" fmla="*/ 0 h 5"/>
                <a:gd name="T12" fmla="*/ 5 w 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5" y="0"/>
                  </a:moveTo>
                  <a:cubicBezTo>
                    <a:pt x="0" y="2"/>
                    <a:pt x="0" y="2"/>
                    <a:pt x="0" y="2"/>
                  </a:cubicBezTo>
                  <a:cubicBezTo>
                    <a:pt x="1" y="3"/>
                    <a:pt x="2" y="4"/>
                    <a:pt x="3" y="5"/>
                  </a:cubicBezTo>
                  <a:cubicBezTo>
                    <a:pt x="9" y="5"/>
                    <a:pt x="5" y="0"/>
                    <a:pt x="5" y="0"/>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4" name="Freeform 526"/>
            <p:cNvSpPr/>
            <p:nvPr/>
          </p:nvSpPr>
          <p:spPr bwMode="auto">
            <a:xfrm>
              <a:off x="1248" y="2657"/>
              <a:ext cx="132" cy="163"/>
            </a:xfrm>
            <a:custGeom>
              <a:avLst/>
              <a:gdLst>
                <a:gd name="T0" fmla="*/ 39 w 91"/>
                <a:gd name="T1" fmla="*/ 8 h 112"/>
                <a:gd name="T2" fmla="*/ 20 w 91"/>
                <a:gd name="T3" fmla="*/ 30 h 112"/>
                <a:gd name="T4" fmla="*/ 20 w 91"/>
                <a:gd name="T5" fmla="*/ 40 h 112"/>
                <a:gd name="T6" fmla="*/ 21 w 91"/>
                <a:gd name="T7" fmla="*/ 47 h 112"/>
                <a:gd name="T8" fmla="*/ 18 w 91"/>
                <a:gd name="T9" fmla="*/ 55 h 112"/>
                <a:gd name="T10" fmla="*/ 19 w 91"/>
                <a:gd name="T11" fmla="*/ 60 h 112"/>
                <a:gd name="T12" fmla="*/ 18 w 91"/>
                <a:gd name="T13" fmla="*/ 65 h 112"/>
                <a:gd name="T14" fmla="*/ 18 w 91"/>
                <a:gd name="T15" fmla="*/ 67 h 112"/>
                <a:gd name="T16" fmla="*/ 18 w 91"/>
                <a:gd name="T17" fmla="*/ 70 h 112"/>
                <a:gd name="T18" fmla="*/ 17 w 91"/>
                <a:gd name="T19" fmla="*/ 77 h 112"/>
                <a:gd name="T20" fmla="*/ 14 w 91"/>
                <a:gd name="T21" fmla="*/ 96 h 112"/>
                <a:gd name="T22" fmla="*/ 13 w 91"/>
                <a:gd name="T23" fmla="*/ 101 h 112"/>
                <a:gd name="T24" fmla="*/ 5 w 91"/>
                <a:gd name="T25" fmla="*/ 107 h 112"/>
                <a:gd name="T26" fmla="*/ 28 w 91"/>
                <a:gd name="T27" fmla="*/ 111 h 112"/>
                <a:gd name="T28" fmla="*/ 64 w 91"/>
                <a:gd name="T29" fmla="*/ 110 h 112"/>
                <a:gd name="T30" fmla="*/ 78 w 91"/>
                <a:gd name="T31" fmla="*/ 109 h 112"/>
                <a:gd name="T32" fmla="*/ 89 w 91"/>
                <a:gd name="T33" fmla="*/ 104 h 112"/>
                <a:gd name="T34" fmla="*/ 88 w 91"/>
                <a:gd name="T35" fmla="*/ 100 h 112"/>
                <a:gd name="T36" fmla="*/ 83 w 91"/>
                <a:gd name="T37" fmla="*/ 96 h 112"/>
                <a:gd name="T38" fmla="*/ 78 w 91"/>
                <a:gd name="T39" fmla="*/ 97 h 112"/>
                <a:gd name="T40" fmla="*/ 77 w 91"/>
                <a:gd name="T41" fmla="*/ 91 h 112"/>
                <a:gd name="T42" fmla="*/ 75 w 91"/>
                <a:gd name="T43" fmla="*/ 87 h 112"/>
                <a:gd name="T44" fmla="*/ 76 w 91"/>
                <a:gd name="T45" fmla="*/ 70 h 112"/>
                <a:gd name="T46" fmla="*/ 76 w 91"/>
                <a:gd name="T47" fmla="*/ 58 h 112"/>
                <a:gd name="T48" fmla="*/ 76 w 91"/>
                <a:gd name="T49" fmla="*/ 53 h 112"/>
                <a:gd name="T50" fmla="*/ 76 w 91"/>
                <a:gd name="T51" fmla="*/ 45 h 112"/>
                <a:gd name="T52" fmla="*/ 77 w 91"/>
                <a:gd name="T53" fmla="*/ 34 h 112"/>
                <a:gd name="T54" fmla="*/ 70 w 91"/>
                <a:gd name="T55" fmla="*/ 20 h 112"/>
                <a:gd name="T56" fmla="*/ 52 w 91"/>
                <a:gd name="T57" fmla="*/ 2 h 112"/>
                <a:gd name="T58" fmla="*/ 39 w 91"/>
                <a:gd name="T59"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12">
                  <a:moveTo>
                    <a:pt x="39" y="8"/>
                  </a:moveTo>
                  <a:cubicBezTo>
                    <a:pt x="39" y="8"/>
                    <a:pt x="21" y="10"/>
                    <a:pt x="20" y="30"/>
                  </a:cubicBezTo>
                  <a:cubicBezTo>
                    <a:pt x="20" y="40"/>
                    <a:pt x="20" y="40"/>
                    <a:pt x="20" y="40"/>
                  </a:cubicBezTo>
                  <a:cubicBezTo>
                    <a:pt x="20" y="40"/>
                    <a:pt x="19" y="45"/>
                    <a:pt x="21" y="47"/>
                  </a:cubicBezTo>
                  <a:cubicBezTo>
                    <a:pt x="21" y="47"/>
                    <a:pt x="21" y="48"/>
                    <a:pt x="18" y="55"/>
                  </a:cubicBezTo>
                  <a:cubicBezTo>
                    <a:pt x="18" y="55"/>
                    <a:pt x="18" y="56"/>
                    <a:pt x="19" y="60"/>
                  </a:cubicBezTo>
                  <a:cubicBezTo>
                    <a:pt x="18" y="65"/>
                    <a:pt x="18" y="65"/>
                    <a:pt x="18" y="65"/>
                  </a:cubicBezTo>
                  <a:cubicBezTo>
                    <a:pt x="18" y="65"/>
                    <a:pt x="18" y="66"/>
                    <a:pt x="18" y="67"/>
                  </a:cubicBezTo>
                  <a:cubicBezTo>
                    <a:pt x="18" y="67"/>
                    <a:pt x="20" y="69"/>
                    <a:pt x="18" y="70"/>
                  </a:cubicBezTo>
                  <a:cubicBezTo>
                    <a:pt x="18" y="70"/>
                    <a:pt x="17" y="70"/>
                    <a:pt x="17" y="77"/>
                  </a:cubicBezTo>
                  <a:cubicBezTo>
                    <a:pt x="17" y="77"/>
                    <a:pt x="16" y="93"/>
                    <a:pt x="14" y="96"/>
                  </a:cubicBezTo>
                  <a:cubicBezTo>
                    <a:pt x="14" y="96"/>
                    <a:pt x="12" y="98"/>
                    <a:pt x="13" y="101"/>
                  </a:cubicBezTo>
                  <a:cubicBezTo>
                    <a:pt x="13" y="101"/>
                    <a:pt x="0" y="101"/>
                    <a:pt x="5" y="107"/>
                  </a:cubicBezTo>
                  <a:cubicBezTo>
                    <a:pt x="5" y="107"/>
                    <a:pt x="20" y="112"/>
                    <a:pt x="28" y="111"/>
                  </a:cubicBezTo>
                  <a:cubicBezTo>
                    <a:pt x="28" y="111"/>
                    <a:pt x="59" y="109"/>
                    <a:pt x="64" y="110"/>
                  </a:cubicBezTo>
                  <a:cubicBezTo>
                    <a:pt x="78" y="109"/>
                    <a:pt x="78" y="109"/>
                    <a:pt x="78" y="109"/>
                  </a:cubicBezTo>
                  <a:cubicBezTo>
                    <a:pt x="78" y="109"/>
                    <a:pt x="86" y="104"/>
                    <a:pt x="89" y="104"/>
                  </a:cubicBezTo>
                  <a:cubicBezTo>
                    <a:pt x="89" y="104"/>
                    <a:pt x="91" y="101"/>
                    <a:pt x="88" y="100"/>
                  </a:cubicBezTo>
                  <a:cubicBezTo>
                    <a:pt x="88" y="100"/>
                    <a:pt x="83" y="97"/>
                    <a:pt x="83" y="96"/>
                  </a:cubicBezTo>
                  <a:cubicBezTo>
                    <a:pt x="83" y="96"/>
                    <a:pt x="79" y="95"/>
                    <a:pt x="78" y="97"/>
                  </a:cubicBezTo>
                  <a:cubicBezTo>
                    <a:pt x="78" y="97"/>
                    <a:pt x="76" y="94"/>
                    <a:pt x="77" y="91"/>
                  </a:cubicBezTo>
                  <a:cubicBezTo>
                    <a:pt x="75" y="87"/>
                    <a:pt x="75" y="87"/>
                    <a:pt x="75" y="87"/>
                  </a:cubicBezTo>
                  <a:cubicBezTo>
                    <a:pt x="75" y="87"/>
                    <a:pt x="73" y="77"/>
                    <a:pt x="76" y="70"/>
                  </a:cubicBezTo>
                  <a:cubicBezTo>
                    <a:pt x="76" y="70"/>
                    <a:pt x="77" y="60"/>
                    <a:pt x="76" y="58"/>
                  </a:cubicBezTo>
                  <a:cubicBezTo>
                    <a:pt x="76" y="58"/>
                    <a:pt x="74" y="54"/>
                    <a:pt x="76" y="53"/>
                  </a:cubicBezTo>
                  <a:cubicBezTo>
                    <a:pt x="76" y="53"/>
                    <a:pt x="77" y="52"/>
                    <a:pt x="76" y="45"/>
                  </a:cubicBezTo>
                  <a:cubicBezTo>
                    <a:pt x="76" y="45"/>
                    <a:pt x="75" y="35"/>
                    <a:pt x="77" y="34"/>
                  </a:cubicBezTo>
                  <a:cubicBezTo>
                    <a:pt x="77" y="34"/>
                    <a:pt x="77" y="28"/>
                    <a:pt x="70" y="20"/>
                  </a:cubicBezTo>
                  <a:cubicBezTo>
                    <a:pt x="70" y="20"/>
                    <a:pt x="57" y="4"/>
                    <a:pt x="52" y="2"/>
                  </a:cubicBezTo>
                  <a:cubicBezTo>
                    <a:pt x="52" y="2"/>
                    <a:pt x="41" y="0"/>
                    <a:pt x="39"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5" name="Freeform 527"/>
            <p:cNvSpPr/>
            <p:nvPr/>
          </p:nvSpPr>
          <p:spPr bwMode="auto">
            <a:xfrm>
              <a:off x="1278" y="2669"/>
              <a:ext cx="26" cy="19"/>
            </a:xfrm>
            <a:custGeom>
              <a:avLst/>
              <a:gdLst>
                <a:gd name="T0" fmla="*/ 18 w 18"/>
                <a:gd name="T1" fmla="*/ 0 h 13"/>
                <a:gd name="T2" fmla="*/ 17 w 18"/>
                <a:gd name="T3" fmla="*/ 0 h 13"/>
                <a:gd name="T4" fmla="*/ 7 w 18"/>
                <a:gd name="T5" fmla="*/ 7 h 13"/>
                <a:gd name="T6" fmla="*/ 3 w 18"/>
                <a:gd name="T7" fmla="*/ 13 h 13"/>
                <a:gd name="T8" fmla="*/ 18 w 18"/>
                <a:gd name="T9" fmla="*/ 0 h 13"/>
              </a:gdLst>
              <a:ahLst/>
              <a:cxnLst>
                <a:cxn ang="0">
                  <a:pos x="T0" y="T1"/>
                </a:cxn>
                <a:cxn ang="0">
                  <a:pos x="T2" y="T3"/>
                </a:cxn>
                <a:cxn ang="0">
                  <a:pos x="T4" y="T5"/>
                </a:cxn>
                <a:cxn ang="0">
                  <a:pos x="T6" y="T7"/>
                </a:cxn>
                <a:cxn ang="0">
                  <a:pos x="T8" y="T9"/>
                </a:cxn>
              </a:cxnLst>
              <a:rect l="0" t="0" r="r" b="b"/>
              <a:pathLst>
                <a:path w="18" h="13">
                  <a:moveTo>
                    <a:pt x="18" y="0"/>
                  </a:moveTo>
                  <a:cubicBezTo>
                    <a:pt x="17" y="0"/>
                    <a:pt x="17" y="0"/>
                    <a:pt x="17" y="0"/>
                  </a:cubicBezTo>
                  <a:cubicBezTo>
                    <a:pt x="11" y="2"/>
                    <a:pt x="7" y="7"/>
                    <a:pt x="7" y="7"/>
                  </a:cubicBezTo>
                  <a:cubicBezTo>
                    <a:pt x="0" y="12"/>
                    <a:pt x="3" y="13"/>
                    <a:pt x="3" y="13"/>
                  </a:cubicBezTo>
                  <a:cubicBezTo>
                    <a:pt x="8" y="11"/>
                    <a:pt x="18"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6" name="Freeform 528"/>
            <p:cNvSpPr/>
            <p:nvPr/>
          </p:nvSpPr>
          <p:spPr bwMode="auto">
            <a:xfrm>
              <a:off x="1296" y="270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7" name="Freeform 529"/>
            <p:cNvSpPr/>
            <p:nvPr/>
          </p:nvSpPr>
          <p:spPr bwMode="auto">
            <a:xfrm>
              <a:off x="1322" y="2779"/>
              <a:ext cx="6" cy="6"/>
            </a:xfrm>
            <a:custGeom>
              <a:avLst/>
              <a:gdLst>
                <a:gd name="T0" fmla="*/ 1 w 4"/>
                <a:gd name="T1" fmla="*/ 4 h 4"/>
                <a:gd name="T2" fmla="*/ 3 w 4"/>
                <a:gd name="T3" fmla="*/ 4 h 4"/>
                <a:gd name="T4" fmla="*/ 4 w 4"/>
                <a:gd name="T5" fmla="*/ 1 h 4"/>
                <a:gd name="T6" fmla="*/ 3 w 4"/>
                <a:gd name="T7" fmla="*/ 0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4"/>
                    <a:pt x="2" y="4"/>
                    <a:pt x="3" y="4"/>
                  </a:cubicBezTo>
                  <a:cubicBezTo>
                    <a:pt x="3" y="3"/>
                    <a:pt x="3" y="1"/>
                    <a:pt x="4" y="1"/>
                  </a:cubicBezTo>
                  <a:cubicBezTo>
                    <a:pt x="3" y="0"/>
                    <a:pt x="3" y="0"/>
                    <a:pt x="3" y="0"/>
                  </a:cubicBezTo>
                  <a:cubicBezTo>
                    <a:pt x="1" y="1"/>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8" name="Freeform 530"/>
            <p:cNvSpPr/>
            <p:nvPr/>
          </p:nvSpPr>
          <p:spPr bwMode="auto">
            <a:xfrm>
              <a:off x="1294" y="2670"/>
              <a:ext cx="19" cy="22"/>
            </a:xfrm>
            <a:custGeom>
              <a:avLst/>
              <a:gdLst>
                <a:gd name="T0" fmla="*/ 9 w 13"/>
                <a:gd name="T1" fmla="*/ 0 h 15"/>
                <a:gd name="T2" fmla="*/ 2 w 13"/>
                <a:gd name="T3" fmla="*/ 9 h 15"/>
                <a:gd name="T4" fmla="*/ 6 w 13"/>
                <a:gd name="T5" fmla="*/ 9 h 15"/>
                <a:gd name="T6" fmla="*/ 9 w 13"/>
                <a:gd name="T7" fmla="*/ 0 h 15"/>
              </a:gdLst>
              <a:ahLst/>
              <a:cxnLst>
                <a:cxn ang="0">
                  <a:pos x="T0" y="T1"/>
                </a:cxn>
                <a:cxn ang="0">
                  <a:pos x="T2" y="T3"/>
                </a:cxn>
                <a:cxn ang="0">
                  <a:pos x="T4" y="T5"/>
                </a:cxn>
                <a:cxn ang="0">
                  <a:pos x="T6" y="T7"/>
                </a:cxn>
              </a:cxnLst>
              <a:rect l="0" t="0" r="r" b="b"/>
              <a:pathLst>
                <a:path w="13" h="15">
                  <a:moveTo>
                    <a:pt x="9" y="0"/>
                  </a:moveTo>
                  <a:cubicBezTo>
                    <a:pt x="9" y="0"/>
                    <a:pt x="13" y="15"/>
                    <a:pt x="2" y="9"/>
                  </a:cubicBezTo>
                  <a:cubicBezTo>
                    <a:pt x="2" y="9"/>
                    <a:pt x="0" y="6"/>
                    <a:pt x="6" y="9"/>
                  </a:cubicBezTo>
                  <a:cubicBezTo>
                    <a:pt x="6" y="9"/>
                    <a:pt x="11" y="1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129" name="Picture 53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 y="2660"/>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0" name="Freeform 532"/>
            <p:cNvSpPr/>
            <p:nvPr/>
          </p:nvSpPr>
          <p:spPr bwMode="auto">
            <a:xfrm>
              <a:off x="1309" y="2660"/>
              <a:ext cx="38" cy="16"/>
            </a:xfrm>
            <a:custGeom>
              <a:avLst/>
              <a:gdLst>
                <a:gd name="T0" fmla="*/ 7 w 26"/>
                <a:gd name="T1" fmla="*/ 0 h 11"/>
                <a:gd name="T2" fmla="*/ 10 w 26"/>
                <a:gd name="T3" fmla="*/ 8 h 11"/>
                <a:gd name="T4" fmla="*/ 0 w 26"/>
                <a:gd name="T5" fmla="*/ 6 h 11"/>
                <a:gd name="T6" fmla="*/ 7 w 26"/>
                <a:gd name="T7" fmla="*/ 0 h 11"/>
              </a:gdLst>
              <a:ahLst/>
              <a:cxnLst>
                <a:cxn ang="0">
                  <a:pos x="T0" y="T1"/>
                </a:cxn>
                <a:cxn ang="0">
                  <a:pos x="T2" y="T3"/>
                </a:cxn>
                <a:cxn ang="0">
                  <a:pos x="T4" y="T5"/>
                </a:cxn>
                <a:cxn ang="0">
                  <a:pos x="T6" y="T7"/>
                </a:cxn>
              </a:cxnLst>
              <a:rect l="0" t="0" r="r" b="b"/>
              <a:pathLst>
                <a:path w="26" h="11">
                  <a:moveTo>
                    <a:pt x="7" y="0"/>
                  </a:moveTo>
                  <a:cubicBezTo>
                    <a:pt x="7" y="0"/>
                    <a:pt x="24" y="9"/>
                    <a:pt x="10" y="8"/>
                  </a:cubicBezTo>
                  <a:cubicBezTo>
                    <a:pt x="0" y="6"/>
                    <a:pt x="0" y="6"/>
                    <a:pt x="0" y="6"/>
                  </a:cubicBezTo>
                  <a:cubicBezTo>
                    <a:pt x="0" y="6"/>
                    <a:pt x="26" y="11"/>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1" name="Freeform 533"/>
            <p:cNvSpPr/>
            <p:nvPr/>
          </p:nvSpPr>
          <p:spPr bwMode="auto">
            <a:xfrm>
              <a:off x="1319" y="2643"/>
              <a:ext cx="17" cy="16"/>
            </a:xfrm>
            <a:custGeom>
              <a:avLst/>
              <a:gdLst>
                <a:gd name="T0" fmla="*/ 4 w 12"/>
                <a:gd name="T1" fmla="*/ 0 h 11"/>
                <a:gd name="T2" fmla="*/ 4 w 12"/>
                <a:gd name="T3" fmla="*/ 3 h 11"/>
                <a:gd name="T4" fmla="*/ 4 w 12"/>
                <a:gd name="T5" fmla="*/ 3 h 11"/>
                <a:gd name="T6" fmla="*/ 1 w 12"/>
                <a:gd name="T7" fmla="*/ 11 h 11"/>
                <a:gd name="T8" fmla="*/ 6 w 12"/>
                <a:gd name="T9" fmla="*/ 1 h 11"/>
                <a:gd name="T10" fmla="*/ 4 w 12"/>
                <a:gd name="T11" fmla="*/ 0 h 11"/>
              </a:gdLst>
              <a:ahLst/>
              <a:cxnLst>
                <a:cxn ang="0">
                  <a:pos x="T0" y="T1"/>
                </a:cxn>
                <a:cxn ang="0">
                  <a:pos x="T2" y="T3"/>
                </a:cxn>
                <a:cxn ang="0">
                  <a:pos x="T4" y="T5"/>
                </a:cxn>
                <a:cxn ang="0">
                  <a:pos x="T6" y="T7"/>
                </a:cxn>
                <a:cxn ang="0">
                  <a:pos x="T8" y="T9"/>
                </a:cxn>
                <a:cxn ang="0">
                  <a:pos x="T10" y="T11"/>
                </a:cxn>
              </a:cxnLst>
              <a:rect l="0" t="0" r="r" b="b"/>
              <a:pathLst>
                <a:path w="12" h="11">
                  <a:moveTo>
                    <a:pt x="4" y="0"/>
                  </a:moveTo>
                  <a:cubicBezTo>
                    <a:pt x="2" y="0"/>
                    <a:pt x="0" y="1"/>
                    <a:pt x="4" y="3"/>
                  </a:cubicBezTo>
                  <a:cubicBezTo>
                    <a:pt x="4" y="3"/>
                    <a:pt x="4" y="3"/>
                    <a:pt x="4" y="3"/>
                  </a:cubicBezTo>
                  <a:cubicBezTo>
                    <a:pt x="5" y="3"/>
                    <a:pt x="7" y="4"/>
                    <a:pt x="1" y="11"/>
                  </a:cubicBezTo>
                  <a:cubicBezTo>
                    <a:pt x="1" y="11"/>
                    <a:pt x="12" y="2"/>
                    <a:pt x="6" y="1"/>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2" name="Freeform 534"/>
            <p:cNvSpPr>
              <a:spLocks noEditPoints="1"/>
            </p:cNvSpPr>
            <p:nvPr/>
          </p:nvSpPr>
          <p:spPr bwMode="auto">
            <a:xfrm>
              <a:off x="1302" y="2646"/>
              <a:ext cx="10" cy="16"/>
            </a:xfrm>
            <a:custGeom>
              <a:avLst/>
              <a:gdLst>
                <a:gd name="T0" fmla="*/ 6 w 7"/>
                <a:gd name="T1" fmla="*/ 2 h 11"/>
                <a:gd name="T2" fmla="*/ 2 w 7"/>
                <a:gd name="T3" fmla="*/ 8 h 11"/>
                <a:gd name="T4" fmla="*/ 3 w 7"/>
                <a:gd name="T5" fmla="*/ 11 h 11"/>
                <a:gd name="T6" fmla="*/ 7 w 7"/>
                <a:gd name="T7" fmla="*/ 10 h 11"/>
                <a:gd name="T8" fmla="*/ 6 w 7"/>
                <a:gd name="T9" fmla="*/ 2 h 11"/>
                <a:gd name="T10" fmla="*/ 6 w 7"/>
                <a:gd name="T11" fmla="*/ 0 h 11"/>
                <a:gd name="T12" fmla="*/ 6 w 7"/>
                <a:gd name="T13" fmla="*/ 2 h 11"/>
                <a:gd name="T14" fmla="*/ 6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6" y="2"/>
                  </a:moveTo>
                  <a:cubicBezTo>
                    <a:pt x="6" y="4"/>
                    <a:pt x="5" y="7"/>
                    <a:pt x="2" y="8"/>
                  </a:cubicBezTo>
                  <a:cubicBezTo>
                    <a:pt x="2" y="8"/>
                    <a:pt x="0" y="11"/>
                    <a:pt x="3" y="11"/>
                  </a:cubicBezTo>
                  <a:cubicBezTo>
                    <a:pt x="4" y="11"/>
                    <a:pt x="5" y="11"/>
                    <a:pt x="7" y="10"/>
                  </a:cubicBezTo>
                  <a:cubicBezTo>
                    <a:pt x="7" y="10"/>
                    <a:pt x="6" y="5"/>
                    <a:pt x="6" y="2"/>
                  </a:cubicBezTo>
                  <a:moveTo>
                    <a:pt x="6" y="0"/>
                  </a:moveTo>
                  <a:cubicBezTo>
                    <a:pt x="6" y="0"/>
                    <a:pt x="6" y="1"/>
                    <a:pt x="6"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3" name="Freeform 535"/>
            <p:cNvSpPr/>
            <p:nvPr/>
          </p:nvSpPr>
          <p:spPr bwMode="auto">
            <a:xfrm>
              <a:off x="1287" y="2650"/>
              <a:ext cx="16" cy="15"/>
            </a:xfrm>
            <a:custGeom>
              <a:avLst/>
              <a:gdLst>
                <a:gd name="T0" fmla="*/ 11 w 11"/>
                <a:gd name="T1" fmla="*/ 0 h 10"/>
                <a:gd name="T2" fmla="*/ 5 w 11"/>
                <a:gd name="T3" fmla="*/ 9 h 10"/>
                <a:gd name="T4" fmla="*/ 11 w 11"/>
                <a:gd name="T5" fmla="*/ 10 h 10"/>
                <a:gd name="T6" fmla="*/ 11 w 11"/>
                <a:gd name="T7" fmla="*/ 0 h 10"/>
              </a:gdLst>
              <a:ahLst/>
              <a:cxnLst>
                <a:cxn ang="0">
                  <a:pos x="T0" y="T1"/>
                </a:cxn>
                <a:cxn ang="0">
                  <a:pos x="T2" y="T3"/>
                </a:cxn>
                <a:cxn ang="0">
                  <a:pos x="T4" y="T5"/>
                </a:cxn>
                <a:cxn ang="0">
                  <a:pos x="T6" y="T7"/>
                </a:cxn>
              </a:cxnLst>
              <a:rect l="0" t="0" r="r" b="b"/>
              <a:pathLst>
                <a:path w="11" h="10">
                  <a:moveTo>
                    <a:pt x="11" y="0"/>
                  </a:moveTo>
                  <a:cubicBezTo>
                    <a:pt x="11" y="0"/>
                    <a:pt x="4" y="5"/>
                    <a:pt x="5" y="9"/>
                  </a:cubicBezTo>
                  <a:cubicBezTo>
                    <a:pt x="5" y="9"/>
                    <a:pt x="5" y="10"/>
                    <a:pt x="11" y="10"/>
                  </a:cubicBezTo>
                  <a:cubicBezTo>
                    <a:pt x="11" y="10"/>
                    <a:pt x="0" y="1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4" name="Freeform 536"/>
            <p:cNvSpPr/>
            <p:nvPr/>
          </p:nvSpPr>
          <p:spPr bwMode="auto">
            <a:xfrm>
              <a:off x="1249" y="2684"/>
              <a:ext cx="77" cy="130"/>
            </a:xfrm>
            <a:custGeom>
              <a:avLst/>
              <a:gdLst>
                <a:gd name="T0" fmla="*/ 30 w 53"/>
                <a:gd name="T1" fmla="*/ 0 h 90"/>
                <a:gd name="T2" fmla="*/ 24 w 53"/>
                <a:gd name="T3" fmla="*/ 12 h 90"/>
                <a:gd name="T4" fmla="*/ 37 w 53"/>
                <a:gd name="T5" fmla="*/ 20 h 90"/>
                <a:gd name="T6" fmla="*/ 24 w 53"/>
                <a:gd name="T7" fmla="*/ 23 h 90"/>
                <a:gd name="T8" fmla="*/ 23 w 53"/>
                <a:gd name="T9" fmla="*/ 30 h 90"/>
                <a:gd name="T10" fmla="*/ 21 w 53"/>
                <a:gd name="T11" fmla="*/ 50 h 90"/>
                <a:gd name="T12" fmla="*/ 25 w 53"/>
                <a:gd name="T13" fmla="*/ 55 h 90"/>
                <a:gd name="T14" fmla="*/ 16 w 53"/>
                <a:gd name="T15" fmla="*/ 81 h 90"/>
                <a:gd name="T16" fmla="*/ 13 w 53"/>
                <a:gd name="T17" fmla="*/ 85 h 90"/>
                <a:gd name="T18" fmla="*/ 5 w 53"/>
                <a:gd name="T19" fmla="*/ 88 h 90"/>
                <a:gd name="T20" fmla="*/ 13 w 53"/>
                <a:gd name="T21" fmla="*/ 83 h 90"/>
                <a:gd name="T22" fmla="*/ 14 w 53"/>
                <a:gd name="T23" fmla="*/ 79 h 90"/>
                <a:gd name="T24" fmla="*/ 17 w 53"/>
                <a:gd name="T25" fmla="*/ 54 h 90"/>
                <a:gd name="T26" fmla="*/ 18 w 53"/>
                <a:gd name="T27" fmla="*/ 48 h 90"/>
                <a:gd name="T28" fmla="*/ 17 w 53"/>
                <a:gd name="T29" fmla="*/ 37 h 90"/>
                <a:gd name="T30" fmla="*/ 20 w 53"/>
                <a:gd name="T31" fmla="*/ 29 h 90"/>
                <a:gd name="T32" fmla="*/ 30 w 53"/>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0">
                  <a:moveTo>
                    <a:pt x="30" y="0"/>
                  </a:moveTo>
                  <a:cubicBezTo>
                    <a:pt x="24" y="12"/>
                    <a:pt x="24" y="12"/>
                    <a:pt x="24" y="12"/>
                  </a:cubicBezTo>
                  <a:cubicBezTo>
                    <a:pt x="24" y="12"/>
                    <a:pt x="25" y="14"/>
                    <a:pt x="37" y="20"/>
                  </a:cubicBezTo>
                  <a:cubicBezTo>
                    <a:pt x="37" y="20"/>
                    <a:pt x="42" y="24"/>
                    <a:pt x="24" y="23"/>
                  </a:cubicBezTo>
                  <a:cubicBezTo>
                    <a:pt x="24" y="23"/>
                    <a:pt x="20" y="25"/>
                    <a:pt x="23" y="30"/>
                  </a:cubicBezTo>
                  <a:cubicBezTo>
                    <a:pt x="21" y="50"/>
                    <a:pt x="21" y="50"/>
                    <a:pt x="21" y="50"/>
                  </a:cubicBezTo>
                  <a:cubicBezTo>
                    <a:pt x="21" y="50"/>
                    <a:pt x="53" y="57"/>
                    <a:pt x="25" y="55"/>
                  </a:cubicBezTo>
                  <a:cubicBezTo>
                    <a:pt x="25" y="55"/>
                    <a:pt x="24" y="49"/>
                    <a:pt x="16" y="81"/>
                  </a:cubicBezTo>
                  <a:cubicBezTo>
                    <a:pt x="16" y="81"/>
                    <a:pt x="35" y="90"/>
                    <a:pt x="13" y="85"/>
                  </a:cubicBezTo>
                  <a:cubicBezTo>
                    <a:pt x="13" y="85"/>
                    <a:pt x="6" y="86"/>
                    <a:pt x="5" y="88"/>
                  </a:cubicBezTo>
                  <a:cubicBezTo>
                    <a:pt x="5" y="88"/>
                    <a:pt x="0" y="85"/>
                    <a:pt x="13" y="83"/>
                  </a:cubicBezTo>
                  <a:cubicBezTo>
                    <a:pt x="13" y="83"/>
                    <a:pt x="11" y="83"/>
                    <a:pt x="14" y="79"/>
                  </a:cubicBezTo>
                  <a:cubicBezTo>
                    <a:pt x="14" y="79"/>
                    <a:pt x="18" y="54"/>
                    <a:pt x="17" y="54"/>
                  </a:cubicBezTo>
                  <a:cubicBezTo>
                    <a:pt x="17" y="54"/>
                    <a:pt x="25" y="53"/>
                    <a:pt x="18" y="48"/>
                  </a:cubicBezTo>
                  <a:cubicBezTo>
                    <a:pt x="18" y="48"/>
                    <a:pt x="20" y="39"/>
                    <a:pt x="17" y="37"/>
                  </a:cubicBezTo>
                  <a:cubicBezTo>
                    <a:pt x="20" y="29"/>
                    <a:pt x="20" y="29"/>
                    <a:pt x="20" y="29"/>
                  </a:cubicBezTo>
                  <a:cubicBezTo>
                    <a:pt x="20" y="29"/>
                    <a:pt x="15" y="18"/>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5" name="Freeform 537"/>
            <p:cNvSpPr/>
            <p:nvPr/>
          </p:nvSpPr>
          <p:spPr bwMode="auto">
            <a:xfrm>
              <a:off x="1278" y="2700"/>
              <a:ext cx="9" cy="30"/>
            </a:xfrm>
            <a:custGeom>
              <a:avLst/>
              <a:gdLst>
                <a:gd name="T0" fmla="*/ 3 w 6"/>
                <a:gd name="T1" fmla="*/ 7 h 21"/>
                <a:gd name="T2" fmla="*/ 5 w 6"/>
                <a:gd name="T3" fmla="*/ 7 h 21"/>
                <a:gd name="T4" fmla="*/ 3 w 6"/>
                <a:gd name="T5" fmla="*/ 3 h 21"/>
                <a:gd name="T6" fmla="*/ 2 w 6"/>
                <a:gd name="T7" fmla="*/ 3 h 21"/>
                <a:gd name="T8" fmla="*/ 0 w 6"/>
                <a:gd name="T9" fmla="*/ 7 h 21"/>
                <a:gd name="T10" fmla="*/ 1 w 6"/>
                <a:gd name="T11" fmla="*/ 11 h 21"/>
                <a:gd name="T12" fmla="*/ 1 w 6"/>
                <a:gd name="T13" fmla="*/ 17 h 21"/>
                <a:gd name="T14" fmla="*/ 1 w 6"/>
                <a:gd name="T15" fmla="*/ 15 h 21"/>
                <a:gd name="T16" fmla="*/ 0 w 6"/>
                <a:gd name="T17" fmla="*/ 16 h 21"/>
                <a:gd name="T18" fmla="*/ 2 w 6"/>
                <a:gd name="T19" fmla="*/ 21 h 21"/>
                <a:gd name="T20" fmla="*/ 2 w 6"/>
                <a:gd name="T21" fmla="*/ 19 h 21"/>
                <a:gd name="T22" fmla="*/ 5 w 6"/>
                <a:gd name="T23" fmla="*/ 13 h 21"/>
                <a:gd name="T24" fmla="*/ 1 w 6"/>
                <a:gd name="T25" fmla="*/ 7 h 21"/>
                <a:gd name="T26" fmla="*/ 3 w 6"/>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1">
                  <a:moveTo>
                    <a:pt x="3" y="7"/>
                  </a:moveTo>
                  <a:cubicBezTo>
                    <a:pt x="5" y="7"/>
                    <a:pt x="5" y="7"/>
                    <a:pt x="5" y="7"/>
                  </a:cubicBezTo>
                  <a:cubicBezTo>
                    <a:pt x="5" y="7"/>
                    <a:pt x="6" y="3"/>
                    <a:pt x="3" y="3"/>
                  </a:cubicBezTo>
                  <a:cubicBezTo>
                    <a:pt x="3" y="3"/>
                    <a:pt x="3" y="0"/>
                    <a:pt x="2" y="3"/>
                  </a:cubicBezTo>
                  <a:cubicBezTo>
                    <a:pt x="2" y="3"/>
                    <a:pt x="1" y="3"/>
                    <a:pt x="0" y="7"/>
                  </a:cubicBezTo>
                  <a:cubicBezTo>
                    <a:pt x="0" y="7"/>
                    <a:pt x="0" y="10"/>
                    <a:pt x="1" y="11"/>
                  </a:cubicBezTo>
                  <a:cubicBezTo>
                    <a:pt x="1" y="11"/>
                    <a:pt x="6" y="17"/>
                    <a:pt x="1" y="17"/>
                  </a:cubicBezTo>
                  <a:cubicBezTo>
                    <a:pt x="1" y="15"/>
                    <a:pt x="1" y="15"/>
                    <a:pt x="1" y="15"/>
                  </a:cubicBezTo>
                  <a:cubicBezTo>
                    <a:pt x="1" y="15"/>
                    <a:pt x="0" y="13"/>
                    <a:pt x="0" y="16"/>
                  </a:cubicBezTo>
                  <a:cubicBezTo>
                    <a:pt x="2" y="21"/>
                    <a:pt x="2" y="21"/>
                    <a:pt x="2" y="21"/>
                  </a:cubicBezTo>
                  <a:cubicBezTo>
                    <a:pt x="2" y="21"/>
                    <a:pt x="2" y="21"/>
                    <a:pt x="2" y="19"/>
                  </a:cubicBezTo>
                  <a:cubicBezTo>
                    <a:pt x="2" y="19"/>
                    <a:pt x="6" y="18"/>
                    <a:pt x="5" y="13"/>
                  </a:cubicBezTo>
                  <a:cubicBezTo>
                    <a:pt x="5" y="13"/>
                    <a:pt x="1" y="9"/>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6" name="Freeform 538"/>
            <p:cNvSpPr/>
            <p:nvPr/>
          </p:nvSpPr>
          <p:spPr bwMode="auto">
            <a:xfrm>
              <a:off x="1287" y="2704"/>
              <a:ext cx="9" cy="23"/>
            </a:xfrm>
            <a:custGeom>
              <a:avLst/>
              <a:gdLst>
                <a:gd name="T0" fmla="*/ 0 w 6"/>
                <a:gd name="T1" fmla="*/ 2 h 16"/>
                <a:gd name="T2" fmla="*/ 0 w 6"/>
                <a:gd name="T3" fmla="*/ 4 h 16"/>
                <a:gd name="T4" fmla="*/ 3 w 6"/>
                <a:gd name="T5" fmla="*/ 3 h 16"/>
                <a:gd name="T6" fmla="*/ 2 w 6"/>
                <a:gd name="T7" fmla="*/ 12 h 16"/>
                <a:gd name="T8" fmla="*/ 2 w 6"/>
                <a:gd name="T9" fmla="*/ 16 h 16"/>
                <a:gd name="T10" fmla="*/ 2 w 6"/>
                <a:gd name="T11" fmla="*/ 16 h 16"/>
                <a:gd name="T12" fmla="*/ 4 w 6"/>
                <a:gd name="T13" fmla="*/ 16 h 16"/>
                <a:gd name="T14" fmla="*/ 6 w 6"/>
                <a:gd name="T15" fmla="*/ 0 h 16"/>
                <a:gd name="T16" fmla="*/ 4 w 6"/>
                <a:gd name="T17" fmla="*/ 0 h 16"/>
                <a:gd name="T18" fmla="*/ 0 w 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0" y="2"/>
                  </a:moveTo>
                  <a:cubicBezTo>
                    <a:pt x="0" y="4"/>
                    <a:pt x="0" y="4"/>
                    <a:pt x="0" y="4"/>
                  </a:cubicBezTo>
                  <a:cubicBezTo>
                    <a:pt x="3" y="3"/>
                    <a:pt x="3" y="3"/>
                    <a:pt x="3" y="3"/>
                  </a:cubicBezTo>
                  <a:cubicBezTo>
                    <a:pt x="3" y="3"/>
                    <a:pt x="2" y="9"/>
                    <a:pt x="2" y="12"/>
                  </a:cubicBezTo>
                  <a:cubicBezTo>
                    <a:pt x="2" y="16"/>
                    <a:pt x="2" y="16"/>
                    <a:pt x="2" y="16"/>
                  </a:cubicBezTo>
                  <a:cubicBezTo>
                    <a:pt x="2" y="16"/>
                    <a:pt x="2" y="16"/>
                    <a:pt x="2" y="16"/>
                  </a:cubicBezTo>
                  <a:cubicBezTo>
                    <a:pt x="4" y="16"/>
                    <a:pt x="4" y="16"/>
                    <a:pt x="4" y="16"/>
                  </a:cubicBezTo>
                  <a:cubicBezTo>
                    <a:pt x="4" y="16"/>
                    <a:pt x="5" y="5"/>
                    <a:pt x="6" y="0"/>
                  </a:cubicBezTo>
                  <a:cubicBezTo>
                    <a:pt x="4" y="0"/>
                    <a:pt x="4" y="0"/>
                    <a:pt x="4"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7" name="Freeform 539"/>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8" name="Freeform 540"/>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9" name="Freeform 541"/>
            <p:cNvSpPr>
              <a:spLocks noEditPoints="1"/>
            </p:cNvSpPr>
            <p:nvPr/>
          </p:nvSpPr>
          <p:spPr bwMode="auto">
            <a:xfrm>
              <a:off x="1294" y="2704"/>
              <a:ext cx="16" cy="25"/>
            </a:xfrm>
            <a:custGeom>
              <a:avLst/>
              <a:gdLst>
                <a:gd name="T0" fmla="*/ 6 w 11"/>
                <a:gd name="T1" fmla="*/ 1 h 17"/>
                <a:gd name="T2" fmla="*/ 2 w 11"/>
                <a:gd name="T3" fmla="*/ 4 h 17"/>
                <a:gd name="T4" fmla="*/ 1 w 11"/>
                <a:gd name="T5" fmla="*/ 12 h 17"/>
                <a:gd name="T6" fmla="*/ 3 w 11"/>
                <a:gd name="T7" fmla="*/ 16 h 17"/>
                <a:gd name="T8" fmla="*/ 6 w 11"/>
                <a:gd name="T9" fmla="*/ 16 h 17"/>
                <a:gd name="T10" fmla="*/ 9 w 11"/>
                <a:gd name="T11" fmla="*/ 12 h 17"/>
                <a:gd name="T12" fmla="*/ 10 w 11"/>
                <a:gd name="T13" fmla="*/ 4 h 17"/>
                <a:gd name="T14" fmla="*/ 6 w 11"/>
                <a:gd name="T15" fmla="*/ 1 h 17"/>
                <a:gd name="T16" fmla="*/ 6 w 11"/>
                <a:gd name="T17" fmla="*/ 13 h 17"/>
                <a:gd name="T18" fmla="*/ 4 w 11"/>
                <a:gd name="T19" fmla="*/ 12 h 17"/>
                <a:gd name="T20" fmla="*/ 5 w 11"/>
                <a:gd name="T21" fmla="*/ 4 h 17"/>
                <a:gd name="T22" fmla="*/ 8 w 11"/>
                <a:gd name="T23" fmla="*/ 4 h 17"/>
                <a:gd name="T24" fmla="*/ 6 w 11"/>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7">
                  <a:moveTo>
                    <a:pt x="6" y="1"/>
                  </a:moveTo>
                  <a:cubicBezTo>
                    <a:pt x="2" y="0"/>
                    <a:pt x="2" y="4"/>
                    <a:pt x="2" y="4"/>
                  </a:cubicBezTo>
                  <a:cubicBezTo>
                    <a:pt x="1" y="12"/>
                    <a:pt x="1" y="12"/>
                    <a:pt x="1" y="12"/>
                  </a:cubicBezTo>
                  <a:cubicBezTo>
                    <a:pt x="0" y="16"/>
                    <a:pt x="3" y="16"/>
                    <a:pt x="3" y="16"/>
                  </a:cubicBezTo>
                  <a:cubicBezTo>
                    <a:pt x="6" y="16"/>
                    <a:pt x="6" y="16"/>
                    <a:pt x="6" y="16"/>
                  </a:cubicBezTo>
                  <a:cubicBezTo>
                    <a:pt x="9" y="16"/>
                    <a:pt x="9" y="12"/>
                    <a:pt x="9" y="12"/>
                  </a:cubicBezTo>
                  <a:cubicBezTo>
                    <a:pt x="9" y="10"/>
                    <a:pt x="10" y="4"/>
                    <a:pt x="10" y="4"/>
                  </a:cubicBezTo>
                  <a:cubicBezTo>
                    <a:pt x="11" y="0"/>
                    <a:pt x="6" y="1"/>
                    <a:pt x="6" y="1"/>
                  </a:cubicBezTo>
                  <a:moveTo>
                    <a:pt x="6" y="13"/>
                  </a:moveTo>
                  <a:cubicBezTo>
                    <a:pt x="6" y="13"/>
                    <a:pt x="4" y="17"/>
                    <a:pt x="4" y="12"/>
                  </a:cubicBezTo>
                  <a:cubicBezTo>
                    <a:pt x="5" y="4"/>
                    <a:pt x="5" y="4"/>
                    <a:pt x="5" y="4"/>
                  </a:cubicBezTo>
                  <a:cubicBezTo>
                    <a:pt x="5" y="4"/>
                    <a:pt x="6" y="1"/>
                    <a:pt x="8" y="4"/>
                  </a:cubicBezTo>
                  <a:cubicBezTo>
                    <a:pt x="8" y="4"/>
                    <a:pt x="6" y="12"/>
                    <a:pt x="6"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0" name="Freeform 542"/>
            <p:cNvSpPr>
              <a:spLocks noEditPoints="1"/>
            </p:cNvSpPr>
            <p:nvPr/>
          </p:nvSpPr>
          <p:spPr bwMode="auto">
            <a:xfrm>
              <a:off x="1307" y="2704"/>
              <a:ext cx="16" cy="25"/>
            </a:xfrm>
            <a:custGeom>
              <a:avLst/>
              <a:gdLst>
                <a:gd name="T0" fmla="*/ 11 w 11"/>
                <a:gd name="T1" fmla="*/ 2 h 17"/>
                <a:gd name="T2" fmla="*/ 8 w 11"/>
                <a:gd name="T3" fmla="*/ 0 h 17"/>
                <a:gd name="T4" fmla="*/ 2 w 11"/>
                <a:gd name="T5" fmla="*/ 5 h 17"/>
                <a:gd name="T6" fmla="*/ 5 w 11"/>
                <a:gd name="T7" fmla="*/ 16 h 17"/>
                <a:gd name="T8" fmla="*/ 11 w 11"/>
                <a:gd name="T9" fmla="*/ 12 h 17"/>
                <a:gd name="T10" fmla="*/ 11 w 11"/>
                <a:gd name="T11" fmla="*/ 2 h 17"/>
                <a:gd name="T12" fmla="*/ 6 w 11"/>
                <a:gd name="T13" fmla="*/ 14 h 17"/>
                <a:gd name="T14" fmla="*/ 5 w 11"/>
                <a:gd name="T15" fmla="*/ 8 h 17"/>
                <a:gd name="T16" fmla="*/ 7 w 11"/>
                <a:gd name="T17" fmla="*/ 1 h 17"/>
                <a:gd name="T18" fmla="*/ 8 w 11"/>
                <a:gd name="T19" fmla="*/ 6 h 17"/>
                <a:gd name="T20" fmla="*/ 6 w 11"/>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11" y="2"/>
                  </a:moveTo>
                  <a:cubicBezTo>
                    <a:pt x="11" y="2"/>
                    <a:pt x="11" y="0"/>
                    <a:pt x="8" y="0"/>
                  </a:cubicBezTo>
                  <a:cubicBezTo>
                    <a:pt x="8" y="0"/>
                    <a:pt x="3" y="0"/>
                    <a:pt x="2" y="5"/>
                  </a:cubicBezTo>
                  <a:cubicBezTo>
                    <a:pt x="2" y="5"/>
                    <a:pt x="0" y="17"/>
                    <a:pt x="5" y="16"/>
                  </a:cubicBezTo>
                  <a:cubicBezTo>
                    <a:pt x="5" y="16"/>
                    <a:pt x="11" y="17"/>
                    <a:pt x="11" y="12"/>
                  </a:cubicBezTo>
                  <a:cubicBezTo>
                    <a:pt x="11" y="2"/>
                    <a:pt x="11" y="2"/>
                    <a:pt x="11" y="2"/>
                  </a:cubicBezTo>
                  <a:moveTo>
                    <a:pt x="6" y="14"/>
                  </a:moveTo>
                  <a:cubicBezTo>
                    <a:pt x="6" y="14"/>
                    <a:pt x="4" y="15"/>
                    <a:pt x="5" y="8"/>
                  </a:cubicBezTo>
                  <a:cubicBezTo>
                    <a:pt x="5" y="8"/>
                    <a:pt x="4" y="1"/>
                    <a:pt x="7" y="1"/>
                  </a:cubicBezTo>
                  <a:cubicBezTo>
                    <a:pt x="7" y="1"/>
                    <a:pt x="8" y="1"/>
                    <a:pt x="8" y="6"/>
                  </a:cubicBezTo>
                  <a:cubicBezTo>
                    <a:pt x="8" y="6"/>
                    <a:pt x="9" y="15"/>
                    <a:pt x="6"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1" name="Freeform 543"/>
            <p:cNvSpPr>
              <a:spLocks noEditPoints="1"/>
            </p:cNvSpPr>
            <p:nvPr/>
          </p:nvSpPr>
          <p:spPr bwMode="auto">
            <a:xfrm>
              <a:off x="1328" y="2702"/>
              <a:ext cx="14" cy="27"/>
            </a:xfrm>
            <a:custGeom>
              <a:avLst/>
              <a:gdLst>
                <a:gd name="T0" fmla="*/ 7 w 10"/>
                <a:gd name="T1" fmla="*/ 2 h 18"/>
                <a:gd name="T2" fmla="*/ 3 w 10"/>
                <a:gd name="T3" fmla="*/ 1 h 18"/>
                <a:gd name="T4" fmla="*/ 1 w 10"/>
                <a:gd name="T5" fmla="*/ 5 h 18"/>
                <a:gd name="T6" fmla="*/ 0 w 10"/>
                <a:gd name="T7" fmla="*/ 14 h 18"/>
                <a:gd name="T8" fmla="*/ 3 w 10"/>
                <a:gd name="T9" fmla="*/ 18 h 18"/>
                <a:gd name="T10" fmla="*/ 8 w 10"/>
                <a:gd name="T11" fmla="*/ 15 h 18"/>
                <a:gd name="T12" fmla="*/ 7 w 10"/>
                <a:gd name="T13" fmla="*/ 2 h 18"/>
                <a:gd name="T14" fmla="*/ 3 w 10"/>
                <a:gd name="T15" fmla="*/ 16 h 18"/>
                <a:gd name="T16" fmla="*/ 3 w 10"/>
                <a:gd name="T17" fmla="*/ 12 h 18"/>
                <a:gd name="T18" fmla="*/ 3 w 10"/>
                <a:gd name="T19" fmla="*/ 3 h 18"/>
                <a:gd name="T20" fmla="*/ 6 w 10"/>
                <a:gd name="T21" fmla="*/ 5 h 18"/>
                <a:gd name="T22" fmla="*/ 3 w 10"/>
                <a:gd name="T2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8">
                  <a:moveTo>
                    <a:pt x="7" y="2"/>
                  </a:moveTo>
                  <a:cubicBezTo>
                    <a:pt x="7" y="2"/>
                    <a:pt x="5" y="0"/>
                    <a:pt x="3" y="1"/>
                  </a:cubicBezTo>
                  <a:cubicBezTo>
                    <a:pt x="3" y="1"/>
                    <a:pt x="0" y="0"/>
                    <a:pt x="1" y="5"/>
                  </a:cubicBezTo>
                  <a:cubicBezTo>
                    <a:pt x="1" y="5"/>
                    <a:pt x="1" y="9"/>
                    <a:pt x="0" y="14"/>
                  </a:cubicBezTo>
                  <a:cubicBezTo>
                    <a:pt x="0" y="14"/>
                    <a:pt x="0" y="18"/>
                    <a:pt x="3" y="18"/>
                  </a:cubicBezTo>
                  <a:cubicBezTo>
                    <a:pt x="3" y="18"/>
                    <a:pt x="7" y="18"/>
                    <a:pt x="8" y="15"/>
                  </a:cubicBezTo>
                  <a:cubicBezTo>
                    <a:pt x="8" y="15"/>
                    <a:pt x="10" y="2"/>
                    <a:pt x="7" y="2"/>
                  </a:cubicBezTo>
                  <a:moveTo>
                    <a:pt x="3" y="16"/>
                  </a:moveTo>
                  <a:cubicBezTo>
                    <a:pt x="3" y="16"/>
                    <a:pt x="2" y="15"/>
                    <a:pt x="3" y="12"/>
                  </a:cubicBezTo>
                  <a:cubicBezTo>
                    <a:pt x="3" y="12"/>
                    <a:pt x="3" y="4"/>
                    <a:pt x="3" y="3"/>
                  </a:cubicBezTo>
                  <a:cubicBezTo>
                    <a:pt x="3" y="3"/>
                    <a:pt x="5" y="1"/>
                    <a:pt x="6" y="5"/>
                  </a:cubicBezTo>
                  <a:cubicBezTo>
                    <a:pt x="6" y="5"/>
                    <a:pt x="7" y="17"/>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2" name="Freeform 544"/>
            <p:cNvSpPr>
              <a:spLocks noEditPoints="1"/>
            </p:cNvSpPr>
            <p:nvPr/>
          </p:nvSpPr>
          <p:spPr bwMode="auto">
            <a:xfrm>
              <a:off x="1341" y="2701"/>
              <a:ext cx="10" cy="29"/>
            </a:xfrm>
            <a:custGeom>
              <a:avLst/>
              <a:gdLst>
                <a:gd name="T0" fmla="*/ 6 w 7"/>
                <a:gd name="T1" fmla="*/ 3 h 20"/>
                <a:gd name="T2" fmla="*/ 0 w 7"/>
                <a:gd name="T3" fmla="*/ 4 h 20"/>
                <a:gd name="T4" fmla="*/ 0 w 7"/>
                <a:gd name="T5" fmla="*/ 15 h 20"/>
                <a:gd name="T6" fmla="*/ 4 w 7"/>
                <a:gd name="T7" fmla="*/ 19 h 20"/>
                <a:gd name="T8" fmla="*/ 7 w 7"/>
                <a:gd name="T9" fmla="*/ 13 h 20"/>
                <a:gd name="T10" fmla="*/ 6 w 7"/>
                <a:gd name="T11" fmla="*/ 3 h 20"/>
                <a:gd name="T12" fmla="*/ 4 w 7"/>
                <a:gd name="T13" fmla="*/ 17 h 20"/>
                <a:gd name="T14" fmla="*/ 3 w 7"/>
                <a:gd name="T15" fmla="*/ 10 h 20"/>
                <a:gd name="T16" fmla="*/ 4 w 7"/>
                <a:gd name="T17" fmla="*/ 3 h 20"/>
                <a:gd name="T18" fmla="*/ 5 w 7"/>
                <a:gd name="T19" fmla="*/ 8 h 20"/>
                <a:gd name="T20" fmla="*/ 4 w 7"/>
                <a:gd name="T2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0">
                  <a:moveTo>
                    <a:pt x="6" y="3"/>
                  </a:moveTo>
                  <a:cubicBezTo>
                    <a:pt x="2" y="0"/>
                    <a:pt x="0" y="4"/>
                    <a:pt x="0" y="4"/>
                  </a:cubicBezTo>
                  <a:cubicBezTo>
                    <a:pt x="2" y="4"/>
                    <a:pt x="0" y="15"/>
                    <a:pt x="0" y="15"/>
                  </a:cubicBezTo>
                  <a:cubicBezTo>
                    <a:pt x="0" y="19"/>
                    <a:pt x="4" y="19"/>
                    <a:pt x="4" y="19"/>
                  </a:cubicBezTo>
                  <a:cubicBezTo>
                    <a:pt x="7" y="20"/>
                    <a:pt x="7" y="13"/>
                    <a:pt x="7" y="13"/>
                  </a:cubicBezTo>
                  <a:cubicBezTo>
                    <a:pt x="7" y="4"/>
                    <a:pt x="6" y="3"/>
                    <a:pt x="6" y="3"/>
                  </a:cubicBezTo>
                  <a:moveTo>
                    <a:pt x="4" y="17"/>
                  </a:moveTo>
                  <a:cubicBezTo>
                    <a:pt x="4" y="17"/>
                    <a:pt x="2" y="17"/>
                    <a:pt x="3" y="10"/>
                  </a:cubicBezTo>
                  <a:cubicBezTo>
                    <a:pt x="3" y="10"/>
                    <a:pt x="2" y="3"/>
                    <a:pt x="4" y="3"/>
                  </a:cubicBezTo>
                  <a:cubicBezTo>
                    <a:pt x="4" y="3"/>
                    <a:pt x="5" y="3"/>
                    <a:pt x="5" y="8"/>
                  </a:cubicBezTo>
                  <a:cubicBezTo>
                    <a:pt x="5" y="8"/>
                    <a:pt x="6" y="17"/>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3" name="Freeform 545"/>
            <p:cNvSpPr>
              <a:spLocks noEditPoints="1"/>
            </p:cNvSpPr>
            <p:nvPr/>
          </p:nvSpPr>
          <p:spPr bwMode="auto">
            <a:xfrm>
              <a:off x="1351" y="2704"/>
              <a:ext cx="7" cy="29"/>
            </a:xfrm>
            <a:custGeom>
              <a:avLst/>
              <a:gdLst>
                <a:gd name="T0" fmla="*/ 4 w 5"/>
                <a:gd name="T1" fmla="*/ 5 h 20"/>
                <a:gd name="T2" fmla="*/ 2 w 5"/>
                <a:gd name="T3" fmla="*/ 1 h 20"/>
                <a:gd name="T4" fmla="*/ 0 w 5"/>
                <a:gd name="T5" fmla="*/ 4 h 20"/>
                <a:gd name="T6" fmla="*/ 0 w 5"/>
                <a:gd name="T7" fmla="*/ 15 h 20"/>
                <a:gd name="T8" fmla="*/ 3 w 5"/>
                <a:gd name="T9" fmla="*/ 17 h 20"/>
                <a:gd name="T10" fmla="*/ 3 w 5"/>
                <a:gd name="T11" fmla="*/ 12 h 20"/>
                <a:gd name="T12" fmla="*/ 4 w 5"/>
                <a:gd name="T13" fmla="*/ 5 h 20"/>
                <a:gd name="T14" fmla="*/ 2 w 5"/>
                <a:gd name="T15" fmla="*/ 16 h 20"/>
                <a:gd name="T16" fmla="*/ 2 w 5"/>
                <a:gd name="T17" fmla="*/ 8 h 20"/>
                <a:gd name="T18" fmla="*/ 2 w 5"/>
                <a:gd name="T19" fmla="*/ 3 h 20"/>
                <a:gd name="T20" fmla="*/ 3 w 5"/>
                <a:gd name="T21" fmla="*/ 5 h 20"/>
                <a:gd name="T22" fmla="*/ 2 w 5"/>
                <a:gd name="T2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0">
                  <a:moveTo>
                    <a:pt x="4" y="5"/>
                  </a:moveTo>
                  <a:cubicBezTo>
                    <a:pt x="4" y="5"/>
                    <a:pt x="4" y="1"/>
                    <a:pt x="2" y="1"/>
                  </a:cubicBezTo>
                  <a:cubicBezTo>
                    <a:pt x="2" y="1"/>
                    <a:pt x="0" y="0"/>
                    <a:pt x="0" y="4"/>
                  </a:cubicBezTo>
                  <a:cubicBezTo>
                    <a:pt x="0" y="4"/>
                    <a:pt x="1" y="7"/>
                    <a:pt x="0" y="15"/>
                  </a:cubicBezTo>
                  <a:cubicBezTo>
                    <a:pt x="0" y="15"/>
                    <a:pt x="0" y="20"/>
                    <a:pt x="3" y="17"/>
                  </a:cubicBezTo>
                  <a:cubicBezTo>
                    <a:pt x="3" y="17"/>
                    <a:pt x="5" y="17"/>
                    <a:pt x="3" y="12"/>
                  </a:cubicBezTo>
                  <a:cubicBezTo>
                    <a:pt x="3" y="12"/>
                    <a:pt x="3" y="6"/>
                    <a:pt x="4" y="5"/>
                  </a:cubicBezTo>
                  <a:moveTo>
                    <a:pt x="2" y="16"/>
                  </a:moveTo>
                  <a:cubicBezTo>
                    <a:pt x="2" y="16"/>
                    <a:pt x="0" y="16"/>
                    <a:pt x="2" y="8"/>
                  </a:cubicBezTo>
                  <a:cubicBezTo>
                    <a:pt x="2" y="8"/>
                    <a:pt x="1" y="4"/>
                    <a:pt x="2" y="3"/>
                  </a:cubicBezTo>
                  <a:cubicBezTo>
                    <a:pt x="2" y="3"/>
                    <a:pt x="3" y="2"/>
                    <a:pt x="3" y="5"/>
                  </a:cubicBezTo>
                  <a:cubicBezTo>
                    <a:pt x="3" y="5"/>
                    <a:pt x="3" y="16"/>
                    <a:pt x="2"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4" name="Freeform 546"/>
            <p:cNvSpPr/>
            <p:nvPr/>
          </p:nvSpPr>
          <p:spPr bwMode="auto">
            <a:xfrm>
              <a:off x="1326" y="2778"/>
              <a:ext cx="19" cy="25"/>
            </a:xfrm>
            <a:custGeom>
              <a:avLst/>
              <a:gdLst>
                <a:gd name="T0" fmla="*/ 11 w 13"/>
                <a:gd name="T1" fmla="*/ 7 h 17"/>
                <a:gd name="T2" fmla="*/ 0 w 13"/>
                <a:gd name="T3" fmla="*/ 5 h 17"/>
                <a:gd name="T4" fmla="*/ 2 w 13"/>
                <a:gd name="T5" fmla="*/ 17 h 17"/>
                <a:gd name="T6" fmla="*/ 11 w 13"/>
                <a:gd name="T7" fmla="*/ 7 h 17"/>
              </a:gdLst>
              <a:ahLst/>
              <a:cxnLst>
                <a:cxn ang="0">
                  <a:pos x="T0" y="T1"/>
                </a:cxn>
                <a:cxn ang="0">
                  <a:pos x="T2" y="T3"/>
                </a:cxn>
                <a:cxn ang="0">
                  <a:pos x="T4" y="T5"/>
                </a:cxn>
                <a:cxn ang="0">
                  <a:pos x="T6" y="T7"/>
                </a:cxn>
              </a:cxnLst>
              <a:rect l="0" t="0" r="r" b="b"/>
              <a:pathLst>
                <a:path w="13" h="17">
                  <a:moveTo>
                    <a:pt x="11" y="7"/>
                  </a:moveTo>
                  <a:cubicBezTo>
                    <a:pt x="13" y="0"/>
                    <a:pt x="4" y="4"/>
                    <a:pt x="0" y="5"/>
                  </a:cubicBezTo>
                  <a:cubicBezTo>
                    <a:pt x="0" y="9"/>
                    <a:pt x="2" y="15"/>
                    <a:pt x="2" y="17"/>
                  </a:cubicBezTo>
                  <a:cubicBezTo>
                    <a:pt x="5" y="13"/>
                    <a:pt x="9" y="11"/>
                    <a:pt x="11"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5" name="Freeform 547"/>
            <p:cNvSpPr>
              <a:spLocks noEditPoints="1"/>
            </p:cNvSpPr>
            <p:nvPr/>
          </p:nvSpPr>
          <p:spPr bwMode="auto">
            <a:xfrm>
              <a:off x="1354" y="2734"/>
              <a:ext cx="6" cy="66"/>
            </a:xfrm>
            <a:custGeom>
              <a:avLst/>
              <a:gdLst>
                <a:gd name="T0" fmla="*/ 2 w 4"/>
                <a:gd name="T1" fmla="*/ 36 h 45"/>
                <a:gd name="T2" fmla="*/ 2 w 4"/>
                <a:gd name="T3" fmla="*/ 42 h 45"/>
                <a:gd name="T4" fmla="*/ 3 w 4"/>
                <a:gd name="T5" fmla="*/ 45 h 45"/>
                <a:gd name="T6" fmla="*/ 4 w 4"/>
                <a:gd name="T7" fmla="*/ 45 h 45"/>
                <a:gd name="T8" fmla="*/ 2 w 4"/>
                <a:gd name="T9" fmla="*/ 36 h 45"/>
                <a:gd name="T10" fmla="*/ 2 w 4"/>
                <a:gd name="T11" fmla="*/ 36 h 45"/>
                <a:gd name="T12" fmla="*/ 2 w 4"/>
                <a:gd name="T13" fmla="*/ 36 h 45"/>
                <a:gd name="T14" fmla="*/ 2 w 4"/>
                <a:gd name="T15" fmla="*/ 0 h 45"/>
                <a:gd name="T16" fmla="*/ 1 w 4"/>
                <a:gd name="T17" fmla="*/ 2 h 45"/>
                <a:gd name="T18" fmla="*/ 1 w 4"/>
                <a:gd name="T19" fmla="*/ 2 h 45"/>
                <a:gd name="T20" fmla="*/ 1 w 4"/>
                <a:gd name="T21" fmla="*/ 17 h 45"/>
                <a:gd name="T22" fmla="*/ 1 w 4"/>
                <a:gd name="T23" fmla="*/ 28 h 45"/>
                <a:gd name="T24" fmla="*/ 1 w 4"/>
                <a:gd name="T25" fmla="*/ 18 h 45"/>
                <a:gd name="T26" fmla="*/ 2 w 4"/>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5">
                  <a:moveTo>
                    <a:pt x="2" y="36"/>
                  </a:moveTo>
                  <a:cubicBezTo>
                    <a:pt x="2" y="39"/>
                    <a:pt x="2" y="42"/>
                    <a:pt x="2" y="42"/>
                  </a:cubicBezTo>
                  <a:cubicBezTo>
                    <a:pt x="1" y="44"/>
                    <a:pt x="2" y="45"/>
                    <a:pt x="3" y="45"/>
                  </a:cubicBezTo>
                  <a:cubicBezTo>
                    <a:pt x="4" y="45"/>
                    <a:pt x="4" y="45"/>
                    <a:pt x="4" y="45"/>
                  </a:cubicBezTo>
                  <a:cubicBezTo>
                    <a:pt x="2" y="36"/>
                    <a:pt x="2" y="36"/>
                    <a:pt x="2" y="36"/>
                  </a:cubicBezTo>
                  <a:cubicBezTo>
                    <a:pt x="2" y="36"/>
                    <a:pt x="2" y="36"/>
                    <a:pt x="2" y="36"/>
                  </a:cubicBezTo>
                  <a:cubicBezTo>
                    <a:pt x="2" y="36"/>
                    <a:pt x="2" y="36"/>
                    <a:pt x="2" y="36"/>
                  </a:cubicBezTo>
                  <a:moveTo>
                    <a:pt x="2" y="0"/>
                  </a:moveTo>
                  <a:cubicBezTo>
                    <a:pt x="1" y="1"/>
                    <a:pt x="1" y="2"/>
                    <a:pt x="1" y="2"/>
                  </a:cubicBezTo>
                  <a:cubicBezTo>
                    <a:pt x="1" y="2"/>
                    <a:pt x="1" y="2"/>
                    <a:pt x="1" y="2"/>
                  </a:cubicBezTo>
                  <a:cubicBezTo>
                    <a:pt x="3" y="2"/>
                    <a:pt x="1" y="17"/>
                    <a:pt x="1" y="17"/>
                  </a:cubicBezTo>
                  <a:cubicBezTo>
                    <a:pt x="0" y="18"/>
                    <a:pt x="0" y="24"/>
                    <a:pt x="1" y="28"/>
                  </a:cubicBezTo>
                  <a:cubicBezTo>
                    <a:pt x="1" y="23"/>
                    <a:pt x="1" y="18"/>
                    <a:pt x="1" y="18"/>
                  </a:cubicBezTo>
                  <a:cubicBezTo>
                    <a:pt x="3" y="13"/>
                    <a:pt x="2" y="2"/>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6" name="Freeform 548"/>
            <p:cNvSpPr/>
            <p:nvPr/>
          </p:nvSpPr>
          <p:spPr bwMode="auto">
            <a:xfrm>
              <a:off x="1368" y="2795"/>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0" y="1"/>
                    <a:pt x="0" y="1"/>
                    <a:pt x="0"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7" name="Freeform 549"/>
            <p:cNvSpPr>
              <a:spLocks noEditPoints="1"/>
            </p:cNvSpPr>
            <p:nvPr/>
          </p:nvSpPr>
          <p:spPr bwMode="auto">
            <a:xfrm>
              <a:off x="1360" y="2797"/>
              <a:ext cx="17" cy="9"/>
            </a:xfrm>
            <a:custGeom>
              <a:avLst/>
              <a:gdLst>
                <a:gd name="T0" fmla="*/ 6 w 12"/>
                <a:gd name="T1" fmla="*/ 1 h 6"/>
                <a:gd name="T2" fmla="*/ 6 w 12"/>
                <a:gd name="T3" fmla="*/ 1 h 6"/>
                <a:gd name="T4" fmla="*/ 6 w 12"/>
                <a:gd name="T5" fmla="*/ 1 h 6"/>
                <a:gd name="T6" fmla="*/ 9 w 12"/>
                <a:gd name="T7" fmla="*/ 3 h 6"/>
                <a:gd name="T8" fmla="*/ 10 w 12"/>
                <a:gd name="T9" fmla="*/ 4 h 6"/>
                <a:gd name="T10" fmla="*/ 12 w 12"/>
                <a:gd name="T11" fmla="*/ 5 h 6"/>
                <a:gd name="T12" fmla="*/ 12 w 12"/>
                <a:gd name="T13" fmla="*/ 6 h 6"/>
                <a:gd name="T14" fmla="*/ 12 w 12"/>
                <a:gd name="T15" fmla="*/ 6 h 6"/>
                <a:gd name="T16" fmla="*/ 7 w 12"/>
                <a:gd name="T17" fmla="*/ 2 h 6"/>
                <a:gd name="T18" fmla="*/ 6 w 12"/>
                <a:gd name="T19" fmla="*/ 1 h 6"/>
                <a:gd name="T20" fmla="*/ 6 w 12"/>
                <a:gd name="T21" fmla="*/ 1 h 6"/>
                <a:gd name="T22" fmla="*/ 6 w 12"/>
                <a:gd name="T23" fmla="*/ 1 h 6"/>
                <a:gd name="T24" fmla="*/ 6 w 12"/>
                <a:gd name="T25" fmla="*/ 1 h 6"/>
                <a:gd name="T26" fmla="*/ 4 w 12"/>
                <a:gd name="T27" fmla="*/ 0 h 6"/>
                <a:gd name="T28" fmla="*/ 0 w 12"/>
                <a:gd name="T29" fmla="*/ 2 h 6"/>
                <a:gd name="T30" fmla="*/ 4 w 12"/>
                <a:gd name="T31" fmla="*/ 0 h 6"/>
                <a:gd name="T32" fmla="*/ 4 w 12"/>
                <a:gd name="T33" fmla="*/ 0 h 6"/>
                <a:gd name="T34" fmla="*/ 6 w 12"/>
                <a:gd name="T35" fmla="*/ 0 h 6"/>
                <a:gd name="T36" fmla="*/ 5 w 12"/>
                <a:gd name="T37" fmla="*/ 1 h 6"/>
                <a:gd name="T38" fmla="*/ 5 w 12"/>
                <a:gd name="T39" fmla="*/ 1 h 6"/>
                <a:gd name="T40" fmla="*/ 5 w 12"/>
                <a:gd name="T41" fmla="*/ 1 h 6"/>
                <a:gd name="T42" fmla="*/ 5 w 12"/>
                <a:gd name="T43" fmla="*/ 1 h 6"/>
                <a:gd name="T44" fmla="*/ 6 w 12"/>
                <a:gd name="T45" fmla="*/ 1 h 6"/>
                <a:gd name="T46" fmla="*/ 5 w 12"/>
                <a:gd name="T47" fmla="*/ 1 h 6"/>
                <a:gd name="T48" fmla="*/ 6 w 12"/>
                <a:gd name="T49" fmla="*/ 0 h 6"/>
                <a:gd name="T50" fmla="*/ 6 w 12"/>
                <a:gd name="T5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6">
                  <a:moveTo>
                    <a:pt x="6" y="1"/>
                  </a:moveTo>
                  <a:cubicBezTo>
                    <a:pt x="6" y="1"/>
                    <a:pt x="6" y="1"/>
                    <a:pt x="6" y="1"/>
                  </a:cubicBezTo>
                  <a:cubicBezTo>
                    <a:pt x="6" y="1"/>
                    <a:pt x="6" y="1"/>
                    <a:pt x="6" y="1"/>
                  </a:cubicBezTo>
                  <a:cubicBezTo>
                    <a:pt x="9" y="3"/>
                    <a:pt x="9" y="3"/>
                    <a:pt x="9" y="3"/>
                  </a:cubicBezTo>
                  <a:cubicBezTo>
                    <a:pt x="9" y="3"/>
                    <a:pt x="9" y="3"/>
                    <a:pt x="10" y="4"/>
                  </a:cubicBezTo>
                  <a:cubicBezTo>
                    <a:pt x="12" y="5"/>
                    <a:pt x="12" y="5"/>
                    <a:pt x="12" y="5"/>
                  </a:cubicBezTo>
                  <a:cubicBezTo>
                    <a:pt x="12" y="6"/>
                    <a:pt x="12" y="6"/>
                    <a:pt x="12" y="6"/>
                  </a:cubicBezTo>
                  <a:cubicBezTo>
                    <a:pt x="12" y="6"/>
                    <a:pt x="12" y="6"/>
                    <a:pt x="12" y="6"/>
                  </a:cubicBezTo>
                  <a:cubicBezTo>
                    <a:pt x="12" y="6"/>
                    <a:pt x="11" y="3"/>
                    <a:pt x="7" y="2"/>
                  </a:cubicBezTo>
                  <a:cubicBezTo>
                    <a:pt x="7" y="2"/>
                    <a:pt x="7" y="1"/>
                    <a:pt x="6" y="1"/>
                  </a:cubicBezTo>
                  <a:moveTo>
                    <a:pt x="6" y="1"/>
                  </a:moveTo>
                  <a:cubicBezTo>
                    <a:pt x="6" y="1"/>
                    <a:pt x="6" y="1"/>
                    <a:pt x="6" y="1"/>
                  </a:cubicBezTo>
                  <a:cubicBezTo>
                    <a:pt x="6" y="1"/>
                    <a:pt x="6" y="1"/>
                    <a:pt x="6" y="1"/>
                  </a:cubicBezTo>
                  <a:moveTo>
                    <a:pt x="4" y="0"/>
                  </a:moveTo>
                  <a:cubicBezTo>
                    <a:pt x="2" y="0"/>
                    <a:pt x="1" y="1"/>
                    <a:pt x="0" y="2"/>
                  </a:cubicBezTo>
                  <a:cubicBezTo>
                    <a:pt x="2" y="2"/>
                    <a:pt x="4" y="1"/>
                    <a:pt x="4" y="0"/>
                  </a:cubicBezTo>
                  <a:cubicBezTo>
                    <a:pt x="4" y="0"/>
                    <a:pt x="4" y="0"/>
                    <a:pt x="4" y="0"/>
                  </a:cubicBezTo>
                  <a:moveTo>
                    <a:pt x="6" y="0"/>
                  </a:moveTo>
                  <a:cubicBezTo>
                    <a:pt x="5" y="0"/>
                    <a:pt x="5" y="1"/>
                    <a:pt x="5" y="1"/>
                  </a:cubicBezTo>
                  <a:cubicBezTo>
                    <a:pt x="5" y="1"/>
                    <a:pt x="5" y="1"/>
                    <a:pt x="5" y="1"/>
                  </a:cubicBezTo>
                  <a:cubicBezTo>
                    <a:pt x="5" y="1"/>
                    <a:pt x="5" y="1"/>
                    <a:pt x="5" y="1"/>
                  </a:cubicBezTo>
                  <a:cubicBezTo>
                    <a:pt x="5" y="1"/>
                    <a:pt x="5" y="1"/>
                    <a:pt x="5" y="1"/>
                  </a:cubicBezTo>
                  <a:cubicBezTo>
                    <a:pt x="5" y="1"/>
                    <a:pt x="6" y="1"/>
                    <a:pt x="6" y="1"/>
                  </a:cubicBezTo>
                  <a:cubicBezTo>
                    <a:pt x="5" y="1"/>
                    <a:pt x="5" y="1"/>
                    <a:pt x="5" y="1"/>
                  </a:cubicBezTo>
                  <a:cubicBezTo>
                    <a:pt x="5" y="1"/>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8" name="Freeform 550"/>
            <p:cNvSpPr>
              <a:spLocks noEditPoints="1"/>
            </p:cNvSpPr>
            <p:nvPr/>
          </p:nvSpPr>
          <p:spPr bwMode="auto">
            <a:xfrm>
              <a:off x="1352" y="2694"/>
              <a:ext cx="5" cy="19"/>
            </a:xfrm>
            <a:custGeom>
              <a:avLst/>
              <a:gdLst>
                <a:gd name="T0" fmla="*/ 3 w 3"/>
                <a:gd name="T1" fmla="*/ 12 h 13"/>
                <a:gd name="T2" fmla="*/ 3 w 3"/>
                <a:gd name="T3" fmla="*/ 13 h 13"/>
                <a:gd name="T4" fmla="*/ 3 w 3"/>
                <a:gd name="T5" fmla="*/ 13 h 13"/>
                <a:gd name="T6" fmla="*/ 3 w 3"/>
                <a:gd name="T7" fmla="*/ 12 h 13"/>
                <a:gd name="T8" fmla="*/ 0 w 3"/>
                <a:gd name="T9" fmla="*/ 0 h 13"/>
                <a:gd name="T10" fmla="*/ 2 w 3"/>
                <a:gd name="T11" fmla="*/ 9 h 13"/>
                <a:gd name="T12" fmla="*/ 3 w 3"/>
                <a:gd name="T13" fmla="*/ 12 h 13"/>
                <a:gd name="T14" fmla="*/ 3 w 3"/>
                <a:gd name="T15" fmla="*/ 8 h 13"/>
                <a:gd name="T16" fmla="*/ 0 w 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3">
                  <a:moveTo>
                    <a:pt x="3" y="12"/>
                  </a:moveTo>
                  <a:cubicBezTo>
                    <a:pt x="3" y="13"/>
                    <a:pt x="3" y="13"/>
                    <a:pt x="3" y="13"/>
                  </a:cubicBezTo>
                  <a:cubicBezTo>
                    <a:pt x="3" y="13"/>
                    <a:pt x="3" y="13"/>
                    <a:pt x="3" y="13"/>
                  </a:cubicBezTo>
                  <a:cubicBezTo>
                    <a:pt x="3" y="13"/>
                    <a:pt x="3" y="13"/>
                    <a:pt x="3" y="12"/>
                  </a:cubicBezTo>
                  <a:moveTo>
                    <a:pt x="0" y="0"/>
                  </a:moveTo>
                  <a:cubicBezTo>
                    <a:pt x="1" y="4"/>
                    <a:pt x="2" y="6"/>
                    <a:pt x="2" y="9"/>
                  </a:cubicBezTo>
                  <a:cubicBezTo>
                    <a:pt x="3" y="10"/>
                    <a:pt x="3" y="11"/>
                    <a:pt x="3" y="12"/>
                  </a:cubicBezTo>
                  <a:cubicBezTo>
                    <a:pt x="3" y="9"/>
                    <a:pt x="3" y="8"/>
                    <a:pt x="3" y="8"/>
                  </a:cubicBezTo>
                  <a:cubicBezTo>
                    <a:pt x="2" y="5"/>
                    <a:pt x="1"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9" name="Freeform 551"/>
            <p:cNvSpPr/>
            <p:nvPr/>
          </p:nvSpPr>
          <p:spPr bwMode="auto">
            <a:xfrm>
              <a:off x="1355" y="2707"/>
              <a:ext cx="2" cy="6"/>
            </a:xfrm>
            <a:custGeom>
              <a:avLst/>
              <a:gdLst>
                <a:gd name="T0" fmla="*/ 0 w 1"/>
                <a:gd name="T1" fmla="*/ 0 h 4"/>
                <a:gd name="T2" fmla="*/ 1 w 1"/>
                <a:gd name="T3" fmla="*/ 4 h 4"/>
                <a:gd name="T4" fmla="*/ 1 w 1"/>
                <a:gd name="T5" fmla="*/ 3 h 4"/>
                <a:gd name="T6" fmla="*/ 1 w 1"/>
                <a:gd name="T7" fmla="*/ 3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1" y="1"/>
                    <a:pt x="1" y="2"/>
                    <a:pt x="1" y="4"/>
                  </a:cubicBezTo>
                  <a:cubicBezTo>
                    <a:pt x="1" y="4"/>
                    <a:pt x="1" y="4"/>
                    <a:pt x="1" y="3"/>
                  </a:cubicBezTo>
                  <a:cubicBezTo>
                    <a:pt x="1" y="3"/>
                    <a:pt x="1" y="3"/>
                    <a:pt x="1" y="3"/>
                  </a:cubicBezTo>
                  <a:cubicBezTo>
                    <a:pt x="1" y="2"/>
                    <a:pt x="1"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0" name="Freeform 552"/>
            <p:cNvSpPr>
              <a:spLocks noEditPoints="1"/>
            </p:cNvSpPr>
            <p:nvPr/>
          </p:nvSpPr>
          <p:spPr bwMode="auto">
            <a:xfrm>
              <a:off x="1286" y="2669"/>
              <a:ext cx="66" cy="39"/>
            </a:xfrm>
            <a:custGeom>
              <a:avLst/>
              <a:gdLst>
                <a:gd name="T0" fmla="*/ 7 w 46"/>
                <a:gd name="T1" fmla="*/ 24 h 27"/>
                <a:gd name="T2" fmla="*/ 6 w 46"/>
                <a:gd name="T3" fmla="*/ 25 h 27"/>
                <a:gd name="T4" fmla="*/ 7 w 46"/>
                <a:gd name="T5" fmla="*/ 25 h 27"/>
                <a:gd name="T6" fmla="*/ 7 w 46"/>
                <a:gd name="T7" fmla="*/ 24 h 27"/>
                <a:gd name="T8" fmla="*/ 14 w 46"/>
                <a:gd name="T9" fmla="*/ 13 h 27"/>
                <a:gd name="T10" fmla="*/ 17 w 46"/>
                <a:gd name="T11" fmla="*/ 7 h 27"/>
                <a:gd name="T12" fmla="*/ 24 w 46"/>
                <a:gd name="T13" fmla="*/ 19 h 27"/>
                <a:gd name="T14" fmla="*/ 34 w 46"/>
                <a:gd name="T15" fmla="*/ 19 h 27"/>
                <a:gd name="T16" fmla="*/ 32 w 46"/>
                <a:gd name="T17" fmla="*/ 20 h 27"/>
                <a:gd name="T18" fmla="*/ 31 w 46"/>
                <a:gd name="T19" fmla="*/ 20 h 27"/>
                <a:gd name="T20" fmla="*/ 18 w 46"/>
                <a:gd name="T21" fmla="*/ 26 h 27"/>
                <a:gd name="T22" fmla="*/ 15 w 46"/>
                <a:gd name="T23" fmla="*/ 13 h 27"/>
                <a:gd name="T24" fmla="*/ 14 w 46"/>
                <a:gd name="T25" fmla="*/ 13 h 27"/>
                <a:gd name="T26" fmla="*/ 14 w 46"/>
                <a:gd name="T27" fmla="*/ 13 h 27"/>
                <a:gd name="T28" fmla="*/ 14 w 46"/>
                <a:gd name="T29" fmla="*/ 13 h 27"/>
                <a:gd name="T30" fmla="*/ 15 w 46"/>
                <a:gd name="T31" fmla="*/ 0 h 27"/>
                <a:gd name="T32" fmla="*/ 13 w 46"/>
                <a:gd name="T33" fmla="*/ 13 h 27"/>
                <a:gd name="T34" fmla="*/ 8 w 46"/>
                <a:gd name="T35" fmla="*/ 10 h 27"/>
                <a:gd name="T36" fmla="*/ 7 w 46"/>
                <a:gd name="T37" fmla="*/ 10 h 27"/>
                <a:gd name="T38" fmla="*/ 0 w 46"/>
                <a:gd name="T39" fmla="*/ 22 h 27"/>
                <a:gd name="T40" fmla="*/ 4 w 46"/>
                <a:gd name="T41" fmla="*/ 24 h 27"/>
                <a:gd name="T42" fmla="*/ 5 w 46"/>
                <a:gd name="T43" fmla="*/ 24 h 27"/>
                <a:gd name="T44" fmla="*/ 7 w 46"/>
                <a:gd name="T45" fmla="*/ 24 h 27"/>
                <a:gd name="T46" fmla="*/ 3 w 46"/>
                <a:gd name="T47" fmla="*/ 21 h 27"/>
                <a:gd name="T48" fmla="*/ 1 w 46"/>
                <a:gd name="T49" fmla="*/ 22 h 27"/>
                <a:gd name="T50" fmla="*/ 6 w 46"/>
                <a:gd name="T51" fmla="*/ 10 h 27"/>
                <a:gd name="T52" fmla="*/ 6 w 46"/>
                <a:gd name="T53" fmla="*/ 11 h 27"/>
                <a:gd name="T54" fmla="*/ 7 w 46"/>
                <a:gd name="T55" fmla="*/ 25 h 27"/>
                <a:gd name="T56" fmla="*/ 9 w 46"/>
                <a:gd name="T57" fmla="*/ 26 h 27"/>
                <a:gd name="T58" fmla="*/ 11 w 46"/>
                <a:gd name="T59" fmla="*/ 25 h 27"/>
                <a:gd name="T60" fmla="*/ 12 w 46"/>
                <a:gd name="T61" fmla="*/ 25 h 27"/>
                <a:gd name="T62" fmla="*/ 12 w 46"/>
                <a:gd name="T63" fmla="*/ 25 h 27"/>
                <a:gd name="T64" fmla="*/ 16 w 46"/>
                <a:gd name="T65" fmla="*/ 27 h 27"/>
                <a:gd name="T66" fmla="*/ 18 w 46"/>
                <a:gd name="T67" fmla="*/ 27 h 27"/>
                <a:gd name="T68" fmla="*/ 23 w 46"/>
                <a:gd name="T69" fmla="*/ 24 h 27"/>
                <a:gd name="T70" fmla="*/ 33 w 46"/>
                <a:gd name="T71" fmla="*/ 21 h 27"/>
                <a:gd name="T72" fmla="*/ 34 w 46"/>
                <a:gd name="T73" fmla="*/ 21 h 27"/>
                <a:gd name="T74" fmla="*/ 35 w 46"/>
                <a:gd name="T75" fmla="*/ 21 h 27"/>
                <a:gd name="T76" fmla="*/ 33 w 46"/>
                <a:gd name="T77" fmla="*/ 23 h 27"/>
                <a:gd name="T78" fmla="*/ 34 w 46"/>
                <a:gd name="T79" fmla="*/ 23 h 27"/>
                <a:gd name="T80" fmla="*/ 40 w 46"/>
                <a:gd name="T81" fmla="*/ 19 h 27"/>
                <a:gd name="T82" fmla="*/ 37 w 46"/>
                <a:gd name="T83" fmla="*/ 17 h 27"/>
                <a:gd name="T84" fmla="*/ 30 w 46"/>
                <a:gd name="T85" fmla="*/ 8 h 27"/>
                <a:gd name="T86" fmla="*/ 32 w 46"/>
                <a:gd name="T87" fmla="*/ 9 h 27"/>
                <a:gd name="T88" fmla="*/ 46 w 46"/>
                <a:gd name="T89" fmla="*/ 17 h 27"/>
                <a:gd name="T90" fmla="*/ 45 w 46"/>
                <a:gd name="T91" fmla="*/ 14 h 27"/>
                <a:gd name="T92" fmla="*/ 32 w 46"/>
                <a:gd name="T93" fmla="*/ 1 h 27"/>
                <a:gd name="T94" fmla="*/ 28 w 46"/>
                <a:gd name="T95" fmla="*/ 3 h 27"/>
                <a:gd name="T96" fmla="*/ 22 w 46"/>
                <a:gd name="T97" fmla="*/ 2 h 27"/>
                <a:gd name="T98" fmla="*/ 17 w 46"/>
                <a:gd name="T99" fmla="*/ 1 h 27"/>
                <a:gd name="T100" fmla="*/ 16 w 46"/>
                <a:gd name="T101" fmla="*/ 0 h 27"/>
                <a:gd name="T102" fmla="*/ 16 w 46"/>
                <a:gd name="T103" fmla="*/ 0 h 27"/>
                <a:gd name="T104" fmla="*/ 16 w 46"/>
                <a:gd name="T105" fmla="*/ 0 h 27"/>
                <a:gd name="T106" fmla="*/ 16 w 46"/>
                <a:gd name="T107" fmla="*/ 0 h 27"/>
                <a:gd name="T108" fmla="*/ 16 w 46"/>
                <a:gd name="T109" fmla="*/ 0 h 27"/>
                <a:gd name="T110" fmla="*/ 15 w 46"/>
                <a:gd name="T111" fmla="*/ 0 h 27"/>
                <a:gd name="T112" fmla="*/ 32 w 46"/>
                <a:gd name="T113" fmla="*/ 0 h 27"/>
                <a:gd name="T114" fmla="*/ 32 w 46"/>
                <a:gd name="T115" fmla="*/ 1 h 27"/>
                <a:gd name="T116" fmla="*/ 32 w 46"/>
                <a:gd name="T117" fmla="*/ 0 h 27"/>
                <a:gd name="T118" fmla="*/ 32 w 46"/>
                <a:gd name="T1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 h="27">
                  <a:moveTo>
                    <a:pt x="7" y="24"/>
                  </a:moveTo>
                  <a:cubicBezTo>
                    <a:pt x="7" y="25"/>
                    <a:pt x="7" y="25"/>
                    <a:pt x="6" y="25"/>
                  </a:cubicBezTo>
                  <a:cubicBezTo>
                    <a:pt x="7" y="25"/>
                    <a:pt x="7" y="25"/>
                    <a:pt x="7" y="25"/>
                  </a:cubicBezTo>
                  <a:cubicBezTo>
                    <a:pt x="7" y="25"/>
                    <a:pt x="7" y="25"/>
                    <a:pt x="7" y="24"/>
                  </a:cubicBezTo>
                  <a:moveTo>
                    <a:pt x="14" y="13"/>
                  </a:moveTo>
                  <a:cubicBezTo>
                    <a:pt x="15" y="13"/>
                    <a:pt x="17" y="12"/>
                    <a:pt x="17" y="7"/>
                  </a:cubicBezTo>
                  <a:cubicBezTo>
                    <a:pt x="24" y="19"/>
                    <a:pt x="24" y="19"/>
                    <a:pt x="24" y="19"/>
                  </a:cubicBezTo>
                  <a:cubicBezTo>
                    <a:pt x="24" y="19"/>
                    <a:pt x="31" y="19"/>
                    <a:pt x="34" y="19"/>
                  </a:cubicBezTo>
                  <a:cubicBezTo>
                    <a:pt x="37" y="19"/>
                    <a:pt x="37" y="19"/>
                    <a:pt x="32" y="20"/>
                  </a:cubicBezTo>
                  <a:cubicBezTo>
                    <a:pt x="32" y="20"/>
                    <a:pt x="32" y="20"/>
                    <a:pt x="31" y="20"/>
                  </a:cubicBezTo>
                  <a:cubicBezTo>
                    <a:pt x="29" y="20"/>
                    <a:pt x="24" y="21"/>
                    <a:pt x="18" y="26"/>
                  </a:cubicBezTo>
                  <a:cubicBezTo>
                    <a:pt x="18" y="26"/>
                    <a:pt x="18" y="13"/>
                    <a:pt x="15" y="13"/>
                  </a:cubicBezTo>
                  <a:cubicBezTo>
                    <a:pt x="15" y="13"/>
                    <a:pt x="15" y="13"/>
                    <a:pt x="14" y="13"/>
                  </a:cubicBezTo>
                  <a:cubicBezTo>
                    <a:pt x="14" y="13"/>
                    <a:pt x="14" y="13"/>
                    <a:pt x="14" y="13"/>
                  </a:cubicBezTo>
                  <a:cubicBezTo>
                    <a:pt x="14" y="13"/>
                    <a:pt x="14" y="13"/>
                    <a:pt x="14" y="13"/>
                  </a:cubicBezTo>
                  <a:moveTo>
                    <a:pt x="15" y="0"/>
                  </a:moveTo>
                  <a:cubicBezTo>
                    <a:pt x="15" y="0"/>
                    <a:pt x="19" y="13"/>
                    <a:pt x="13" y="13"/>
                  </a:cubicBezTo>
                  <a:cubicBezTo>
                    <a:pt x="12" y="13"/>
                    <a:pt x="10" y="12"/>
                    <a:pt x="8" y="10"/>
                  </a:cubicBezTo>
                  <a:cubicBezTo>
                    <a:pt x="8" y="10"/>
                    <a:pt x="7" y="10"/>
                    <a:pt x="7" y="10"/>
                  </a:cubicBezTo>
                  <a:cubicBezTo>
                    <a:pt x="6" y="10"/>
                    <a:pt x="4" y="11"/>
                    <a:pt x="0" y="22"/>
                  </a:cubicBezTo>
                  <a:cubicBezTo>
                    <a:pt x="0" y="22"/>
                    <a:pt x="1" y="23"/>
                    <a:pt x="4" y="24"/>
                  </a:cubicBezTo>
                  <a:cubicBezTo>
                    <a:pt x="5" y="24"/>
                    <a:pt x="5" y="24"/>
                    <a:pt x="5" y="24"/>
                  </a:cubicBezTo>
                  <a:cubicBezTo>
                    <a:pt x="7" y="24"/>
                    <a:pt x="7" y="24"/>
                    <a:pt x="7" y="24"/>
                  </a:cubicBezTo>
                  <a:cubicBezTo>
                    <a:pt x="6" y="23"/>
                    <a:pt x="5" y="21"/>
                    <a:pt x="3" y="21"/>
                  </a:cubicBezTo>
                  <a:cubicBezTo>
                    <a:pt x="2" y="21"/>
                    <a:pt x="1" y="21"/>
                    <a:pt x="1" y="22"/>
                  </a:cubicBezTo>
                  <a:cubicBezTo>
                    <a:pt x="1" y="22"/>
                    <a:pt x="5" y="10"/>
                    <a:pt x="6" y="10"/>
                  </a:cubicBezTo>
                  <a:cubicBezTo>
                    <a:pt x="6" y="10"/>
                    <a:pt x="6" y="10"/>
                    <a:pt x="6" y="11"/>
                  </a:cubicBezTo>
                  <a:cubicBezTo>
                    <a:pt x="7" y="25"/>
                    <a:pt x="7" y="25"/>
                    <a:pt x="7" y="25"/>
                  </a:cubicBezTo>
                  <a:cubicBezTo>
                    <a:pt x="8" y="25"/>
                    <a:pt x="8" y="25"/>
                    <a:pt x="9" y="26"/>
                  </a:cubicBezTo>
                  <a:cubicBezTo>
                    <a:pt x="9" y="25"/>
                    <a:pt x="10" y="25"/>
                    <a:pt x="11" y="25"/>
                  </a:cubicBezTo>
                  <a:cubicBezTo>
                    <a:pt x="11" y="25"/>
                    <a:pt x="11" y="25"/>
                    <a:pt x="12" y="25"/>
                  </a:cubicBezTo>
                  <a:cubicBezTo>
                    <a:pt x="12" y="25"/>
                    <a:pt x="12" y="25"/>
                    <a:pt x="12" y="25"/>
                  </a:cubicBezTo>
                  <a:cubicBezTo>
                    <a:pt x="13" y="25"/>
                    <a:pt x="16" y="25"/>
                    <a:pt x="16" y="27"/>
                  </a:cubicBezTo>
                  <a:cubicBezTo>
                    <a:pt x="17" y="27"/>
                    <a:pt x="17" y="27"/>
                    <a:pt x="18" y="27"/>
                  </a:cubicBezTo>
                  <a:cubicBezTo>
                    <a:pt x="19" y="25"/>
                    <a:pt x="21" y="25"/>
                    <a:pt x="23" y="24"/>
                  </a:cubicBezTo>
                  <a:cubicBezTo>
                    <a:pt x="26" y="23"/>
                    <a:pt x="30" y="21"/>
                    <a:pt x="33" y="21"/>
                  </a:cubicBezTo>
                  <a:cubicBezTo>
                    <a:pt x="33" y="21"/>
                    <a:pt x="34" y="21"/>
                    <a:pt x="34" y="21"/>
                  </a:cubicBezTo>
                  <a:cubicBezTo>
                    <a:pt x="34" y="21"/>
                    <a:pt x="34" y="21"/>
                    <a:pt x="35" y="21"/>
                  </a:cubicBezTo>
                  <a:cubicBezTo>
                    <a:pt x="35" y="21"/>
                    <a:pt x="36" y="21"/>
                    <a:pt x="33" y="23"/>
                  </a:cubicBezTo>
                  <a:cubicBezTo>
                    <a:pt x="33" y="23"/>
                    <a:pt x="34" y="23"/>
                    <a:pt x="34" y="23"/>
                  </a:cubicBezTo>
                  <a:cubicBezTo>
                    <a:pt x="35" y="23"/>
                    <a:pt x="37" y="21"/>
                    <a:pt x="40" y="19"/>
                  </a:cubicBezTo>
                  <a:cubicBezTo>
                    <a:pt x="40" y="19"/>
                    <a:pt x="35" y="19"/>
                    <a:pt x="37" y="17"/>
                  </a:cubicBezTo>
                  <a:cubicBezTo>
                    <a:pt x="37" y="17"/>
                    <a:pt x="25" y="8"/>
                    <a:pt x="30" y="8"/>
                  </a:cubicBezTo>
                  <a:cubicBezTo>
                    <a:pt x="31" y="8"/>
                    <a:pt x="31" y="9"/>
                    <a:pt x="32" y="9"/>
                  </a:cubicBezTo>
                  <a:cubicBezTo>
                    <a:pt x="32" y="9"/>
                    <a:pt x="40" y="9"/>
                    <a:pt x="46" y="17"/>
                  </a:cubicBezTo>
                  <a:cubicBezTo>
                    <a:pt x="46" y="16"/>
                    <a:pt x="45" y="15"/>
                    <a:pt x="45" y="14"/>
                  </a:cubicBezTo>
                  <a:cubicBezTo>
                    <a:pt x="45" y="14"/>
                    <a:pt x="36" y="5"/>
                    <a:pt x="32" y="1"/>
                  </a:cubicBezTo>
                  <a:cubicBezTo>
                    <a:pt x="32" y="2"/>
                    <a:pt x="31" y="3"/>
                    <a:pt x="28" y="3"/>
                  </a:cubicBezTo>
                  <a:cubicBezTo>
                    <a:pt x="26" y="3"/>
                    <a:pt x="25" y="3"/>
                    <a:pt x="22" y="2"/>
                  </a:cubicBezTo>
                  <a:cubicBezTo>
                    <a:pt x="22" y="2"/>
                    <a:pt x="20" y="1"/>
                    <a:pt x="17" y="1"/>
                  </a:cubicBezTo>
                  <a:cubicBezTo>
                    <a:pt x="17" y="1"/>
                    <a:pt x="16" y="1"/>
                    <a:pt x="16" y="0"/>
                  </a:cubicBezTo>
                  <a:cubicBezTo>
                    <a:pt x="16" y="0"/>
                    <a:pt x="16" y="0"/>
                    <a:pt x="16" y="0"/>
                  </a:cubicBezTo>
                  <a:cubicBezTo>
                    <a:pt x="16" y="0"/>
                    <a:pt x="16" y="0"/>
                    <a:pt x="16" y="0"/>
                  </a:cubicBezTo>
                  <a:cubicBezTo>
                    <a:pt x="16" y="0"/>
                    <a:pt x="16" y="0"/>
                    <a:pt x="16" y="0"/>
                  </a:cubicBezTo>
                  <a:cubicBezTo>
                    <a:pt x="16" y="0"/>
                    <a:pt x="16" y="0"/>
                    <a:pt x="16" y="0"/>
                  </a:cubicBezTo>
                  <a:cubicBezTo>
                    <a:pt x="15" y="0"/>
                    <a:pt x="15" y="0"/>
                    <a:pt x="15" y="0"/>
                  </a:cubicBezTo>
                  <a:moveTo>
                    <a:pt x="32" y="0"/>
                  </a:moveTo>
                  <a:cubicBezTo>
                    <a:pt x="32" y="1"/>
                    <a:pt x="32" y="1"/>
                    <a:pt x="32" y="1"/>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1" name="Freeform 553"/>
            <p:cNvSpPr/>
            <p:nvPr/>
          </p:nvSpPr>
          <p:spPr bwMode="auto">
            <a:xfrm>
              <a:off x="1287" y="2684"/>
              <a:ext cx="9" cy="21"/>
            </a:xfrm>
            <a:custGeom>
              <a:avLst/>
              <a:gdLst>
                <a:gd name="T0" fmla="*/ 5 w 6"/>
                <a:gd name="T1" fmla="*/ 0 h 15"/>
                <a:gd name="T2" fmla="*/ 0 w 6"/>
                <a:gd name="T3" fmla="*/ 12 h 15"/>
                <a:gd name="T4" fmla="*/ 2 w 6"/>
                <a:gd name="T5" fmla="*/ 11 h 15"/>
                <a:gd name="T6" fmla="*/ 6 w 6"/>
                <a:gd name="T7" fmla="*/ 14 h 15"/>
                <a:gd name="T8" fmla="*/ 6 w 6"/>
                <a:gd name="T9" fmla="*/ 14 h 15"/>
                <a:gd name="T10" fmla="*/ 6 w 6"/>
                <a:gd name="T11" fmla="*/ 14 h 15"/>
                <a:gd name="T12" fmla="*/ 6 w 6"/>
                <a:gd name="T13" fmla="*/ 15 h 15"/>
                <a:gd name="T14" fmla="*/ 6 w 6"/>
                <a:gd name="T15" fmla="*/ 15 h 15"/>
                <a:gd name="T16" fmla="*/ 5 w 6"/>
                <a:gd name="T17" fmla="*/ 1 h 15"/>
                <a:gd name="T18" fmla="*/ 5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5" y="0"/>
                  </a:moveTo>
                  <a:cubicBezTo>
                    <a:pt x="4" y="0"/>
                    <a:pt x="0" y="12"/>
                    <a:pt x="0" y="12"/>
                  </a:cubicBezTo>
                  <a:cubicBezTo>
                    <a:pt x="0" y="11"/>
                    <a:pt x="1" y="11"/>
                    <a:pt x="2" y="11"/>
                  </a:cubicBezTo>
                  <a:cubicBezTo>
                    <a:pt x="4" y="11"/>
                    <a:pt x="5" y="13"/>
                    <a:pt x="6" y="14"/>
                  </a:cubicBezTo>
                  <a:cubicBezTo>
                    <a:pt x="6" y="14"/>
                    <a:pt x="6" y="14"/>
                    <a:pt x="6" y="14"/>
                  </a:cubicBezTo>
                  <a:cubicBezTo>
                    <a:pt x="6" y="14"/>
                    <a:pt x="6" y="14"/>
                    <a:pt x="6" y="14"/>
                  </a:cubicBezTo>
                  <a:cubicBezTo>
                    <a:pt x="6" y="15"/>
                    <a:pt x="6" y="15"/>
                    <a:pt x="6" y="15"/>
                  </a:cubicBezTo>
                  <a:cubicBezTo>
                    <a:pt x="6" y="15"/>
                    <a:pt x="6" y="15"/>
                    <a:pt x="6" y="15"/>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2" name="Freeform 554"/>
            <p:cNvSpPr>
              <a:spLocks noEditPoints="1"/>
            </p:cNvSpPr>
            <p:nvPr/>
          </p:nvSpPr>
          <p:spPr bwMode="auto">
            <a:xfrm>
              <a:off x="1306" y="2679"/>
              <a:ext cx="33" cy="28"/>
            </a:xfrm>
            <a:custGeom>
              <a:avLst/>
              <a:gdLst>
                <a:gd name="T0" fmla="*/ 0 w 23"/>
                <a:gd name="T1" fmla="*/ 6 h 19"/>
                <a:gd name="T2" fmla="*/ 0 w 23"/>
                <a:gd name="T3" fmla="*/ 6 h 19"/>
                <a:gd name="T4" fmla="*/ 0 w 23"/>
                <a:gd name="T5" fmla="*/ 6 h 19"/>
                <a:gd name="T6" fmla="*/ 3 w 23"/>
                <a:gd name="T7" fmla="*/ 0 h 19"/>
                <a:gd name="T8" fmla="*/ 0 w 23"/>
                <a:gd name="T9" fmla="*/ 6 h 19"/>
                <a:gd name="T10" fmla="*/ 1 w 23"/>
                <a:gd name="T11" fmla="*/ 6 h 19"/>
                <a:gd name="T12" fmla="*/ 4 w 23"/>
                <a:gd name="T13" fmla="*/ 19 h 19"/>
                <a:gd name="T14" fmla="*/ 17 w 23"/>
                <a:gd name="T15" fmla="*/ 13 h 19"/>
                <a:gd name="T16" fmla="*/ 18 w 23"/>
                <a:gd name="T17" fmla="*/ 13 h 19"/>
                <a:gd name="T18" fmla="*/ 20 w 23"/>
                <a:gd name="T19" fmla="*/ 12 h 19"/>
                <a:gd name="T20" fmla="*/ 10 w 23"/>
                <a:gd name="T21" fmla="*/ 12 h 19"/>
                <a:gd name="T22" fmla="*/ 3 w 23"/>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9">
                  <a:moveTo>
                    <a:pt x="0" y="6"/>
                  </a:moveTo>
                  <a:cubicBezTo>
                    <a:pt x="0" y="6"/>
                    <a:pt x="0" y="6"/>
                    <a:pt x="0" y="6"/>
                  </a:cubicBezTo>
                  <a:cubicBezTo>
                    <a:pt x="0" y="6"/>
                    <a:pt x="0" y="6"/>
                    <a:pt x="0" y="6"/>
                  </a:cubicBezTo>
                  <a:moveTo>
                    <a:pt x="3" y="0"/>
                  </a:moveTo>
                  <a:cubicBezTo>
                    <a:pt x="3" y="5"/>
                    <a:pt x="1" y="6"/>
                    <a:pt x="0" y="6"/>
                  </a:cubicBezTo>
                  <a:cubicBezTo>
                    <a:pt x="1" y="6"/>
                    <a:pt x="1" y="6"/>
                    <a:pt x="1" y="6"/>
                  </a:cubicBezTo>
                  <a:cubicBezTo>
                    <a:pt x="4" y="6"/>
                    <a:pt x="4" y="19"/>
                    <a:pt x="4" y="19"/>
                  </a:cubicBezTo>
                  <a:cubicBezTo>
                    <a:pt x="10" y="14"/>
                    <a:pt x="15" y="13"/>
                    <a:pt x="17" y="13"/>
                  </a:cubicBezTo>
                  <a:cubicBezTo>
                    <a:pt x="18" y="13"/>
                    <a:pt x="18" y="13"/>
                    <a:pt x="18" y="13"/>
                  </a:cubicBezTo>
                  <a:cubicBezTo>
                    <a:pt x="23" y="12"/>
                    <a:pt x="23" y="12"/>
                    <a:pt x="20" y="12"/>
                  </a:cubicBezTo>
                  <a:cubicBezTo>
                    <a:pt x="17" y="12"/>
                    <a:pt x="10" y="12"/>
                    <a:pt x="10" y="1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pic>
          <p:nvPicPr>
            <p:cNvPr id="153" name="Picture 5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 y="2664"/>
              <a:ext cx="11"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4" name="Freeform 556"/>
            <p:cNvSpPr/>
            <p:nvPr/>
          </p:nvSpPr>
          <p:spPr bwMode="auto">
            <a:xfrm>
              <a:off x="1309" y="2669"/>
              <a:ext cx="1" cy="1"/>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0" y="0"/>
                    <a:pt x="0"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5" name="Freeform 557"/>
            <p:cNvSpPr>
              <a:spLocks noEditPoints="1"/>
            </p:cNvSpPr>
            <p:nvPr/>
          </p:nvSpPr>
          <p:spPr bwMode="auto">
            <a:xfrm>
              <a:off x="1318" y="2704"/>
              <a:ext cx="40" cy="30"/>
            </a:xfrm>
            <a:custGeom>
              <a:avLst/>
              <a:gdLst>
                <a:gd name="T0" fmla="*/ 19 w 28"/>
                <a:gd name="T1" fmla="*/ 10 h 21"/>
                <a:gd name="T2" fmla="*/ 19 w 28"/>
                <a:gd name="T3" fmla="*/ 10 h 21"/>
                <a:gd name="T4" fmla="*/ 20 w 28"/>
                <a:gd name="T5" fmla="*/ 15 h 21"/>
                <a:gd name="T6" fmla="*/ 20 w 28"/>
                <a:gd name="T7" fmla="*/ 15 h 21"/>
                <a:gd name="T8" fmla="*/ 20 w 28"/>
                <a:gd name="T9" fmla="*/ 15 h 21"/>
                <a:gd name="T10" fmla="*/ 21 w 28"/>
                <a:gd name="T11" fmla="*/ 10 h 21"/>
                <a:gd name="T12" fmla="*/ 19 w 28"/>
                <a:gd name="T13" fmla="*/ 10 h 21"/>
                <a:gd name="T14" fmla="*/ 8 w 28"/>
                <a:gd name="T15" fmla="*/ 9 h 21"/>
                <a:gd name="T16" fmla="*/ 3 w 28"/>
                <a:gd name="T17" fmla="*/ 14 h 21"/>
                <a:gd name="T18" fmla="*/ 2 w 28"/>
                <a:gd name="T19" fmla="*/ 15 h 21"/>
                <a:gd name="T20" fmla="*/ 0 w 28"/>
                <a:gd name="T21" fmla="*/ 20 h 21"/>
                <a:gd name="T22" fmla="*/ 10 w 28"/>
                <a:gd name="T23" fmla="*/ 17 h 21"/>
                <a:gd name="T24" fmla="*/ 7 w 28"/>
                <a:gd name="T25" fmla="*/ 13 h 21"/>
                <a:gd name="T26" fmla="*/ 7 w 28"/>
                <a:gd name="T27" fmla="*/ 14 h 21"/>
                <a:gd name="T28" fmla="*/ 5 w 28"/>
                <a:gd name="T29" fmla="*/ 17 h 21"/>
                <a:gd name="T30" fmla="*/ 3 w 28"/>
                <a:gd name="T31" fmla="*/ 17 h 21"/>
                <a:gd name="T32" fmla="*/ 4 w 28"/>
                <a:gd name="T33" fmla="*/ 13 h 21"/>
                <a:gd name="T34" fmla="*/ 6 w 28"/>
                <a:gd name="T35" fmla="*/ 13 h 21"/>
                <a:gd name="T36" fmla="*/ 8 w 28"/>
                <a:gd name="T37" fmla="*/ 10 h 21"/>
                <a:gd name="T38" fmla="*/ 8 w 28"/>
                <a:gd name="T39" fmla="*/ 9 h 21"/>
                <a:gd name="T40" fmla="*/ 27 w 28"/>
                <a:gd name="T41" fmla="*/ 6 h 21"/>
                <a:gd name="T42" fmla="*/ 26 w 28"/>
                <a:gd name="T43" fmla="*/ 11 h 21"/>
                <a:gd name="T44" fmla="*/ 26 w 28"/>
                <a:gd name="T45" fmla="*/ 12 h 21"/>
                <a:gd name="T46" fmla="*/ 27 w 28"/>
                <a:gd name="T47" fmla="*/ 15 h 21"/>
                <a:gd name="T48" fmla="*/ 27 w 28"/>
                <a:gd name="T49" fmla="*/ 21 h 21"/>
                <a:gd name="T50" fmla="*/ 27 w 28"/>
                <a:gd name="T51" fmla="*/ 21 h 21"/>
                <a:gd name="T52" fmla="*/ 27 w 28"/>
                <a:gd name="T53" fmla="*/ 6 h 21"/>
                <a:gd name="T54" fmla="*/ 13 w 28"/>
                <a:gd name="T55" fmla="*/ 5 h 21"/>
                <a:gd name="T56" fmla="*/ 10 w 28"/>
                <a:gd name="T57" fmla="*/ 8 h 21"/>
                <a:gd name="T58" fmla="*/ 10 w 28"/>
                <a:gd name="T59" fmla="*/ 8 h 21"/>
                <a:gd name="T60" fmla="*/ 13 w 28"/>
                <a:gd name="T61" fmla="*/ 6 h 21"/>
                <a:gd name="T62" fmla="*/ 13 w 28"/>
                <a:gd name="T63" fmla="*/ 5 h 21"/>
                <a:gd name="T64" fmla="*/ 8 w 28"/>
                <a:gd name="T65" fmla="*/ 2 h 21"/>
                <a:gd name="T66" fmla="*/ 5 w 28"/>
                <a:gd name="T67" fmla="*/ 5 h 21"/>
                <a:gd name="T68" fmla="*/ 6 w 28"/>
                <a:gd name="T69" fmla="*/ 6 h 21"/>
                <a:gd name="T70" fmla="*/ 8 w 28"/>
                <a:gd name="T71" fmla="*/ 6 h 21"/>
                <a:gd name="T72" fmla="*/ 8 w 28"/>
                <a:gd name="T73" fmla="*/ 4 h 21"/>
                <a:gd name="T74" fmla="*/ 8 w 28"/>
                <a:gd name="T75" fmla="*/ 2 h 21"/>
                <a:gd name="T76" fmla="*/ 20 w 28"/>
                <a:gd name="T77" fmla="*/ 1 h 21"/>
                <a:gd name="T78" fmla="*/ 20 w 28"/>
                <a:gd name="T79" fmla="*/ 1 h 21"/>
                <a:gd name="T80" fmla="*/ 20 w 28"/>
                <a:gd name="T81" fmla="*/ 1 h 21"/>
                <a:gd name="T82" fmla="*/ 19 w 28"/>
                <a:gd name="T83" fmla="*/ 3 h 21"/>
                <a:gd name="T84" fmla="*/ 19 w 28"/>
                <a:gd name="T85" fmla="*/ 3 h 21"/>
                <a:gd name="T86" fmla="*/ 20 w 28"/>
                <a:gd name="T87" fmla="*/ 1 h 21"/>
                <a:gd name="T88" fmla="*/ 20 w 28"/>
                <a:gd name="T89" fmla="*/ 1 h 21"/>
                <a:gd name="T90" fmla="*/ 11 w 28"/>
                <a:gd name="T91" fmla="*/ 1 h 21"/>
                <a:gd name="T92" fmla="*/ 10 w 28"/>
                <a:gd name="T93" fmla="*/ 2 h 21"/>
                <a:gd name="T94" fmla="*/ 10 w 28"/>
                <a:gd name="T95" fmla="*/ 5 h 21"/>
                <a:gd name="T96" fmla="*/ 11 w 28"/>
                <a:gd name="T97" fmla="*/ 5 h 21"/>
                <a:gd name="T98" fmla="*/ 13 w 28"/>
                <a:gd name="T99" fmla="*/ 4 h 21"/>
                <a:gd name="T100" fmla="*/ 13 w 28"/>
                <a:gd name="T101" fmla="*/ 4 h 21"/>
                <a:gd name="T102" fmla="*/ 11 w 28"/>
                <a:gd name="T103" fmla="*/ 1 h 21"/>
                <a:gd name="T104" fmla="*/ 17 w 28"/>
                <a:gd name="T105" fmla="*/ 0 h 21"/>
                <a:gd name="T106" fmla="*/ 14 w 28"/>
                <a:gd name="T107" fmla="*/ 1 h 21"/>
                <a:gd name="T108" fmla="*/ 15 w 28"/>
                <a:gd name="T109" fmla="*/ 3 h 21"/>
                <a:gd name="T110" fmla="*/ 16 w 28"/>
                <a:gd name="T111" fmla="*/ 3 h 21"/>
                <a:gd name="T112" fmla="*/ 15 w 28"/>
                <a:gd name="T113" fmla="*/ 3 h 21"/>
                <a:gd name="T114" fmla="*/ 16 w 28"/>
                <a:gd name="T115" fmla="*/ 5 h 21"/>
                <a:gd name="T116" fmla="*/ 17 w 28"/>
                <a:gd name="T117" fmla="*/ 4 h 21"/>
                <a:gd name="T118" fmla="*/ 16 w 28"/>
                <a:gd name="T119" fmla="*/ 2 h 21"/>
                <a:gd name="T120" fmla="*/ 17 w 28"/>
                <a:gd name="T1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21">
                  <a:moveTo>
                    <a:pt x="19" y="10"/>
                  </a:moveTo>
                  <a:cubicBezTo>
                    <a:pt x="19" y="10"/>
                    <a:pt x="19" y="10"/>
                    <a:pt x="19" y="10"/>
                  </a:cubicBezTo>
                  <a:cubicBezTo>
                    <a:pt x="18" y="15"/>
                    <a:pt x="19" y="15"/>
                    <a:pt x="20" y="15"/>
                  </a:cubicBezTo>
                  <a:cubicBezTo>
                    <a:pt x="20" y="15"/>
                    <a:pt x="20" y="15"/>
                    <a:pt x="20" y="15"/>
                  </a:cubicBezTo>
                  <a:cubicBezTo>
                    <a:pt x="20" y="15"/>
                    <a:pt x="20" y="15"/>
                    <a:pt x="20" y="15"/>
                  </a:cubicBezTo>
                  <a:cubicBezTo>
                    <a:pt x="21" y="15"/>
                    <a:pt x="21" y="13"/>
                    <a:pt x="21" y="10"/>
                  </a:cubicBezTo>
                  <a:cubicBezTo>
                    <a:pt x="20" y="10"/>
                    <a:pt x="20" y="10"/>
                    <a:pt x="19" y="10"/>
                  </a:cubicBezTo>
                  <a:moveTo>
                    <a:pt x="8" y="9"/>
                  </a:moveTo>
                  <a:cubicBezTo>
                    <a:pt x="6" y="11"/>
                    <a:pt x="5" y="12"/>
                    <a:pt x="3" y="14"/>
                  </a:cubicBezTo>
                  <a:cubicBezTo>
                    <a:pt x="3" y="15"/>
                    <a:pt x="3" y="15"/>
                    <a:pt x="2" y="15"/>
                  </a:cubicBezTo>
                  <a:cubicBezTo>
                    <a:pt x="1" y="17"/>
                    <a:pt x="0" y="18"/>
                    <a:pt x="0" y="20"/>
                  </a:cubicBezTo>
                  <a:cubicBezTo>
                    <a:pt x="10" y="17"/>
                    <a:pt x="10" y="17"/>
                    <a:pt x="10" y="17"/>
                  </a:cubicBezTo>
                  <a:cubicBezTo>
                    <a:pt x="8" y="17"/>
                    <a:pt x="7" y="14"/>
                    <a:pt x="7" y="13"/>
                  </a:cubicBezTo>
                  <a:cubicBezTo>
                    <a:pt x="7" y="13"/>
                    <a:pt x="7" y="14"/>
                    <a:pt x="7" y="14"/>
                  </a:cubicBezTo>
                  <a:cubicBezTo>
                    <a:pt x="5" y="17"/>
                    <a:pt x="5" y="17"/>
                    <a:pt x="5" y="17"/>
                  </a:cubicBezTo>
                  <a:cubicBezTo>
                    <a:pt x="3" y="17"/>
                    <a:pt x="3" y="17"/>
                    <a:pt x="3" y="17"/>
                  </a:cubicBezTo>
                  <a:cubicBezTo>
                    <a:pt x="4" y="13"/>
                    <a:pt x="4" y="13"/>
                    <a:pt x="4" y="13"/>
                  </a:cubicBezTo>
                  <a:cubicBezTo>
                    <a:pt x="6" y="13"/>
                    <a:pt x="6" y="13"/>
                    <a:pt x="6" y="13"/>
                  </a:cubicBezTo>
                  <a:cubicBezTo>
                    <a:pt x="5" y="13"/>
                    <a:pt x="5" y="12"/>
                    <a:pt x="8" y="10"/>
                  </a:cubicBezTo>
                  <a:cubicBezTo>
                    <a:pt x="8" y="10"/>
                    <a:pt x="8" y="10"/>
                    <a:pt x="8" y="9"/>
                  </a:cubicBezTo>
                  <a:moveTo>
                    <a:pt x="27" y="6"/>
                  </a:moveTo>
                  <a:cubicBezTo>
                    <a:pt x="27" y="8"/>
                    <a:pt x="27" y="10"/>
                    <a:pt x="26" y="11"/>
                  </a:cubicBezTo>
                  <a:cubicBezTo>
                    <a:pt x="26" y="12"/>
                    <a:pt x="26" y="12"/>
                    <a:pt x="26" y="12"/>
                  </a:cubicBezTo>
                  <a:cubicBezTo>
                    <a:pt x="27" y="13"/>
                    <a:pt x="27" y="14"/>
                    <a:pt x="27" y="15"/>
                  </a:cubicBezTo>
                  <a:cubicBezTo>
                    <a:pt x="27" y="15"/>
                    <a:pt x="28" y="16"/>
                    <a:pt x="27" y="21"/>
                  </a:cubicBezTo>
                  <a:cubicBezTo>
                    <a:pt x="27" y="21"/>
                    <a:pt x="27" y="21"/>
                    <a:pt x="27" y="21"/>
                  </a:cubicBezTo>
                  <a:cubicBezTo>
                    <a:pt x="28" y="19"/>
                    <a:pt x="28" y="15"/>
                    <a:pt x="27" y="6"/>
                  </a:cubicBezTo>
                  <a:moveTo>
                    <a:pt x="13" y="5"/>
                  </a:moveTo>
                  <a:cubicBezTo>
                    <a:pt x="12" y="6"/>
                    <a:pt x="11" y="7"/>
                    <a:pt x="10" y="8"/>
                  </a:cubicBezTo>
                  <a:cubicBezTo>
                    <a:pt x="10" y="8"/>
                    <a:pt x="10" y="8"/>
                    <a:pt x="10" y="8"/>
                  </a:cubicBezTo>
                  <a:cubicBezTo>
                    <a:pt x="11" y="8"/>
                    <a:pt x="12" y="7"/>
                    <a:pt x="13" y="6"/>
                  </a:cubicBezTo>
                  <a:cubicBezTo>
                    <a:pt x="13" y="6"/>
                    <a:pt x="13" y="5"/>
                    <a:pt x="13" y="5"/>
                  </a:cubicBezTo>
                  <a:moveTo>
                    <a:pt x="8" y="2"/>
                  </a:moveTo>
                  <a:cubicBezTo>
                    <a:pt x="7" y="3"/>
                    <a:pt x="6" y="4"/>
                    <a:pt x="5" y="5"/>
                  </a:cubicBezTo>
                  <a:cubicBezTo>
                    <a:pt x="5" y="5"/>
                    <a:pt x="4" y="6"/>
                    <a:pt x="6" y="6"/>
                  </a:cubicBezTo>
                  <a:cubicBezTo>
                    <a:pt x="6" y="6"/>
                    <a:pt x="7" y="6"/>
                    <a:pt x="8" y="6"/>
                  </a:cubicBezTo>
                  <a:cubicBezTo>
                    <a:pt x="8" y="5"/>
                    <a:pt x="8" y="4"/>
                    <a:pt x="8" y="4"/>
                  </a:cubicBezTo>
                  <a:cubicBezTo>
                    <a:pt x="8" y="3"/>
                    <a:pt x="8" y="3"/>
                    <a:pt x="8" y="2"/>
                  </a:cubicBezTo>
                  <a:moveTo>
                    <a:pt x="20" y="1"/>
                  </a:moveTo>
                  <a:cubicBezTo>
                    <a:pt x="20" y="1"/>
                    <a:pt x="20" y="1"/>
                    <a:pt x="20" y="1"/>
                  </a:cubicBezTo>
                  <a:cubicBezTo>
                    <a:pt x="20" y="1"/>
                    <a:pt x="20" y="1"/>
                    <a:pt x="20" y="1"/>
                  </a:cubicBezTo>
                  <a:cubicBezTo>
                    <a:pt x="19" y="1"/>
                    <a:pt x="19" y="2"/>
                    <a:pt x="19" y="3"/>
                  </a:cubicBezTo>
                  <a:cubicBezTo>
                    <a:pt x="19" y="3"/>
                    <a:pt x="19" y="3"/>
                    <a:pt x="19" y="3"/>
                  </a:cubicBezTo>
                  <a:cubicBezTo>
                    <a:pt x="19" y="3"/>
                    <a:pt x="20" y="2"/>
                    <a:pt x="20" y="1"/>
                  </a:cubicBezTo>
                  <a:cubicBezTo>
                    <a:pt x="20" y="1"/>
                    <a:pt x="20" y="1"/>
                    <a:pt x="20" y="1"/>
                  </a:cubicBezTo>
                  <a:moveTo>
                    <a:pt x="11" y="1"/>
                  </a:moveTo>
                  <a:cubicBezTo>
                    <a:pt x="10" y="1"/>
                    <a:pt x="10" y="2"/>
                    <a:pt x="10" y="2"/>
                  </a:cubicBezTo>
                  <a:cubicBezTo>
                    <a:pt x="10" y="2"/>
                    <a:pt x="10" y="4"/>
                    <a:pt x="10" y="5"/>
                  </a:cubicBezTo>
                  <a:cubicBezTo>
                    <a:pt x="10" y="5"/>
                    <a:pt x="11" y="5"/>
                    <a:pt x="11" y="5"/>
                  </a:cubicBezTo>
                  <a:cubicBezTo>
                    <a:pt x="13" y="4"/>
                    <a:pt x="13" y="4"/>
                    <a:pt x="13" y="4"/>
                  </a:cubicBezTo>
                  <a:cubicBezTo>
                    <a:pt x="13" y="4"/>
                    <a:pt x="13" y="4"/>
                    <a:pt x="13" y="4"/>
                  </a:cubicBezTo>
                  <a:cubicBezTo>
                    <a:pt x="13" y="2"/>
                    <a:pt x="12" y="1"/>
                    <a:pt x="11" y="1"/>
                  </a:cubicBezTo>
                  <a:moveTo>
                    <a:pt x="17" y="0"/>
                  </a:moveTo>
                  <a:cubicBezTo>
                    <a:pt x="17" y="0"/>
                    <a:pt x="16" y="1"/>
                    <a:pt x="14" y="1"/>
                  </a:cubicBezTo>
                  <a:cubicBezTo>
                    <a:pt x="15" y="1"/>
                    <a:pt x="15" y="2"/>
                    <a:pt x="15" y="3"/>
                  </a:cubicBezTo>
                  <a:cubicBezTo>
                    <a:pt x="16" y="3"/>
                    <a:pt x="16" y="3"/>
                    <a:pt x="16" y="3"/>
                  </a:cubicBezTo>
                  <a:cubicBezTo>
                    <a:pt x="16" y="3"/>
                    <a:pt x="16" y="3"/>
                    <a:pt x="15" y="3"/>
                  </a:cubicBezTo>
                  <a:cubicBezTo>
                    <a:pt x="16" y="4"/>
                    <a:pt x="16" y="4"/>
                    <a:pt x="16" y="5"/>
                  </a:cubicBezTo>
                  <a:cubicBezTo>
                    <a:pt x="16" y="5"/>
                    <a:pt x="16" y="5"/>
                    <a:pt x="17" y="4"/>
                  </a:cubicBezTo>
                  <a:cubicBezTo>
                    <a:pt x="17" y="3"/>
                    <a:pt x="17" y="2"/>
                    <a:pt x="16" y="2"/>
                  </a:cubicBezTo>
                  <a:cubicBezTo>
                    <a:pt x="16" y="2"/>
                    <a:pt x="17" y="1"/>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6" name="Freeform 558"/>
            <p:cNvSpPr/>
            <p:nvPr/>
          </p:nvSpPr>
          <p:spPr bwMode="auto">
            <a:xfrm>
              <a:off x="1248" y="2807"/>
              <a:ext cx="138" cy="13"/>
            </a:xfrm>
            <a:custGeom>
              <a:avLst/>
              <a:gdLst>
                <a:gd name="T0" fmla="*/ 90 w 95"/>
                <a:gd name="T1" fmla="*/ 0 h 9"/>
                <a:gd name="T2" fmla="*/ 89 w 95"/>
                <a:gd name="T3" fmla="*/ 1 h 9"/>
                <a:gd name="T4" fmla="*/ 89 w 95"/>
                <a:gd name="T5" fmla="*/ 1 h 9"/>
                <a:gd name="T6" fmla="*/ 78 w 95"/>
                <a:gd name="T7" fmla="*/ 6 h 9"/>
                <a:gd name="T8" fmla="*/ 64 w 95"/>
                <a:gd name="T9" fmla="*/ 7 h 9"/>
                <a:gd name="T10" fmla="*/ 58 w 95"/>
                <a:gd name="T11" fmla="*/ 6 h 9"/>
                <a:gd name="T12" fmla="*/ 28 w 95"/>
                <a:gd name="T13" fmla="*/ 8 h 9"/>
                <a:gd name="T14" fmla="*/ 25 w 95"/>
                <a:gd name="T15" fmla="*/ 8 h 9"/>
                <a:gd name="T16" fmla="*/ 5 w 95"/>
                <a:gd name="T17" fmla="*/ 4 h 9"/>
                <a:gd name="T18" fmla="*/ 4 w 95"/>
                <a:gd name="T19" fmla="*/ 2 h 9"/>
                <a:gd name="T20" fmla="*/ 4 w 95"/>
                <a:gd name="T21" fmla="*/ 2 h 9"/>
                <a:gd name="T22" fmla="*/ 8 w 95"/>
                <a:gd name="T23" fmla="*/ 6 h 9"/>
                <a:gd name="T24" fmla="*/ 24 w 95"/>
                <a:gd name="T25" fmla="*/ 9 h 9"/>
                <a:gd name="T26" fmla="*/ 29 w 95"/>
                <a:gd name="T27" fmla="*/ 9 h 9"/>
                <a:gd name="T28" fmla="*/ 64 w 95"/>
                <a:gd name="T29" fmla="*/ 8 h 9"/>
                <a:gd name="T30" fmla="*/ 82 w 95"/>
                <a:gd name="T31" fmla="*/ 5 h 9"/>
                <a:gd name="T32" fmla="*/ 92 w 95"/>
                <a:gd name="T33" fmla="*/ 1 h 9"/>
                <a:gd name="T34" fmla="*/ 90 w 95"/>
                <a:gd name="T35" fmla="*/ 1 h 9"/>
                <a:gd name="T36" fmla="*/ 90 w 95"/>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
                  <a:moveTo>
                    <a:pt x="90" y="0"/>
                  </a:moveTo>
                  <a:cubicBezTo>
                    <a:pt x="90" y="1"/>
                    <a:pt x="89" y="1"/>
                    <a:pt x="89" y="1"/>
                  </a:cubicBezTo>
                  <a:cubicBezTo>
                    <a:pt x="89" y="1"/>
                    <a:pt x="89" y="1"/>
                    <a:pt x="89" y="1"/>
                  </a:cubicBezTo>
                  <a:cubicBezTo>
                    <a:pt x="86" y="1"/>
                    <a:pt x="78" y="6"/>
                    <a:pt x="78" y="6"/>
                  </a:cubicBezTo>
                  <a:cubicBezTo>
                    <a:pt x="64" y="7"/>
                    <a:pt x="64" y="7"/>
                    <a:pt x="64" y="7"/>
                  </a:cubicBezTo>
                  <a:cubicBezTo>
                    <a:pt x="63" y="7"/>
                    <a:pt x="60" y="6"/>
                    <a:pt x="58" y="6"/>
                  </a:cubicBezTo>
                  <a:cubicBezTo>
                    <a:pt x="47" y="6"/>
                    <a:pt x="28" y="8"/>
                    <a:pt x="28" y="8"/>
                  </a:cubicBezTo>
                  <a:cubicBezTo>
                    <a:pt x="27" y="8"/>
                    <a:pt x="26" y="8"/>
                    <a:pt x="25" y="8"/>
                  </a:cubicBezTo>
                  <a:cubicBezTo>
                    <a:pt x="17" y="8"/>
                    <a:pt x="5" y="4"/>
                    <a:pt x="5" y="4"/>
                  </a:cubicBezTo>
                  <a:cubicBezTo>
                    <a:pt x="5" y="3"/>
                    <a:pt x="5" y="3"/>
                    <a:pt x="4" y="2"/>
                  </a:cubicBezTo>
                  <a:cubicBezTo>
                    <a:pt x="4" y="2"/>
                    <a:pt x="4" y="2"/>
                    <a:pt x="4" y="2"/>
                  </a:cubicBezTo>
                  <a:cubicBezTo>
                    <a:pt x="4" y="2"/>
                    <a:pt x="0" y="3"/>
                    <a:pt x="8" y="6"/>
                  </a:cubicBezTo>
                  <a:cubicBezTo>
                    <a:pt x="8" y="6"/>
                    <a:pt x="16" y="9"/>
                    <a:pt x="24" y="9"/>
                  </a:cubicBezTo>
                  <a:cubicBezTo>
                    <a:pt x="25" y="9"/>
                    <a:pt x="27" y="9"/>
                    <a:pt x="29" y="9"/>
                  </a:cubicBezTo>
                  <a:cubicBezTo>
                    <a:pt x="29" y="9"/>
                    <a:pt x="59" y="8"/>
                    <a:pt x="64" y="8"/>
                  </a:cubicBezTo>
                  <a:cubicBezTo>
                    <a:pt x="64" y="8"/>
                    <a:pt x="76" y="8"/>
                    <a:pt x="82" y="5"/>
                  </a:cubicBezTo>
                  <a:cubicBezTo>
                    <a:pt x="82" y="5"/>
                    <a:pt x="95" y="1"/>
                    <a:pt x="92" y="1"/>
                  </a:cubicBezTo>
                  <a:cubicBezTo>
                    <a:pt x="91" y="1"/>
                    <a:pt x="91" y="1"/>
                    <a:pt x="90" y="1"/>
                  </a:cubicBezTo>
                  <a:cubicBezTo>
                    <a:pt x="90" y="0"/>
                    <a:pt x="90" y="0"/>
                    <a:pt x="9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7" name="Freeform 559"/>
            <p:cNvSpPr>
              <a:spLocks noEditPoints="1"/>
            </p:cNvSpPr>
            <p:nvPr/>
          </p:nvSpPr>
          <p:spPr bwMode="auto">
            <a:xfrm>
              <a:off x="1254" y="2718"/>
              <a:ext cx="125" cy="101"/>
            </a:xfrm>
            <a:custGeom>
              <a:avLst/>
              <a:gdLst>
                <a:gd name="T0" fmla="*/ 50 w 86"/>
                <a:gd name="T1" fmla="*/ 46 h 69"/>
                <a:gd name="T2" fmla="*/ 51 w 86"/>
                <a:gd name="T3" fmla="*/ 46 h 69"/>
                <a:gd name="T4" fmla="*/ 59 w 86"/>
                <a:gd name="T5" fmla="*/ 1 h 69"/>
                <a:gd name="T6" fmla="*/ 58 w 86"/>
                <a:gd name="T7" fmla="*/ 5 h 69"/>
                <a:gd name="T8" fmla="*/ 59 w 86"/>
                <a:gd name="T9" fmla="*/ 7 h 69"/>
                <a:gd name="T10" fmla="*/ 53 w 86"/>
                <a:gd name="T11" fmla="*/ 12 h 69"/>
                <a:gd name="T12" fmla="*/ 40 w 86"/>
                <a:gd name="T13" fmla="*/ 29 h 69"/>
                <a:gd name="T14" fmla="*/ 38 w 86"/>
                <a:gd name="T15" fmla="*/ 58 h 69"/>
                <a:gd name="T16" fmla="*/ 47 w 86"/>
                <a:gd name="T17" fmla="*/ 57 h 69"/>
                <a:gd name="T18" fmla="*/ 47 w 86"/>
                <a:gd name="T19" fmla="*/ 58 h 69"/>
                <a:gd name="T20" fmla="*/ 38 w 86"/>
                <a:gd name="T21" fmla="*/ 61 h 69"/>
                <a:gd name="T22" fmla="*/ 37 w 86"/>
                <a:gd name="T23" fmla="*/ 61 h 69"/>
                <a:gd name="T24" fmla="*/ 19 w 86"/>
                <a:gd name="T25" fmla="*/ 68 h 69"/>
                <a:gd name="T26" fmla="*/ 0 w 86"/>
                <a:gd name="T27" fmla="*/ 63 h 69"/>
                <a:gd name="T28" fmla="*/ 21 w 86"/>
                <a:gd name="T29" fmla="*/ 69 h 69"/>
                <a:gd name="T30" fmla="*/ 54 w 86"/>
                <a:gd name="T31" fmla="*/ 67 h 69"/>
                <a:gd name="T32" fmla="*/ 74 w 86"/>
                <a:gd name="T33" fmla="*/ 67 h 69"/>
                <a:gd name="T34" fmla="*/ 85 w 86"/>
                <a:gd name="T35" fmla="*/ 62 h 69"/>
                <a:gd name="T36" fmla="*/ 85 w 86"/>
                <a:gd name="T37" fmla="*/ 60 h 69"/>
                <a:gd name="T38" fmla="*/ 82 w 86"/>
                <a:gd name="T39" fmla="*/ 61 h 69"/>
                <a:gd name="T40" fmla="*/ 82 w 86"/>
                <a:gd name="T41" fmla="*/ 57 h 69"/>
                <a:gd name="T42" fmla="*/ 74 w 86"/>
                <a:gd name="T43" fmla="*/ 64 h 69"/>
                <a:gd name="T44" fmla="*/ 79 w 86"/>
                <a:gd name="T45" fmla="*/ 55 h 69"/>
                <a:gd name="T46" fmla="*/ 78 w 86"/>
                <a:gd name="T47" fmla="*/ 55 h 69"/>
                <a:gd name="T48" fmla="*/ 63 w 86"/>
                <a:gd name="T49" fmla="*/ 63 h 69"/>
                <a:gd name="T50" fmla="*/ 73 w 86"/>
                <a:gd name="T51" fmla="*/ 56 h 69"/>
                <a:gd name="T52" fmla="*/ 52 w 86"/>
                <a:gd name="T53" fmla="*/ 58 h 69"/>
                <a:gd name="T54" fmla="*/ 52 w 86"/>
                <a:gd name="T55" fmla="*/ 58 h 69"/>
                <a:gd name="T56" fmla="*/ 48 w 86"/>
                <a:gd name="T57" fmla="*/ 46 h 69"/>
                <a:gd name="T58" fmla="*/ 51 w 86"/>
                <a:gd name="T59" fmla="*/ 43 h 69"/>
                <a:gd name="T60" fmla="*/ 50 w 86"/>
                <a:gd name="T61" fmla="*/ 42 h 69"/>
                <a:gd name="T62" fmla="*/ 54 w 86"/>
                <a:gd name="T63" fmla="*/ 41 h 69"/>
                <a:gd name="T64" fmla="*/ 67 w 86"/>
                <a:gd name="T65" fmla="*/ 40 h 69"/>
                <a:gd name="T66" fmla="*/ 58 w 86"/>
                <a:gd name="T67" fmla="*/ 34 h 69"/>
                <a:gd name="T68" fmla="*/ 63 w 86"/>
                <a:gd name="T69" fmla="*/ 28 h 69"/>
                <a:gd name="T70" fmla="*/ 64 w 86"/>
                <a:gd name="T71" fmla="*/ 14 h 69"/>
                <a:gd name="T72" fmla="*/ 61 w 86"/>
                <a:gd name="T73" fmla="*/ 14 h 69"/>
                <a:gd name="T74" fmla="*/ 68 w 86"/>
                <a:gd name="T75" fmla="*/ 8 h 69"/>
                <a:gd name="T76" fmla="*/ 67 w 86"/>
                <a:gd name="T77" fmla="*/ 1 h 69"/>
                <a:gd name="T78" fmla="*/ 67 w 86"/>
                <a:gd name="T79" fmla="*/ 1 h 69"/>
                <a:gd name="T80" fmla="*/ 64 w 86"/>
                <a:gd name="T81" fmla="*/ 7 h 69"/>
                <a:gd name="T82" fmla="*/ 60 w 86"/>
                <a:gd name="T8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69">
                  <a:moveTo>
                    <a:pt x="51" y="46"/>
                  </a:moveTo>
                  <a:cubicBezTo>
                    <a:pt x="50" y="46"/>
                    <a:pt x="50" y="46"/>
                    <a:pt x="50" y="46"/>
                  </a:cubicBezTo>
                  <a:cubicBezTo>
                    <a:pt x="50" y="46"/>
                    <a:pt x="50" y="46"/>
                    <a:pt x="50" y="46"/>
                  </a:cubicBezTo>
                  <a:cubicBezTo>
                    <a:pt x="50" y="46"/>
                    <a:pt x="50" y="46"/>
                    <a:pt x="51" y="46"/>
                  </a:cubicBezTo>
                  <a:moveTo>
                    <a:pt x="60" y="0"/>
                  </a:moveTo>
                  <a:cubicBezTo>
                    <a:pt x="60" y="0"/>
                    <a:pt x="60" y="0"/>
                    <a:pt x="59" y="1"/>
                  </a:cubicBezTo>
                  <a:cubicBezTo>
                    <a:pt x="59" y="2"/>
                    <a:pt x="59" y="4"/>
                    <a:pt x="59" y="4"/>
                  </a:cubicBezTo>
                  <a:cubicBezTo>
                    <a:pt x="59" y="4"/>
                    <a:pt x="59" y="5"/>
                    <a:pt x="58" y="5"/>
                  </a:cubicBezTo>
                  <a:cubicBezTo>
                    <a:pt x="60" y="5"/>
                    <a:pt x="60" y="5"/>
                    <a:pt x="60" y="5"/>
                  </a:cubicBezTo>
                  <a:cubicBezTo>
                    <a:pt x="59" y="7"/>
                    <a:pt x="59" y="7"/>
                    <a:pt x="59" y="7"/>
                  </a:cubicBezTo>
                  <a:cubicBezTo>
                    <a:pt x="59" y="7"/>
                    <a:pt x="59" y="7"/>
                    <a:pt x="59" y="7"/>
                  </a:cubicBezTo>
                  <a:cubicBezTo>
                    <a:pt x="58" y="7"/>
                    <a:pt x="55" y="7"/>
                    <a:pt x="53" y="12"/>
                  </a:cubicBezTo>
                  <a:cubicBezTo>
                    <a:pt x="50" y="13"/>
                    <a:pt x="29" y="22"/>
                    <a:pt x="40" y="29"/>
                  </a:cubicBezTo>
                  <a:cubicBezTo>
                    <a:pt x="40" y="29"/>
                    <a:pt x="40" y="29"/>
                    <a:pt x="40" y="29"/>
                  </a:cubicBezTo>
                  <a:cubicBezTo>
                    <a:pt x="41" y="29"/>
                    <a:pt x="55" y="29"/>
                    <a:pt x="42" y="44"/>
                  </a:cubicBezTo>
                  <a:cubicBezTo>
                    <a:pt x="42" y="44"/>
                    <a:pt x="28" y="58"/>
                    <a:pt x="38" y="58"/>
                  </a:cubicBezTo>
                  <a:cubicBezTo>
                    <a:pt x="40" y="58"/>
                    <a:pt x="42" y="58"/>
                    <a:pt x="45" y="57"/>
                  </a:cubicBezTo>
                  <a:cubicBezTo>
                    <a:pt x="45" y="57"/>
                    <a:pt x="46" y="57"/>
                    <a:pt x="47" y="57"/>
                  </a:cubicBezTo>
                  <a:cubicBezTo>
                    <a:pt x="47" y="57"/>
                    <a:pt x="47" y="57"/>
                    <a:pt x="47" y="57"/>
                  </a:cubicBezTo>
                  <a:cubicBezTo>
                    <a:pt x="47" y="58"/>
                    <a:pt x="47" y="58"/>
                    <a:pt x="47" y="58"/>
                  </a:cubicBezTo>
                  <a:cubicBezTo>
                    <a:pt x="47" y="58"/>
                    <a:pt x="47" y="58"/>
                    <a:pt x="47" y="58"/>
                  </a:cubicBezTo>
                  <a:cubicBezTo>
                    <a:pt x="47" y="58"/>
                    <a:pt x="42" y="61"/>
                    <a:pt x="38" y="61"/>
                  </a:cubicBezTo>
                  <a:cubicBezTo>
                    <a:pt x="38" y="61"/>
                    <a:pt x="38" y="61"/>
                    <a:pt x="37" y="61"/>
                  </a:cubicBezTo>
                  <a:cubicBezTo>
                    <a:pt x="37" y="61"/>
                    <a:pt x="37" y="61"/>
                    <a:pt x="37" y="61"/>
                  </a:cubicBezTo>
                  <a:cubicBezTo>
                    <a:pt x="35" y="61"/>
                    <a:pt x="27" y="61"/>
                    <a:pt x="25" y="66"/>
                  </a:cubicBezTo>
                  <a:cubicBezTo>
                    <a:pt x="25" y="66"/>
                    <a:pt x="24" y="68"/>
                    <a:pt x="19" y="68"/>
                  </a:cubicBezTo>
                  <a:cubicBezTo>
                    <a:pt x="18" y="68"/>
                    <a:pt x="17" y="68"/>
                    <a:pt x="16" y="68"/>
                  </a:cubicBezTo>
                  <a:cubicBezTo>
                    <a:pt x="0" y="63"/>
                    <a:pt x="0" y="63"/>
                    <a:pt x="0" y="63"/>
                  </a:cubicBezTo>
                  <a:cubicBezTo>
                    <a:pt x="1" y="64"/>
                    <a:pt x="1" y="64"/>
                    <a:pt x="1" y="65"/>
                  </a:cubicBezTo>
                  <a:cubicBezTo>
                    <a:pt x="1" y="65"/>
                    <a:pt x="13" y="69"/>
                    <a:pt x="21" y="69"/>
                  </a:cubicBezTo>
                  <a:cubicBezTo>
                    <a:pt x="22" y="69"/>
                    <a:pt x="23" y="69"/>
                    <a:pt x="24" y="69"/>
                  </a:cubicBezTo>
                  <a:cubicBezTo>
                    <a:pt x="24" y="69"/>
                    <a:pt x="43" y="67"/>
                    <a:pt x="54" y="67"/>
                  </a:cubicBezTo>
                  <a:cubicBezTo>
                    <a:pt x="56" y="67"/>
                    <a:pt x="59" y="68"/>
                    <a:pt x="60" y="68"/>
                  </a:cubicBezTo>
                  <a:cubicBezTo>
                    <a:pt x="74" y="67"/>
                    <a:pt x="74" y="67"/>
                    <a:pt x="74" y="67"/>
                  </a:cubicBezTo>
                  <a:cubicBezTo>
                    <a:pt x="74" y="67"/>
                    <a:pt x="82" y="62"/>
                    <a:pt x="85" y="62"/>
                  </a:cubicBezTo>
                  <a:cubicBezTo>
                    <a:pt x="85" y="62"/>
                    <a:pt x="85" y="62"/>
                    <a:pt x="85" y="62"/>
                  </a:cubicBezTo>
                  <a:cubicBezTo>
                    <a:pt x="85" y="62"/>
                    <a:pt x="86" y="62"/>
                    <a:pt x="86" y="61"/>
                  </a:cubicBezTo>
                  <a:cubicBezTo>
                    <a:pt x="85" y="60"/>
                    <a:pt x="85" y="60"/>
                    <a:pt x="85" y="60"/>
                  </a:cubicBezTo>
                  <a:cubicBezTo>
                    <a:pt x="84" y="61"/>
                    <a:pt x="84" y="62"/>
                    <a:pt x="83" y="62"/>
                  </a:cubicBezTo>
                  <a:cubicBezTo>
                    <a:pt x="82" y="62"/>
                    <a:pt x="82" y="61"/>
                    <a:pt x="82" y="61"/>
                  </a:cubicBezTo>
                  <a:cubicBezTo>
                    <a:pt x="84" y="59"/>
                    <a:pt x="83" y="58"/>
                    <a:pt x="83" y="58"/>
                  </a:cubicBezTo>
                  <a:cubicBezTo>
                    <a:pt x="82" y="57"/>
                    <a:pt x="82" y="57"/>
                    <a:pt x="82" y="57"/>
                  </a:cubicBezTo>
                  <a:cubicBezTo>
                    <a:pt x="81" y="57"/>
                    <a:pt x="81" y="57"/>
                    <a:pt x="81" y="57"/>
                  </a:cubicBezTo>
                  <a:cubicBezTo>
                    <a:pt x="79" y="60"/>
                    <a:pt x="74" y="64"/>
                    <a:pt x="74" y="64"/>
                  </a:cubicBezTo>
                  <a:cubicBezTo>
                    <a:pt x="73" y="63"/>
                    <a:pt x="79" y="56"/>
                    <a:pt x="79" y="56"/>
                  </a:cubicBezTo>
                  <a:cubicBezTo>
                    <a:pt x="79" y="55"/>
                    <a:pt x="79" y="55"/>
                    <a:pt x="79" y="55"/>
                  </a:cubicBezTo>
                  <a:cubicBezTo>
                    <a:pt x="78" y="55"/>
                    <a:pt x="78" y="55"/>
                    <a:pt x="78" y="55"/>
                  </a:cubicBezTo>
                  <a:cubicBezTo>
                    <a:pt x="78" y="55"/>
                    <a:pt x="78" y="55"/>
                    <a:pt x="78" y="55"/>
                  </a:cubicBezTo>
                  <a:cubicBezTo>
                    <a:pt x="77" y="56"/>
                    <a:pt x="76" y="56"/>
                    <a:pt x="75" y="57"/>
                  </a:cubicBezTo>
                  <a:cubicBezTo>
                    <a:pt x="68" y="62"/>
                    <a:pt x="65" y="63"/>
                    <a:pt x="63" y="63"/>
                  </a:cubicBezTo>
                  <a:cubicBezTo>
                    <a:pt x="62" y="63"/>
                    <a:pt x="62" y="63"/>
                    <a:pt x="62" y="63"/>
                  </a:cubicBezTo>
                  <a:cubicBezTo>
                    <a:pt x="64" y="59"/>
                    <a:pt x="73" y="56"/>
                    <a:pt x="73" y="56"/>
                  </a:cubicBezTo>
                  <a:cubicBezTo>
                    <a:pt x="73" y="56"/>
                    <a:pt x="68" y="56"/>
                    <a:pt x="63" y="56"/>
                  </a:cubicBezTo>
                  <a:cubicBezTo>
                    <a:pt x="59" y="56"/>
                    <a:pt x="54" y="56"/>
                    <a:pt x="52" y="58"/>
                  </a:cubicBezTo>
                  <a:cubicBezTo>
                    <a:pt x="52" y="58"/>
                    <a:pt x="52" y="58"/>
                    <a:pt x="52" y="58"/>
                  </a:cubicBezTo>
                  <a:cubicBezTo>
                    <a:pt x="52" y="58"/>
                    <a:pt x="52" y="58"/>
                    <a:pt x="52" y="58"/>
                  </a:cubicBezTo>
                  <a:cubicBezTo>
                    <a:pt x="52" y="56"/>
                    <a:pt x="50" y="50"/>
                    <a:pt x="50" y="46"/>
                  </a:cubicBezTo>
                  <a:cubicBezTo>
                    <a:pt x="49" y="46"/>
                    <a:pt x="49" y="46"/>
                    <a:pt x="48" y="46"/>
                  </a:cubicBezTo>
                  <a:cubicBezTo>
                    <a:pt x="47" y="44"/>
                    <a:pt x="48" y="43"/>
                    <a:pt x="50" y="42"/>
                  </a:cubicBezTo>
                  <a:cubicBezTo>
                    <a:pt x="51" y="43"/>
                    <a:pt x="51" y="43"/>
                    <a:pt x="51" y="43"/>
                  </a:cubicBezTo>
                  <a:cubicBezTo>
                    <a:pt x="51" y="43"/>
                    <a:pt x="51" y="43"/>
                    <a:pt x="51" y="43"/>
                  </a:cubicBezTo>
                  <a:cubicBezTo>
                    <a:pt x="50" y="42"/>
                    <a:pt x="50" y="42"/>
                    <a:pt x="50" y="42"/>
                  </a:cubicBezTo>
                  <a:cubicBezTo>
                    <a:pt x="51" y="42"/>
                    <a:pt x="52" y="41"/>
                    <a:pt x="53" y="41"/>
                  </a:cubicBezTo>
                  <a:cubicBezTo>
                    <a:pt x="54" y="41"/>
                    <a:pt x="54" y="41"/>
                    <a:pt x="54" y="41"/>
                  </a:cubicBezTo>
                  <a:cubicBezTo>
                    <a:pt x="56" y="39"/>
                    <a:pt x="58" y="37"/>
                    <a:pt x="61" y="37"/>
                  </a:cubicBezTo>
                  <a:cubicBezTo>
                    <a:pt x="63" y="37"/>
                    <a:pt x="65" y="38"/>
                    <a:pt x="67" y="40"/>
                  </a:cubicBezTo>
                  <a:cubicBezTo>
                    <a:pt x="67" y="40"/>
                    <a:pt x="66" y="34"/>
                    <a:pt x="60" y="34"/>
                  </a:cubicBezTo>
                  <a:cubicBezTo>
                    <a:pt x="59" y="34"/>
                    <a:pt x="59" y="34"/>
                    <a:pt x="58" y="34"/>
                  </a:cubicBezTo>
                  <a:cubicBezTo>
                    <a:pt x="58" y="34"/>
                    <a:pt x="47" y="32"/>
                    <a:pt x="64" y="29"/>
                  </a:cubicBezTo>
                  <a:cubicBezTo>
                    <a:pt x="64" y="29"/>
                    <a:pt x="72" y="28"/>
                    <a:pt x="63" y="28"/>
                  </a:cubicBezTo>
                  <a:cubicBezTo>
                    <a:pt x="63" y="28"/>
                    <a:pt x="55" y="25"/>
                    <a:pt x="66" y="20"/>
                  </a:cubicBezTo>
                  <a:cubicBezTo>
                    <a:pt x="66" y="20"/>
                    <a:pt x="75" y="14"/>
                    <a:pt x="64" y="14"/>
                  </a:cubicBezTo>
                  <a:cubicBezTo>
                    <a:pt x="64" y="14"/>
                    <a:pt x="63" y="14"/>
                    <a:pt x="62" y="14"/>
                  </a:cubicBezTo>
                  <a:cubicBezTo>
                    <a:pt x="62" y="14"/>
                    <a:pt x="62" y="14"/>
                    <a:pt x="61" y="14"/>
                  </a:cubicBezTo>
                  <a:cubicBezTo>
                    <a:pt x="57" y="14"/>
                    <a:pt x="49" y="14"/>
                    <a:pt x="67" y="9"/>
                  </a:cubicBezTo>
                  <a:cubicBezTo>
                    <a:pt x="67" y="9"/>
                    <a:pt x="68" y="9"/>
                    <a:pt x="68" y="8"/>
                  </a:cubicBezTo>
                  <a:cubicBezTo>
                    <a:pt x="67" y="8"/>
                    <a:pt x="67" y="5"/>
                    <a:pt x="67" y="5"/>
                  </a:cubicBezTo>
                  <a:cubicBezTo>
                    <a:pt x="67" y="4"/>
                    <a:pt x="67" y="2"/>
                    <a:pt x="67" y="1"/>
                  </a:cubicBezTo>
                  <a:cubicBezTo>
                    <a:pt x="67" y="1"/>
                    <a:pt x="67" y="1"/>
                    <a:pt x="67" y="1"/>
                  </a:cubicBezTo>
                  <a:cubicBezTo>
                    <a:pt x="67" y="1"/>
                    <a:pt x="67" y="1"/>
                    <a:pt x="67" y="1"/>
                  </a:cubicBezTo>
                  <a:cubicBezTo>
                    <a:pt x="67" y="1"/>
                    <a:pt x="67" y="7"/>
                    <a:pt x="65" y="7"/>
                  </a:cubicBezTo>
                  <a:cubicBezTo>
                    <a:pt x="65" y="7"/>
                    <a:pt x="64" y="7"/>
                    <a:pt x="64" y="7"/>
                  </a:cubicBezTo>
                  <a:cubicBezTo>
                    <a:pt x="64" y="7"/>
                    <a:pt x="64" y="7"/>
                    <a:pt x="64" y="7"/>
                  </a:cubicBezTo>
                  <a:cubicBezTo>
                    <a:pt x="63" y="7"/>
                    <a:pt x="60" y="7"/>
                    <a:pt x="60" y="3"/>
                  </a:cubicBezTo>
                  <a:cubicBezTo>
                    <a:pt x="60" y="3"/>
                    <a:pt x="60" y="2"/>
                    <a:pt x="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8" name="Freeform 560"/>
            <p:cNvSpPr/>
            <p:nvPr/>
          </p:nvSpPr>
          <p:spPr bwMode="auto">
            <a:xfrm>
              <a:off x="1322" y="2779"/>
              <a:ext cx="6" cy="6"/>
            </a:xfrm>
            <a:custGeom>
              <a:avLst/>
              <a:gdLst>
                <a:gd name="T0" fmla="*/ 3 w 4"/>
                <a:gd name="T1" fmla="*/ 0 h 4"/>
                <a:gd name="T2" fmla="*/ 1 w 4"/>
                <a:gd name="T3" fmla="*/ 4 h 4"/>
                <a:gd name="T4" fmla="*/ 3 w 4"/>
                <a:gd name="T5" fmla="*/ 4 h 4"/>
                <a:gd name="T6" fmla="*/ 3 w 4"/>
                <a:gd name="T7" fmla="*/ 4 h 4"/>
                <a:gd name="T8" fmla="*/ 3 w 4"/>
                <a:gd name="T9" fmla="*/ 4 h 4"/>
                <a:gd name="T10" fmla="*/ 3 w 4"/>
                <a:gd name="T11" fmla="*/ 4 h 4"/>
                <a:gd name="T12" fmla="*/ 3 w 4"/>
                <a:gd name="T13" fmla="*/ 4 h 4"/>
                <a:gd name="T14" fmla="*/ 4 w 4"/>
                <a:gd name="T15" fmla="*/ 1 h 4"/>
                <a:gd name="T16" fmla="*/ 3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3" y="0"/>
                  </a:moveTo>
                  <a:cubicBezTo>
                    <a:pt x="1" y="1"/>
                    <a:pt x="0" y="2"/>
                    <a:pt x="1" y="4"/>
                  </a:cubicBezTo>
                  <a:cubicBezTo>
                    <a:pt x="2" y="4"/>
                    <a:pt x="2" y="4"/>
                    <a:pt x="3" y="4"/>
                  </a:cubicBezTo>
                  <a:cubicBezTo>
                    <a:pt x="3" y="4"/>
                    <a:pt x="3" y="4"/>
                    <a:pt x="3" y="4"/>
                  </a:cubicBezTo>
                  <a:cubicBezTo>
                    <a:pt x="3" y="4"/>
                    <a:pt x="3" y="4"/>
                    <a:pt x="3" y="4"/>
                  </a:cubicBezTo>
                  <a:cubicBezTo>
                    <a:pt x="3" y="4"/>
                    <a:pt x="3" y="4"/>
                    <a:pt x="3" y="4"/>
                  </a:cubicBezTo>
                  <a:cubicBezTo>
                    <a:pt x="3" y="4"/>
                    <a:pt x="3" y="4"/>
                    <a:pt x="3" y="4"/>
                  </a:cubicBezTo>
                  <a:cubicBezTo>
                    <a:pt x="3" y="3"/>
                    <a:pt x="3"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9" name="Freeform 561"/>
            <p:cNvSpPr>
              <a:spLocks noEditPoints="1"/>
            </p:cNvSpPr>
            <p:nvPr/>
          </p:nvSpPr>
          <p:spPr bwMode="auto">
            <a:xfrm>
              <a:off x="1331" y="2720"/>
              <a:ext cx="24" cy="7"/>
            </a:xfrm>
            <a:custGeom>
              <a:avLst/>
              <a:gdLst>
                <a:gd name="T0" fmla="*/ 15 w 17"/>
                <a:gd name="T1" fmla="*/ 1 h 5"/>
                <a:gd name="T2" fmla="*/ 16 w 17"/>
                <a:gd name="T3" fmla="*/ 5 h 5"/>
                <a:gd name="T4" fmla="*/ 17 w 17"/>
                <a:gd name="T5" fmla="*/ 2 h 5"/>
                <a:gd name="T6" fmla="*/ 16 w 17"/>
                <a:gd name="T7" fmla="*/ 2 h 5"/>
                <a:gd name="T8" fmla="*/ 16 w 17"/>
                <a:gd name="T9" fmla="*/ 2 h 5"/>
                <a:gd name="T10" fmla="*/ 15 w 17"/>
                <a:gd name="T11" fmla="*/ 1 h 5"/>
                <a:gd name="T12" fmla="*/ 4 w 17"/>
                <a:gd name="T13" fmla="*/ 0 h 5"/>
                <a:gd name="T14" fmla="*/ 1 w 17"/>
                <a:gd name="T15" fmla="*/ 1 h 5"/>
                <a:gd name="T16" fmla="*/ 1 w 17"/>
                <a:gd name="T17" fmla="*/ 4 h 5"/>
                <a:gd name="T18" fmla="*/ 2 w 17"/>
                <a:gd name="T19" fmla="*/ 4 h 5"/>
                <a:gd name="T20" fmla="*/ 4 w 1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
                  <a:moveTo>
                    <a:pt x="15" y="1"/>
                  </a:moveTo>
                  <a:cubicBezTo>
                    <a:pt x="15" y="5"/>
                    <a:pt x="16" y="5"/>
                    <a:pt x="16" y="5"/>
                  </a:cubicBezTo>
                  <a:cubicBezTo>
                    <a:pt x="16" y="5"/>
                    <a:pt x="16" y="4"/>
                    <a:pt x="17" y="2"/>
                  </a:cubicBezTo>
                  <a:cubicBezTo>
                    <a:pt x="17" y="2"/>
                    <a:pt x="16" y="2"/>
                    <a:pt x="16" y="2"/>
                  </a:cubicBezTo>
                  <a:cubicBezTo>
                    <a:pt x="16" y="2"/>
                    <a:pt x="16" y="2"/>
                    <a:pt x="16" y="2"/>
                  </a:cubicBezTo>
                  <a:cubicBezTo>
                    <a:pt x="16" y="2"/>
                    <a:pt x="16" y="2"/>
                    <a:pt x="15" y="1"/>
                  </a:cubicBezTo>
                  <a:moveTo>
                    <a:pt x="4" y="0"/>
                  </a:moveTo>
                  <a:cubicBezTo>
                    <a:pt x="3" y="0"/>
                    <a:pt x="2" y="1"/>
                    <a:pt x="1" y="1"/>
                  </a:cubicBezTo>
                  <a:cubicBezTo>
                    <a:pt x="0" y="4"/>
                    <a:pt x="1" y="4"/>
                    <a:pt x="1" y="4"/>
                  </a:cubicBezTo>
                  <a:cubicBezTo>
                    <a:pt x="2" y="4"/>
                    <a:pt x="2" y="4"/>
                    <a:pt x="2" y="4"/>
                  </a:cubicBezTo>
                  <a:cubicBezTo>
                    <a:pt x="3" y="4"/>
                    <a:pt x="4" y="2"/>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0" name="Freeform 562"/>
            <p:cNvSpPr>
              <a:spLocks noEditPoints="1"/>
            </p:cNvSpPr>
            <p:nvPr/>
          </p:nvSpPr>
          <p:spPr bwMode="auto">
            <a:xfrm>
              <a:off x="1328" y="2775"/>
              <a:ext cx="32" cy="25"/>
            </a:xfrm>
            <a:custGeom>
              <a:avLst/>
              <a:gdLst>
                <a:gd name="T0" fmla="*/ 22 w 22"/>
                <a:gd name="T1" fmla="*/ 17 h 17"/>
                <a:gd name="T2" fmla="*/ 22 w 22"/>
                <a:gd name="T3" fmla="*/ 17 h 17"/>
                <a:gd name="T4" fmla="*/ 22 w 22"/>
                <a:gd name="T5" fmla="*/ 17 h 17"/>
                <a:gd name="T6" fmla="*/ 22 w 22"/>
                <a:gd name="T7" fmla="*/ 17 h 17"/>
                <a:gd name="T8" fmla="*/ 22 w 22"/>
                <a:gd name="T9" fmla="*/ 17 h 17"/>
                <a:gd name="T10" fmla="*/ 10 w 22"/>
                <a:gd name="T11" fmla="*/ 9 h 17"/>
                <a:gd name="T12" fmla="*/ 10 w 22"/>
                <a:gd name="T13" fmla="*/ 9 h 17"/>
                <a:gd name="T14" fmla="*/ 10 w 22"/>
                <a:gd name="T15" fmla="*/ 9 h 17"/>
                <a:gd name="T16" fmla="*/ 8 w 22"/>
                <a:gd name="T17" fmla="*/ 5 h 17"/>
                <a:gd name="T18" fmla="*/ 10 w 22"/>
                <a:gd name="T19" fmla="*/ 9 h 17"/>
                <a:gd name="T20" fmla="*/ 8 w 22"/>
                <a:gd name="T21" fmla="*/ 5 h 17"/>
                <a:gd name="T22" fmla="*/ 8 w 22"/>
                <a:gd name="T23" fmla="*/ 5 h 17"/>
                <a:gd name="T24" fmla="*/ 0 w 22"/>
                <a:gd name="T25" fmla="*/ 7 h 17"/>
                <a:gd name="T26" fmla="*/ 8 w 22"/>
                <a:gd name="T27" fmla="*/ 5 h 17"/>
                <a:gd name="T28" fmla="*/ 8 w 22"/>
                <a:gd name="T29" fmla="*/ 5 h 17"/>
                <a:gd name="T30" fmla="*/ 19 w 22"/>
                <a:gd name="T31" fmla="*/ 0 h 17"/>
                <a:gd name="T32" fmla="*/ 20 w 22"/>
                <a:gd name="T33" fmla="*/ 8 h 17"/>
                <a:gd name="T34" fmla="*/ 20 w 22"/>
                <a:gd name="T35" fmla="*/ 6 h 17"/>
                <a:gd name="T36" fmla="*/ 20 w 22"/>
                <a:gd name="T37" fmla="*/ 6 h 17"/>
                <a:gd name="T38" fmla="*/ 20 w 22"/>
                <a:gd name="T39" fmla="*/ 6 h 17"/>
                <a:gd name="T40" fmla="*/ 19 w 22"/>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7">
                  <a:moveTo>
                    <a:pt x="22" y="17"/>
                  </a:moveTo>
                  <a:cubicBezTo>
                    <a:pt x="22" y="17"/>
                    <a:pt x="22" y="17"/>
                    <a:pt x="22" y="17"/>
                  </a:cubicBezTo>
                  <a:cubicBezTo>
                    <a:pt x="22" y="17"/>
                    <a:pt x="22" y="17"/>
                    <a:pt x="22" y="17"/>
                  </a:cubicBezTo>
                  <a:cubicBezTo>
                    <a:pt x="22" y="17"/>
                    <a:pt x="22" y="17"/>
                    <a:pt x="22" y="17"/>
                  </a:cubicBezTo>
                  <a:cubicBezTo>
                    <a:pt x="22" y="17"/>
                    <a:pt x="22" y="17"/>
                    <a:pt x="22" y="17"/>
                  </a:cubicBezTo>
                  <a:moveTo>
                    <a:pt x="10" y="9"/>
                  </a:moveTo>
                  <a:cubicBezTo>
                    <a:pt x="10" y="9"/>
                    <a:pt x="10" y="9"/>
                    <a:pt x="10" y="9"/>
                  </a:cubicBezTo>
                  <a:cubicBezTo>
                    <a:pt x="10" y="9"/>
                    <a:pt x="10" y="9"/>
                    <a:pt x="10" y="9"/>
                  </a:cubicBezTo>
                  <a:moveTo>
                    <a:pt x="8" y="5"/>
                  </a:moveTo>
                  <a:cubicBezTo>
                    <a:pt x="10" y="5"/>
                    <a:pt x="11" y="6"/>
                    <a:pt x="10" y="9"/>
                  </a:cubicBezTo>
                  <a:cubicBezTo>
                    <a:pt x="11" y="6"/>
                    <a:pt x="10" y="5"/>
                    <a:pt x="8" y="5"/>
                  </a:cubicBezTo>
                  <a:moveTo>
                    <a:pt x="8" y="5"/>
                  </a:moveTo>
                  <a:cubicBezTo>
                    <a:pt x="5" y="5"/>
                    <a:pt x="2" y="6"/>
                    <a:pt x="0" y="7"/>
                  </a:cubicBezTo>
                  <a:cubicBezTo>
                    <a:pt x="2" y="6"/>
                    <a:pt x="5" y="5"/>
                    <a:pt x="8" y="5"/>
                  </a:cubicBezTo>
                  <a:cubicBezTo>
                    <a:pt x="8" y="5"/>
                    <a:pt x="8" y="5"/>
                    <a:pt x="8" y="5"/>
                  </a:cubicBezTo>
                  <a:moveTo>
                    <a:pt x="19" y="0"/>
                  </a:moveTo>
                  <a:cubicBezTo>
                    <a:pt x="19" y="3"/>
                    <a:pt x="19" y="6"/>
                    <a:pt x="20" y="8"/>
                  </a:cubicBezTo>
                  <a:cubicBezTo>
                    <a:pt x="20" y="7"/>
                    <a:pt x="20" y="7"/>
                    <a:pt x="20" y="6"/>
                  </a:cubicBezTo>
                  <a:cubicBezTo>
                    <a:pt x="20" y="6"/>
                    <a:pt x="20" y="6"/>
                    <a:pt x="20" y="6"/>
                  </a:cubicBezTo>
                  <a:cubicBezTo>
                    <a:pt x="20" y="6"/>
                    <a:pt x="20" y="6"/>
                    <a:pt x="20" y="6"/>
                  </a:cubicBezTo>
                  <a:cubicBezTo>
                    <a:pt x="20" y="6"/>
                    <a:pt x="19" y="3"/>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1" name="Freeform 563"/>
            <p:cNvSpPr/>
            <p:nvPr/>
          </p:nvSpPr>
          <p:spPr bwMode="auto">
            <a:xfrm>
              <a:off x="1291" y="2704"/>
              <a:ext cx="5" cy="1"/>
            </a:xfrm>
            <a:custGeom>
              <a:avLst/>
              <a:gdLst>
                <a:gd name="T0" fmla="*/ 1 w 3"/>
                <a:gd name="T1" fmla="*/ 0 h 1"/>
                <a:gd name="T2" fmla="*/ 0 w 3"/>
                <a:gd name="T3" fmla="*/ 0 h 1"/>
                <a:gd name="T4" fmla="*/ 2 w 3"/>
                <a:gd name="T5" fmla="*/ 1 h 1"/>
                <a:gd name="T6" fmla="*/ 3 w 3"/>
                <a:gd name="T7" fmla="*/ 0 h 1"/>
                <a:gd name="T8" fmla="*/ 3 w 3"/>
                <a:gd name="T9" fmla="*/ 0 h 1"/>
                <a:gd name="T10" fmla="*/ 3 w 3"/>
                <a:gd name="T11" fmla="*/ 0 h 1"/>
                <a:gd name="T12" fmla="*/ 1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1" y="0"/>
                  </a:moveTo>
                  <a:cubicBezTo>
                    <a:pt x="0" y="0"/>
                    <a:pt x="0" y="0"/>
                    <a:pt x="0" y="0"/>
                  </a:cubicBezTo>
                  <a:cubicBezTo>
                    <a:pt x="1" y="0"/>
                    <a:pt x="2" y="1"/>
                    <a:pt x="2" y="1"/>
                  </a:cubicBezTo>
                  <a:cubicBezTo>
                    <a:pt x="3" y="1"/>
                    <a:pt x="3" y="1"/>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2" name="Freeform 564"/>
            <p:cNvSpPr/>
            <p:nvPr/>
          </p:nvSpPr>
          <p:spPr bwMode="auto">
            <a:xfrm>
              <a:off x="1322" y="2723"/>
              <a:ext cx="6" cy="6"/>
            </a:xfrm>
            <a:custGeom>
              <a:avLst/>
              <a:gdLst>
                <a:gd name="T0" fmla="*/ 1 w 4"/>
                <a:gd name="T1" fmla="*/ 0 h 4"/>
                <a:gd name="T2" fmla="*/ 0 w 4"/>
                <a:gd name="T3" fmla="*/ 4 h 4"/>
                <a:gd name="T4" fmla="*/ 2 w 4"/>
                <a:gd name="T5" fmla="*/ 4 h 4"/>
                <a:gd name="T6" fmla="*/ 4 w 4"/>
                <a:gd name="T7" fmla="*/ 1 h 4"/>
                <a:gd name="T8" fmla="*/ 4 w 4"/>
                <a:gd name="T9" fmla="*/ 1 h 4"/>
                <a:gd name="T10" fmla="*/ 4 w 4"/>
                <a:gd name="T11" fmla="*/ 1 h 4"/>
                <a:gd name="T12" fmla="*/ 3 w 4"/>
                <a:gd name="T13" fmla="*/ 0 h 4"/>
                <a:gd name="T14" fmla="*/ 1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0"/>
                  </a:moveTo>
                  <a:cubicBezTo>
                    <a:pt x="0" y="4"/>
                    <a:pt x="0" y="4"/>
                    <a:pt x="0" y="4"/>
                  </a:cubicBezTo>
                  <a:cubicBezTo>
                    <a:pt x="2" y="4"/>
                    <a:pt x="2" y="4"/>
                    <a:pt x="2" y="4"/>
                  </a:cubicBezTo>
                  <a:cubicBezTo>
                    <a:pt x="4" y="1"/>
                    <a:pt x="4" y="1"/>
                    <a:pt x="4" y="1"/>
                  </a:cubicBezTo>
                  <a:cubicBezTo>
                    <a:pt x="4" y="1"/>
                    <a:pt x="4" y="1"/>
                    <a:pt x="4" y="1"/>
                  </a:cubicBezTo>
                  <a:cubicBezTo>
                    <a:pt x="4" y="1"/>
                    <a:pt x="4" y="1"/>
                    <a:pt x="4" y="1"/>
                  </a:cubicBezTo>
                  <a:cubicBezTo>
                    <a:pt x="3" y="1"/>
                    <a:pt x="3" y="1"/>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3" name="Freeform 565"/>
            <p:cNvSpPr/>
            <p:nvPr/>
          </p:nvSpPr>
          <p:spPr bwMode="auto">
            <a:xfrm>
              <a:off x="1299" y="2705"/>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2" y="0"/>
                    <a:pt x="2" y="0"/>
                    <a:pt x="2" y="0"/>
                  </a:cubicBezTo>
                  <a:cubicBezTo>
                    <a:pt x="1" y="0"/>
                    <a:pt x="0" y="0"/>
                    <a:pt x="0" y="1"/>
                  </a:cubicBezTo>
                  <a:cubicBezTo>
                    <a:pt x="2" y="1"/>
                    <a:pt x="5" y="2"/>
                    <a:pt x="7" y="2"/>
                  </a:cubicBezTo>
                  <a:cubicBezTo>
                    <a:pt x="7"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4" name="Freeform 566"/>
            <p:cNvSpPr>
              <a:spLocks noEditPoints="1"/>
            </p:cNvSpPr>
            <p:nvPr/>
          </p:nvSpPr>
          <p:spPr bwMode="auto">
            <a:xfrm>
              <a:off x="1312" y="2704"/>
              <a:ext cx="10" cy="22"/>
            </a:xfrm>
            <a:custGeom>
              <a:avLst/>
              <a:gdLst>
                <a:gd name="T0" fmla="*/ 7 w 7"/>
                <a:gd name="T1" fmla="*/ 14 h 15"/>
                <a:gd name="T2" fmla="*/ 6 w 7"/>
                <a:gd name="T3" fmla="*/ 15 h 15"/>
                <a:gd name="T4" fmla="*/ 7 w 7"/>
                <a:gd name="T5" fmla="*/ 14 h 15"/>
                <a:gd name="T6" fmla="*/ 5 w 7"/>
                <a:gd name="T7" fmla="*/ 0 h 15"/>
                <a:gd name="T8" fmla="*/ 0 w 7"/>
                <a:gd name="T9" fmla="*/ 3 h 15"/>
                <a:gd name="T10" fmla="*/ 0 w 7"/>
                <a:gd name="T11" fmla="*/ 3 h 15"/>
                <a:gd name="T12" fmla="*/ 5 w 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7" y="14"/>
                  </a:moveTo>
                  <a:cubicBezTo>
                    <a:pt x="7" y="14"/>
                    <a:pt x="6" y="15"/>
                    <a:pt x="6" y="15"/>
                  </a:cubicBezTo>
                  <a:cubicBezTo>
                    <a:pt x="7" y="15"/>
                    <a:pt x="7" y="15"/>
                    <a:pt x="7" y="14"/>
                  </a:cubicBezTo>
                  <a:moveTo>
                    <a:pt x="5" y="0"/>
                  </a:moveTo>
                  <a:cubicBezTo>
                    <a:pt x="3" y="1"/>
                    <a:pt x="1" y="1"/>
                    <a:pt x="0" y="3"/>
                  </a:cubicBezTo>
                  <a:cubicBezTo>
                    <a:pt x="0" y="3"/>
                    <a:pt x="0" y="3"/>
                    <a:pt x="0" y="3"/>
                  </a:cubicBezTo>
                  <a:cubicBezTo>
                    <a:pt x="0" y="3"/>
                    <a:pt x="2"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5" name="Freeform 567"/>
            <p:cNvSpPr>
              <a:spLocks noEditPoints="1"/>
            </p:cNvSpPr>
            <p:nvPr/>
          </p:nvSpPr>
          <p:spPr bwMode="auto">
            <a:xfrm>
              <a:off x="1328" y="2702"/>
              <a:ext cx="13" cy="27"/>
            </a:xfrm>
            <a:custGeom>
              <a:avLst/>
              <a:gdLst>
                <a:gd name="T0" fmla="*/ 8 w 9"/>
                <a:gd name="T1" fmla="*/ 12 h 18"/>
                <a:gd name="T2" fmla="*/ 6 w 9"/>
                <a:gd name="T3" fmla="*/ 12 h 18"/>
                <a:gd name="T4" fmla="*/ 4 w 9"/>
                <a:gd name="T5" fmla="*/ 16 h 18"/>
                <a:gd name="T6" fmla="*/ 3 w 9"/>
                <a:gd name="T7" fmla="*/ 16 h 18"/>
                <a:gd name="T8" fmla="*/ 3 w 9"/>
                <a:gd name="T9" fmla="*/ 13 h 18"/>
                <a:gd name="T10" fmla="*/ 0 w 9"/>
                <a:gd name="T11" fmla="*/ 14 h 18"/>
                <a:gd name="T12" fmla="*/ 3 w 9"/>
                <a:gd name="T13" fmla="*/ 18 h 18"/>
                <a:gd name="T14" fmla="*/ 7 w 9"/>
                <a:gd name="T15" fmla="*/ 16 h 18"/>
                <a:gd name="T16" fmla="*/ 8 w 9"/>
                <a:gd name="T17" fmla="*/ 15 h 18"/>
                <a:gd name="T18" fmla="*/ 8 w 9"/>
                <a:gd name="T19" fmla="*/ 12 h 18"/>
                <a:gd name="T20" fmla="*/ 3 w 9"/>
                <a:gd name="T21" fmla="*/ 9 h 18"/>
                <a:gd name="T22" fmla="*/ 1 w 9"/>
                <a:gd name="T23" fmla="*/ 10 h 18"/>
                <a:gd name="T24" fmla="*/ 1 w 9"/>
                <a:gd name="T25" fmla="*/ 11 h 18"/>
                <a:gd name="T26" fmla="*/ 3 w 9"/>
                <a:gd name="T27" fmla="*/ 9 h 18"/>
                <a:gd name="T28" fmla="*/ 3 w 9"/>
                <a:gd name="T29" fmla="*/ 9 h 18"/>
                <a:gd name="T30" fmla="*/ 8 w 9"/>
                <a:gd name="T31" fmla="*/ 4 h 18"/>
                <a:gd name="T32" fmla="*/ 6 w 9"/>
                <a:gd name="T33" fmla="*/ 6 h 18"/>
                <a:gd name="T34" fmla="*/ 6 w 9"/>
                <a:gd name="T35" fmla="*/ 7 h 18"/>
                <a:gd name="T36" fmla="*/ 9 w 9"/>
                <a:gd name="T37" fmla="*/ 6 h 18"/>
                <a:gd name="T38" fmla="*/ 8 w 9"/>
                <a:gd name="T39" fmla="*/ 4 h 18"/>
                <a:gd name="T40" fmla="*/ 4 w 9"/>
                <a:gd name="T41" fmla="*/ 0 h 18"/>
                <a:gd name="T42" fmla="*/ 1 w 9"/>
                <a:gd name="T43" fmla="*/ 3 h 18"/>
                <a:gd name="T44" fmla="*/ 1 w 9"/>
                <a:gd name="T45" fmla="*/ 5 h 18"/>
                <a:gd name="T46" fmla="*/ 1 w 9"/>
                <a:gd name="T47" fmla="*/ 7 h 18"/>
                <a:gd name="T48" fmla="*/ 3 w 9"/>
                <a:gd name="T49" fmla="*/ 6 h 18"/>
                <a:gd name="T50" fmla="*/ 3 w 9"/>
                <a:gd name="T51" fmla="*/ 3 h 18"/>
                <a:gd name="T52" fmla="*/ 4 w 9"/>
                <a:gd name="T53" fmla="*/ 2 h 18"/>
                <a:gd name="T54" fmla="*/ 6 w 9"/>
                <a:gd name="T55" fmla="*/ 5 h 18"/>
                <a:gd name="T56" fmla="*/ 6 w 9"/>
                <a:gd name="T57" fmla="*/ 5 h 18"/>
                <a:gd name="T58" fmla="*/ 8 w 9"/>
                <a:gd name="T59" fmla="*/ 4 h 18"/>
                <a:gd name="T60" fmla="*/ 7 w 9"/>
                <a:gd name="T61" fmla="*/ 2 h 18"/>
                <a:gd name="T62" fmla="*/ 7 w 9"/>
                <a:gd name="T63" fmla="*/ 2 h 18"/>
                <a:gd name="T64" fmla="*/ 5 w 9"/>
                <a:gd name="T65" fmla="*/ 2 h 18"/>
                <a:gd name="T66" fmla="*/ 5 w 9"/>
                <a:gd name="T67" fmla="*/ 0 h 18"/>
                <a:gd name="T68" fmla="*/ 4 w 9"/>
                <a:gd name="T6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8">
                  <a:moveTo>
                    <a:pt x="8" y="12"/>
                  </a:moveTo>
                  <a:cubicBezTo>
                    <a:pt x="8" y="12"/>
                    <a:pt x="7" y="12"/>
                    <a:pt x="6" y="12"/>
                  </a:cubicBezTo>
                  <a:cubicBezTo>
                    <a:pt x="6" y="14"/>
                    <a:pt x="5" y="16"/>
                    <a:pt x="4" y="16"/>
                  </a:cubicBezTo>
                  <a:cubicBezTo>
                    <a:pt x="4" y="16"/>
                    <a:pt x="4" y="16"/>
                    <a:pt x="3" y="16"/>
                  </a:cubicBezTo>
                  <a:cubicBezTo>
                    <a:pt x="3" y="16"/>
                    <a:pt x="2" y="16"/>
                    <a:pt x="3" y="13"/>
                  </a:cubicBezTo>
                  <a:cubicBezTo>
                    <a:pt x="2" y="14"/>
                    <a:pt x="1" y="14"/>
                    <a:pt x="0" y="14"/>
                  </a:cubicBezTo>
                  <a:cubicBezTo>
                    <a:pt x="0" y="15"/>
                    <a:pt x="1" y="18"/>
                    <a:pt x="3" y="18"/>
                  </a:cubicBezTo>
                  <a:cubicBezTo>
                    <a:pt x="7" y="16"/>
                    <a:pt x="7" y="16"/>
                    <a:pt x="7" y="16"/>
                  </a:cubicBezTo>
                  <a:cubicBezTo>
                    <a:pt x="8" y="16"/>
                    <a:pt x="8" y="15"/>
                    <a:pt x="8" y="15"/>
                  </a:cubicBezTo>
                  <a:cubicBezTo>
                    <a:pt x="8" y="15"/>
                    <a:pt x="8" y="13"/>
                    <a:pt x="8" y="12"/>
                  </a:cubicBezTo>
                  <a:moveTo>
                    <a:pt x="3" y="9"/>
                  </a:moveTo>
                  <a:cubicBezTo>
                    <a:pt x="2" y="9"/>
                    <a:pt x="1" y="10"/>
                    <a:pt x="1" y="10"/>
                  </a:cubicBezTo>
                  <a:cubicBezTo>
                    <a:pt x="1" y="11"/>
                    <a:pt x="1" y="11"/>
                    <a:pt x="1" y="11"/>
                  </a:cubicBezTo>
                  <a:cubicBezTo>
                    <a:pt x="1" y="11"/>
                    <a:pt x="2" y="10"/>
                    <a:pt x="3" y="9"/>
                  </a:cubicBezTo>
                  <a:cubicBezTo>
                    <a:pt x="3" y="9"/>
                    <a:pt x="3" y="9"/>
                    <a:pt x="3" y="9"/>
                  </a:cubicBezTo>
                  <a:moveTo>
                    <a:pt x="8" y="4"/>
                  </a:moveTo>
                  <a:cubicBezTo>
                    <a:pt x="8" y="5"/>
                    <a:pt x="7" y="5"/>
                    <a:pt x="6" y="6"/>
                  </a:cubicBezTo>
                  <a:cubicBezTo>
                    <a:pt x="6" y="6"/>
                    <a:pt x="6" y="7"/>
                    <a:pt x="6" y="7"/>
                  </a:cubicBezTo>
                  <a:cubicBezTo>
                    <a:pt x="7" y="7"/>
                    <a:pt x="8" y="7"/>
                    <a:pt x="9" y="6"/>
                  </a:cubicBezTo>
                  <a:cubicBezTo>
                    <a:pt x="9" y="5"/>
                    <a:pt x="9" y="5"/>
                    <a:pt x="8" y="4"/>
                  </a:cubicBezTo>
                  <a:moveTo>
                    <a:pt x="4" y="0"/>
                  </a:moveTo>
                  <a:cubicBezTo>
                    <a:pt x="3" y="1"/>
                    <a:pt x="2" y="2"/>
                    <a:pt x="1" y="3"/>
                  </a:cubicBezTo>
                  <a:cubicBezTo>
                    <a:pt x="1" y="4"/>
                    <a:pt x="1" y="4"/>
                    <a:pt x="1" y="5"/>
                  </a:cubicBezTo>
                  <a:cubicBezTo>
                    <a:pt x="1" y="5"/>
                    <a:pt x="1" y="6"/>
                    <a:pt x="1" y="7"/>
                  </a:cubicBezTo>
                  <a:cubicBezTo>
                    <a:pt x="1" y="7"/>
                    <a:pt x="2" y="7"/>
                    <a:pt x="3" y="6"/>
                  </a:cubicBezTo>
                  <a:cubicBezTo>
                    <a:pt x="3" y="5"/>
                    <a:pt x="3" y="3"/>
                    <a:pt x="3" y="3"/>
                  </a:cubicBezTo>
                  <a:cubicBezTo>
                    <a:pt x="3" y="3"/>
                    <a:pt x="3" y="2"/>
                    <a:pt x="4" y="2"/>
                  </a:cubicBezTo>
                  <a:cubicBezTo>
                    <a:pt x="5" y="2"/>
                    <a:pt x="6" y="3"/>
                    <a:pt x="6" y="5"/>
                  </a:cubicBezTo>
                  <a:cubicBezTo>
                    <a:pt x="6" y="5"/>
                    <a:pt x="6" y="5"/>
                    <a:pt x="6" y="5"/>
                  </a:cubicBezTo>
                  <a:cubicBezTo>
                    <a:pt x="8" y="4"/>
                    <a:pt x="8" y="4"/>
                    <a:pt x="8" y="4"/>
                  </a:cubicBezTo>
                  <a:cubicBezTo>
                    <a:pt x="8" y="3"/>
                    <a:pt x="8" y="2"/>
                    <a:pt x="7" y="2"/>
                  </a:cubicBezTo>
                  <a:cubicBezTo>
                    <a:pt x="7" y="2"/>
                    <a:pt x="7" y="2"/>
                    <a:pt x="7" y="2"/>
                  </a:cubicBezTo>
                  <a:cubicBezTo>
                    <a:pt x="7" y="2"/>
                    <a:pt x="6" y="2"/>
                    <a:pt x="5" y="2"/>
                  </a:cubicBezTo>
                  <a:cubicBezTo>
                    <a:pt x="4" y="2"/>
                    <a:pt x="3" y="2"/>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6" name="Freeform 568"/>
            <p:cNvSpPr>
              <a:spLocks noEditPoints="1"/>
            </p:cNvSpPr>
            <p:nvPr/>
          </p:nvSpPr>
          <p:spPr bwMode="auto">
            <a:xfrm>
              <a:off x="1341" y="2704"/>
              <a:ext cx="10" cy="25"/>
            </a:xfrm>
            <a:custGeom>
              <a:avLst/>
              <a:gdLst>
                <a:gd name="T0" fmla="*/ 3 w 7"/>
                <a:gd name="T1" fmla="*/ 10 h 17"/>
                <a:gd name="T2" fmla="*/ 0 w 7"/>
                <a:gd name="T3" fmla="*/ 10 h 17"/>
                <a:gd name="T4" fmla="*/ 0 w 7"/>
                <a:gd name="T5" fmla="*/ 13 h 17"/>
                <a:gd name="T6" fmla="*/ 4 w 7"/>
                <a:gd name="T7" fmla="*/ 17 h 17"/>
                <a:gd name="T8" fmla="*/ 4 w 7"/>
                <a:gd name="T9" fmla="*/ 17 h 17"/>
                <a:gd name="T10" fmla="*/ 5 w 7"/>
                <a:gd name="T11" fmla="*/ 17 h 17"/>
                <a:gd name="T12" fmla="*/ 7 w 7"/>
                <a:gd name="T13" fmla="*/ 11 h 17"/>
                <a:gd name="T14" fmla="*/ 7 w 7"/>
                <a:gd name="T15" fmla="*/ 11 h 17"/>
                <a:gd name="T16" fmla="*/ 5 w 7"/>
                <a:gd name="T17" fmla="*/ 10 h 17"/>
                <a:gd name="T18" fmla="*/ 4 w 7"/>
                <a:gd name="T19" fmla="*/ 15 h 17"/>
                <a:gd name="T20" fmla="*/ 4 w 7"/>
                <a:gd name="T21" fmla="*/ 15 h 17"/>
                <a:gd name="T22" fmla="*/ 4 w 7"/>
                <a:gd name="T23" fmla="*/ 15 h 17"/>
                <a:gd name="T24" fmla="*/ 3 w 7"/>
                <a:gd name="T25" fmla="*/ 10 h 17"/>
                <a:gd name="T26" fmla="*/ 2 w 7"/>
                <a:gd name="T27" fmla="*/ 0 h 17"/>
                <a:gd name="T28" fmla="*/ 1 w 7"/>
                <a:gd name="T29" fmla="*/ 0 h 17"/>
                <a:gd name="T30" fmla="*/ 0 w 7"/>
                <a:gd name="T31" fmla="*/ 2 h 17"/>
                <a:gd name="T32" fmla="*/ 1 w 7"/>
                <a:gd name="T33" fmla="*/ 4 h 17"/>
                <a:gd name="T34" fmla="*/ 3 w 7"/>
                <a:gd name="T35" fmla="*/ 3 h 17"/>
                <a:gd name="T36" fmla="*/ 4 w 7"/>
                <a:gd name="T37" fmla="*/ 1 h 17"/>
                <a:gd name="T38" fmla="*/ 4 w 7"/>
                <a:gd name="T39" fmla="*/ 1 h 17"/>
                <a:gd name="T40" fmla="*/ 4 w 7"/>
                <a:gd name="T41" fmla="*/ 1 h 17"/>
                <a:gd name="T42" fmla="*/ 4 w 7"/>
                <a:gd name="T43" fmla="*/ 1 h 17"/>
                <a:gd name="T44" fmla="*/ 2 w 7"/>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 h="17">
                  <a:moveTo>
                    <a:pt x="3" y="10"/>
                  </a:moveTo>
                  <a:cubicBezTo>
                    <a:pt x="2" y="10"/>
                    <a:pt x="1" y="10"/>
                    <a:pt x="0" y="10"/>
                  </a:cubicBezTo>
                  <a:cubicBezTo>
                    <a:pt x="0" y="12"/>
                    <a:pt x="0" y="13"/>
                    <a:pt x="0" y="13"/>
                  </a:cubicBezTo>
                  <a:cubicBezTo>
                    <a:pt x="0" y="17"/>
                    <a:pt x="3" y="17"/>
                    <a:pt x="4" y="17"/>
                  </a:cubicBezTo>
                  <a:cubicBezTo>
                    <a:pt x="4" y="17"/>
                    <a:pt x="4" y="17"/>
                    <a:pt x="4" y="17"/>
                  </a:cubicBezTo>
                  <a:cubicBezTo>
                    <a:pt x="4" y="17"/>
                    <a:pt x="5" y="17"/>
                    <a:pt x="5" y="17"/>
                  </a:cubicBezTo>
                  <a:cubicBezTo>
                    <a:pt x="7" y="17"/>
                    <a:pt x="7" y="11"/>
                    <a:pt x="7" y="11"/>
                  </a:cubicBezTo>
                  <a:cubicBezTo>
                    <a:pt x="7" y="11"/>
                    <a:pt x="7" y="11"/>
                    <a:pt x="7" y="11"/>
                  </a:cubicBezTo>
                  <a:cubicBezTo>
                    <a:pt x="6" y="11"/>
                    <a:pt x="6" y="10"/>
                    <a:pt x="5" y="10"/>
                  </a:cubicBezTo>
                  <a:cubicBezTo>
                    <a:pt x="5" y="13"/>
                    <a:pt x="5" y="15"/>
                    <a:pt x="4" y="15"/>
                  </a:cubicBezTo>
                  <a:cubicBezTo>
                    <a:pt x="4" y="15"/>
                    <a:pt x="4" y="15"/>
                    <a:pt x="4" y="15"/>
                  </a:cubicBezTo>
                  <a:cubicBezTo>
                    <a:pt x="4" y="15"/>
                    <a:pt x="4" y="15"/>
                    <a:pt x="4" y="15"/>
                  </a:cubicBezTo>
                  <a:cubicBezTo>
                    <a:pt x="3" y="15"/>
                    <a:pt x="2" y="15"/>
                    <a:pt x="3" y="10"/>
                  </a:cubicBezTo>
                  <a:moveTo>
                    <a:pt x="2" y="0"/>
                  </a:moveTo>
                  <a:cubicBezTo>
                    <a:pt x="2" y="0"/>
                    <a:pt x="2" y="0"/>
                    <a:pt x="1" y="0"/>
                  </a:cubicBezTo>
                  <a:cubicBezTo>
                    <a:pt x="1" y="1"/>
                    <a:pt x="0" y="2"/>
                    <a:pt x="0" y="2"/>
                  </a:cubicBezTo>
                  <a:cubicBezTo>
                    <a:pt x="1" y="2"/>
                    <a:pt x="1" y="3"/>
                    <a:pt x="1" y="4"/>
                  </a:cubicBezTo>
                  <a:cubicBezTo>
                    <a:pt x="1" y="4"/>
                    <a:pt x="2" y="4"/>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7" name="Freeform 569"/>
            <p:cNvSpPr/>
            <p:nvPr/>
          </p:nvSpPr>
          <p:spPr bwMode="auto">
            <a:xfrm>
              <a:off x="1351" y="2720"/>
              <a:ext cx="6" cy="10"/>
            </a:xfrm>
            <a:custGeom>
              <a:avLst/>
              <a:gdLst>
                <a:gd name="T0" fmla="*/ 0 w 4"/>
                <a:gd name="T1" fmla="*/ 0 h 7"/>
                <a:gd name="T2" fmla="*/ 0 w 4"/>
                <a:gd name="T3" fmla="*/ 4 h 7"/>
                <a:gd name="T4" fmla="*/ 1 w 4"/>
                <a:gd name="T5" fmla="*/ 7 h 7"/>
                <a:gd name="T6" fmla="*/ 3 w 4"/>
                <a:gd name="T7" fmla="*/ 4 h 7"/>
                <a:gd name="T8" fmla="*/ 4 w 4"/>
                <a:gd name="T9" fmla="*/ 4 h 7"/>
                <a:gd name="T10" fmla="*/ 4 w 4"/>
                <a:gd name="T11" fmla="*/ 4 h 7"/>
                <a:gd name="T12" fmla="*/ 3 w 4"/>
                <a:gd name="T13" fmla="*/ 1 h 7"/>
                <a:gd name="T14" fmla="*/ 3 w 4"/>
                <a:gd name="T15" fmla="*/ 0 h 7"/>
                <a:gd name="T16" fmla="*/ 3 w 4"/>
                <a:gd name="T17" fmla="*/ 2 h 7"/>
                <a:gd name="T18" fmla="*/ 2 w 4"/>
                <a:gd name="T19" fmla="*/ 5 h 7"/>
                <a:gd name="T20" fmla="*/ 1 w 4"/>
                <a:gd name="T21" fmla="*/ 1 h 7"/>
                <a:gd name="T22" fmla="*/ 0 w 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0" y="0"/>
                  </a:moveTo>
                  <a:cubicBezTo>
                    <a:pt x="0" y="1"/>
                    <a:pt x="0" y="3"/>
                    <a:pt x="0" y="4"/>
                  </a:cubicBezTo>
                  <a:cubicBezTo>
                    <a:pt x="0" y="4"/>
                    <a:pt x="0" y="7"/>
                    <a:pt x="1" y="7"/>
                  </a:cubicBezTo>
                  <a:cubicBezTo>
                    <a:pt x="2" y="6"/>
                    <a:pt x="3" y="4"/>
                    <a:pt x="3" y="4"/>
                  </a:cubicBezTo>
                  <a:cubicBezTo>
                    <a:pt x="3" y="4"/>
                    <a:pt x="3" y="4"/>
                    <a:pt x="4" y="4"/>
                  </a:cubicBezTo>
                  <a:cubicBezTo>
                    <a:pt x="4" y="4"/>
                    <a:pt x="4" y="4"/>
                    <a:pt x="4" y="4"/>
                  </a:cubicBezTo>
                  <a:cubicBezTo>
                    <a:pt x="4" y="3"/>
                    <a:pt x="4" y="2"/>
                    <a:pt x="3" y="1"/>
                  </a:cubicBezTo>
                  <a:cubicBezTo>
                    <a:pt x="3" y="1"/>
                    <a:pt x="3" y="1"/>
                    <a:pt x="3" y="0"/>
                  </a:cubicBezTo>
                  <a:cubicBezTo>
                    <a:pt x="3" y="1"/>
                    <a:pt x="3" y="2"/>
                    <a:pt x="3" y="2"/>
                  </a:cubicBezTo>
                  <a:cubicBezTo>
                    <a:pt x="2" y="4"/>
                    <a:pt x="2" y="5"/>
                    <a:pt x="2" y="5"/>
                  </a:cubicBezTo>
                  <a:cubicBezTo>
                    <a:pt x="2" y="5"/>
                    <a:pt x="1" y="5"/>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8" name="Freeform 570"/>
            <p:cNvSpPr/>
            <p:nvPr/>
          </p:nvSpPr>
          <p:spPr bwMode="auto">
            <a:xfrm>
              <a:off x="1326" y="2782"/>
              <a:ext cx="18" cy="21"/>
            </a:xfrm>
            <a:custGeom>
              <a:avLst/>
              <a:gdLst>
                <a:gd name="T0" fmla="*/ 9 w 12"/>
                <a:gd name="T1" fmla="*/ 0 h 14"/>
                <a:gd name="T2" fmla="*/ 1 w 12"/>
                <a:gd name="T3" fmla="*/ 2 h 14"/>
                <a:gd name="T4" fmla="*/ 1 w 12"/>
                <a:gd name="T5" fmla="*/ 2 h 14"/>
                <a:gd name="T6" fmla="*/ 0 w 12"/>
                <a:gd name="T7" fmla="*/ 2 h 14"/>
                <a:gd name="T8" fmla="*/ 0 w 12"/>
                <a:gd name="T9" fmla="*/ 2 h 14"/>
                <a:gd name="T10" fmla="*/ 0 w 12"/>
                <a:gd name="T11" fmla="*/ 2 h 14"/>
                <a:gd name="T12" fmla="*/ 2 w 12"/>
                <a:gd name="T13" fmla="*/ 14 h 14"/>
                <a:gd name="T14" fmla="*/ 2 w 12"/>
                <a:gd name="T15" fmla="*/ 14 h 14"/>
                <a:gd name="T16" fmla="*/ 11 w 12"/>
                <a:gd name="T17" fmla="*/ 4 h 14"/>
                <a:gd name="T18" fmla="*/ 11 w 12"/>
                <a:gd name="T19" fmla="*/ 4 h 14"/>
                <a:gd name="T20" fmla="*/ 11 w 12"/>
                <a:gd name="T21" fmla="*/ 4 h 14"/>
                <a:gd name="T22" fmla="*/ 11 w 12"/>
                <a:gd name="T23" fmla="*/ 4 h 14"/>
                <a:gd name="T24" fmla="*/ 9 w 12"/>
                <a:gd name="T25" fmla="*/ 0 h 14"/>
                <a:gd name="T26" fmla="*/ 9 w 12"/>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4">
                  <a:moveTo>
                    <a:pt x="9" y="0"/>
                  </a:moveTo>
                  <a:cubicBezTo>
                    <a:pt x="6" y="0"/>
                    <a:pt x="3" y="1"/>
                    <a:pt x="1" y="2"/>
                  </a:cubicBezTo>
                  <a:cubicBezTo>
                    <a:pt x="1" y="2"/>
                    <a:pt x="1" y="2"/>
                    <a:pt x="1" y="2"/>
                  </a:cubicBezTo>
                  <a:cubicBezTo>
                    <a:pt x="0" y="2"/>
                    <a:pt x="0" y="2"/>
                    <a:pt x="0" y="2"/>
                  </a:cubicBezTo>
                  <a:cubicBezTo>
                    <a:pt x="0" y="2"/>
                    <a:pt x="0" y="2"/>
                    <a:pt x="0" y="2"/>
                  </a:cubicBezTo>
                  <a:cubicBezTo>
                    <a:pt x="0" y="2"/>
                    <a:pt x="0" y="2"/>
                    <a:pt x="0" y="2"/>
                  </a:cubicBezTo>
                  <a:cubicBezTo>
                    <a:pt x="0" y="6"/>
                    <a:pt x="2" y="12"/>
                    <a:pt x="2" y="14"/>
                  </a:cubicBezTo>
                  <a:cubicBezTo>
                    <a:pt x="2" y="14"/>
                    <a:pt x="2" y="14"/>
                    <a:pt x="2" y="14"/>
                  </a:cubicBezTo>
                  <a:cubicBezTo>
                    <a:pt x="5" y="10"/>
                    <a:pt x="9" y="8"/>
                    <a:pt x="11" y="4"/>
                  </a:cubicBezTo>
                  <a:cubicBezTo>
                    <a:pt x="11" y="4"/>
                    <a:pt x="11" y="4"/>
                    <a:pt x="11" y="4"/>
                  </a:cubicBezTo>
                  <a:cubicBezTo>
                    <a:pt x="11" y="4"/>
                    <a:pt x="11" y="4"/>
                    <a:pt x="11" y="4"/>
                  </a:cubicBezTo>
                  <a:cubicBezTo>
                    <a:pt x="11" y="4"/>
                    <a:pt x="11" y="4"/>
                    <a:pt x="11" y="4"/>
                  </a:cubicBezTo>
                  <a:cubicBezTo>
                    <a:pt x="12" y="1"/>
                    <a:pt x="11"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9" name="Freeform 571"/>
            <p:cNvSpPr/>
            <p:nvPr/>
          </p:nvSpPr>
          <p:spPr bwMode="auto">
            <a:xfrm>
              <a:off x="1322" y="2726"/>
              <a:ext cx="41" cy="77"/>
            </a:xfrm>
            <a:custGeom>
              <a:avLst/>
              <a:gdLst>
                <a:gd name="T0" fmla="*/ 24 w 28"/>
                <a:gd name="T1" fmla="*/ 0 h 53"/>
                <a:gd name="T2" fmla="*/ 23 w 28"/>
                <a:gd name="T3" fmla="*/ 2 h 53"/>
                <a:gd name="T4" fmla="*/ 22 w 28"/>
                <a:gd name="T5" fmla="*/ 3 h 53"/>
                <a:gd name="T6" fmla="*/ 21 w 28"/>
                <a:gd name="T7" fmla="*/ 3 h 53"/>
                <a:gd name="T8" fmla="*/ 20 w 28"/>
                <a:gd name="T9" fmla="*/ 4 h 53"/>
                <a:gd name="T10" fmla="*/ 14 w 28"/>
                <a:gd name="T11" fmla="*/ 9 h 53"/>
                <a:gd name="T12" fmla="*/ 15 w 28"/>
                <a:gd name="T13" fmla="*/ 9 h 53"/>
                <a:gd name="T14" fmla="*/ 17 w 28"/>
                <a:gd name="T15" fmla="*/ 9 h 53"/>
                <a:gd name="T16" fmla="*/ 19 w 28"/>
                <a:gd name="T17" fmla="*/ 15 h 53"/>
                <a:gd name="T18" fmla="*/ 16 w 28"/>
                <a:gd name="T19" fmla="*/ 23 h 53"/>
                <a:gd name="T20" fmla="*/ 17 w 28"/>
                <a:gd name="T21" fmla="*/ 24 h 53"/>
                <a:gd name="T22" fmla="*/ 11 w 28"/>
                <a:gd name="T23" fmla="*/ 29 h 53"/>
                <a:gd name="T24" fmla="*/ 13 w 28"/>
                <a:gd name="T25" fmla="*/ 29 h 53"/>
                <a:gd name="T26" fmla="*/ 20 w 28"/>
                <a:gd name="T27" fmla="*/ 35 h 53"/>
                <a:gd name="T28" fmla="*/ 14 w 28"/>
                <a:gd name="T29" fmla="*/ 32 h 53"/>
                <a:gd name="T30" fmla="*/ 7 w 28"/>
                <a:gd name="T31" fmla="*/ 36 h 53"/>
                <a:gd name="T32" fmla="*/ 6 w 28"/>
                <a:gd name="T33" fmla="*/ 36 h 53"/>
                <a:gd name="T34" fmla="*/ 3 w 28"/>
                <a:gd name="T35" fmla="*/ 37 h 53"/>
                <a:gd name="T36" fmla="*/ 4 w 28"/>
                <a:gd name="T37" fmla="*/ 38 h 53"/>
                <a:gd name="T38" fmla="*/ 4 w 28"/>
                <a:gd name="T39" fmla="*/ 38 h 53"/>
                <a:gd name="T40" fmla="*/ 3 w 28"/>
                <a:gd name="T41" fmla="*/ 41 h 53"/>
                <a:gd name="T42" fmla="*/ 4 w 28"/>
                <a:gd name="T43" fmla="*/ 41 h 53"/>
                <a:gd name="T44" fmla="*/ 4 w 28"/>
                <a:gd name="T45" fmla="*/ 41 h 53"/>
                <a:gd name="T46" fmla="*/ 12 w 28"/>
                <a:gd name="T47" fmla="*/ 39 h 53"/>
                <a:gd name="T48" fmla="*/ 12 w 28"/>
                <a:gd name="T49" fmla="*/ 39 h 53"/>
                <a:gd name="T50" fmla="*/ 12 w 28"/>
                <a:gd name="T51" fmla="*/ 39 h 53"/>
                <a:gd name="T52" fmla="*/ 12 w 28"/>
                <a:gd name="T53" fmla="*/ 39 h 53"/>
                <a:gd name="T54" fmla="*/ 14 w 28"/>
                <a:gd name="T55" fmla="*/ 43 h 53"/>
                <a:gd name="T56" fmla="*/ 14 w 28"/>
                <a:gd name="T57" fmla="*/ 43 h 53"/>
                <a:gd name="T58" fmla="*/ 14 w 28"/>
                <a:gd name="T59" fmla="*/ 43 h 53"/>
                <a:gd name="T60" fmla="*/ 14 w 28"/>
                <a:gd name="T61" fmla="*/ 43 h 53"/>
                <a:gd name="T62" fmla="*/ 5 w 28"/>
                <a:gd name="T63" fmla="*/ 53 h 53"/>
                <a:gd name="T64" fmla="*/ 5 w 28"/>
                <a:gd name="T65" fmla="*/ 53 h 53"/>
                <a:gd name="T66" fmla="*/ 16 w 28"/>
                <a:gd name="T67" fmla="*/ 51 h 53"/>
                <a:gd name="T68" fmla="*/ 26 w 28"/>
                <a:gd name="T69" fmla="*/ 51 h 53"/>
                <a:gd name="T70" fmla="*/ 26 w 28"/>
                <a:gd name="T71" fmla="*/ 51 h 53"/>
                <a:gd name="T72" fmla="*/ 26 w 28"/>
                <a:gd name="T73" fmla="*/ 51 h 53"/>
                <a:gd name="T74" fmla="*/ 25 w 28"/>
                <a:gd name="T75" fmla="*/ 51 h 53"/>
                <a:gd name="T76" fmla="*/ 24 w 28"/>
                <a:gd name="T77" fmla="*/ 48 h 53"/>
                <a:gd name="T78" fmla="*/ 24 w 28"/>
                <a:gd name="T79" fmla="*/ 42 h 53"/>
                <a:gd name="T80" fmla="*/ 23 w 28"/>
                <a:gd name="T81" fmla="*/ 34 h 53"/>
                <a:gd name="T82" fmla="*/ 23 w 28"/>
                <a:gd name="T83" fmla="*/ 23 h 53"/>
                <a:gd name="T84" fmla="*/ 23 w 28"/>
                <a:gd name="T85" fmla="*/ 8 h 53"/>
                <a:gd name="T86" fmla="*/ 23 w 28"/>
                <a:gd name="T87" fmla="*/ 8 h 53"/>
                <a:gd name="T88" fmla="*/ 24 w 28"/>
                <a:gd name="T89" fmla="*/ 6 h 53"/>
                <a:gd name="T90" fmla="*/ 24 w 28"/>
                <a:gd name="T91" fmla="*/ 6 h 53"/>
                <a:gd name="T92" fmla="*/ 24 w 28"/>
                <a:gd name="T9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3">
                  <a:moveTo>
                    <a:pt x="24" y="0"/>
                  </a:moveTo>
                  <a:cubicBezTo>
                    <a:pt x="24" y="2"/>
                    <a:pt x="23" y="2"/>
                    <a:pt x="23" y="2"/>
                  </a:cubicBezTo>
                  <a:cubicBezTo>
                    <a:pt x="23" y="3"/>
                    <a:pt x="22" y="3"/>
                    <a:pt x="22" y="3"/>
                  </a:cubicBezTo>
                  <a:cubicBezTo>
                    <a:pt x="22" y="3"/>
                    <a:pt x="22" y="3"/>
                    <a:pt x="21" y="3"/>
                  </a:cubicBezTo>
                  <a:cubicBezTo>
                    <a:pt x="21" y="4"/>
                    <a:pt x="20" y="4"/>
                    <a:pt x="20" y="4"/>
                  </a:cubicBezTo>
                  <a:cubicBezTo>
                    <a:pt x="2" y="9"/>
                    <a:pt x="10" y="9"/>
                    <a:pt x="14" y="9"/>
                  </a:cubicBezTo>
                  <a:cubicBezTo>
                    <a:pt x="15" y="9"/>
                    <a:pt x="15" y="9"/>
                    <a:pt x="15" y="9"/>
                  </a:cubicBezTo>
                  <a:cubicBezTo>
                    <a:pt x="16" y="9"/>
                    <a:pt x="17" y="9"/>
                    <a:pt x="17" y="9"/>
                  </a:cubicBezTo>
                  <a:cubicBezTo>
                    <a:pt x="28" y="9"/>
                    <a:pt x="19" y="15"/>
                    <a:pt x="19" y="15"/>
                  </a:cubicBezTo>
                  <a:cubicBezTo>
                    <a:pt x="8" y="20"/>
                    <a:pt x="16" y="23"/>
                    <a:pt x="16" y="23"/>
                  </a:cubicBezTo>
                  <a:cubicBezTo>
                    <a:pt x="25" y="23"/>
                    <a:pt x="17" y="24"/>
                    <a:pt x="17" y="24"/>
                  </a:cubicBezTo>
                  <a:cubicBezTo>
                    <a:pt x="0" y="27"/>
                    <a:pt x="11" y="29"/>
                    <a:pt x="11" y="29"/>
                  </a:cubicBezTo>
                  <a:cubicBezTo>
                    <a:pt x="12" y="29"/>
                    <a:pt x="12" y="29"/>
                    <a:pt x="13" y="29"/>
                  </a:cubicBezTo>
                  <a:cubicBezTo>
                    <a:pt x="19" y="29"/>
                    <a:pt x="20" y="35"/>
                    <a:pt x="20" y="35"/>
                  </a:cubicBezTo>
                  <a:cubicBezTo>
                    <a:pt x="18" y="33"/>
                    <a:pt x="16" y="32"/>
                    <a:pt x="14" y="32"/>
                  </a:cubicBezTo>
                  <a:cubicBezTo>
                    <a:pt x="11" y="32"/>
                    <a:pt x="9" y="34"/>
                    <a:pt x="7" y="36"/>
                  </a:cubicBezTo>
                  <a:cubicBezTo>
                    <a:pt x="7" y="36"/>
                    <a:pt x="7" y="36"/>
                    <a:pt x="6" y="36"/>
                  </a:cubicBezTo>
                  <a:cubicBezTo>
                    <a:pt x="5" y="36"/>
                    <a:pt x="4" y="37"/>
                    <a:pt x="3" y="37"/>
                  </a:cubicBezTo>
                  <a:cubicBezTo>
                    <a:pt x="4" y="38"/>
                    <a:pt x="4" y="38"/>
                    <a:pt x="4" y="38"/>
                  </a:cubicBezTo>
                  <a:cubicBezTo>
                    <a:pt x="4" y="38"/>
                    <a:pt x="4" y="38"/>
                    <a:pt x="4" y="38"/>
                  </a:cubicBezTo>
                  <a:cubicBezTo>
                    <a:pt x="3" y="38"/>
                    <a:pt x="3" y="40"/>
                    <a:pt x="3" y="41"/>
                  </a:cubicBezTo>
                  <a:cubicBezTo>
                    <a:pt x="3" y="41"/>
                    <a:pt x="3" y="41"/>
                    <a:pt x="4" y="41"/>
                  </a:cubicBezTo>
                  <a:cubicBezTo>
                    <a:pt x="4" y="41"/>
                    <a:pt x="4" y="41"/>
                    <a:pt x="4" y="41"/>
                  </a:cubicBezTo>
                  <a:cubicBezTo>
                    <a:pt x="6" y="40"/>
                    <a:pt x="9" y="39"/>
                    <a:pt x="12" y="39"/>
                  </a:cubicBezTo>
                  <a:cubicBezTo>
                    <a:pt x="12" y="39"/>
                    <a:pt x="12" y="39"/>
                    <a:pt x="12" y="39"/>
                  </a:cubicBezTo>
                  <a:cubicBezTo>
                    <a:pt x="12" y="39"/>
                    <a:pt x="12" y="39"/>
                    <a:pt x="12" y="39"/>
                  </a:cubicBezTo>
                  <a:cubicBezTo>
                    <a:pt x="12" y="39"/>
                    <a:pt x="12" y="39"/>
                    <a:pt x="12" y="39"/>
                  </a:cubicBezTo>
                  <a:cubicBezTo>
                    <a:pt x="14" y="39"/>
                    <a:pt x="15" y="40"/>
                    <a:pt x="14" y="43"/>
                  </a:cubicBezTo>
                  <a:cubicBezTo>
                    <a:pt x="14" y="43"/>
                    <a:pt x="14" y="43"/>
                    <a:pt x="14" y="43"/>
                  </a:cubicBezTo>
                  <a:cubicBezTo>
                    <a:pt x="14" y="43"/>
                    <a:pt x="14" y="43"/>
                    <a:pt x="14" y="43"/>
                  </a:cubicBezTo>
                  <a:cubicBezTo>
                    <a:pt x="14" y="43"/>
                    <a:pt x="14" y="43"/>
                    <a:pt x="14" y="43"/>
                  </a:cubicBezTo>
                  <a:cubicBezTo>
                    <a:pt x="12" y="47"/>
                    <a:pt x="8" y="49"/>
                    <a:pt x="5" y="53"/>
                  </a:cubicBezTo>
                  <a:cubicBezTo>
                    <a:pt x="5" y="53"/>
                    <a:pt x="5" y="53"/>
                    <a:pt x="5" y="53"/>
                  </a:cubicBezTo>
                  <a:cubicBezTo>
                    <a:pt x="7" y="51"/>
                    <a:pt x="12" y="51"/>
                    <a:pt x="16" y="51"/>
                  </a:cubicBezTo>
                  <a:cubicBezTo>
                    <a:pt x="21" y="51"/>
                    <a:pt x="26" y="51"/>
                    <a:pt x="26" y="51"/>
                  </a:cubicBezTo>
                  <a:cubicBezTo>
                    <a:pt x="26" y="51"/>
                    <a:pt x="26" y="51"/>
                    <a:pt x="26" y="51"/>
                  </a:cubicBezTo>
                  <a:cubicBezTo>
                    <a:pt x="26" y="51"/>
                    <a:pt x="26" y="51"/>
                    <a:pt x="26" y="51"/>
                  </a:cubicBezTo>
                  <a:cubicBezTo>
                    <a:pt x="26" y="51"/>
                    <a:pt x="26" y="51"/>
                    <a:pt x="25" y="51"/>
                  </a:cubicBezTo>
                  <a:cubicBezTo>
                    <a:pt x="24" y="51"/>
                    <a:pt x="23" y="50"/>
                    <a:pt x="24" y="48"/>
                  </a:cubicBezTo>
                  <a:cubicBezTo>
                    <a:pt x="24" y="48"/>
                    <a:pt x="24" y="45"/>
                    <a:pt x="24" y="42"/>
                  </a:cubicBezTo>
                  <a:cubicBezTo>
                    <a:pt x="23" y="40"/>
                    <a:pt x="23" y="37"/>
                    <a:pt x="23" y="34"/>
                  </a:cubicBezTo>
                  <a:cubicBezTo>
                    <a:pt x="22" y="30"/>
                    <a:pt x="22" y="24"/>
                    <a:pt x="23" y="23"/>
                  </a:cubicBezTo>
                  <a:cubicBezTo>
                    <a:pt x="23" y="23"/>
                    <a:pt x="25" y="8"/>
                    <a:pt x="23" y="8"/>
                  </a:cubicBezTo>
                  <a:cubicBezTo>
                    <a:pt x="23" y="8"/>
                    <a:pt x="23" y="8"/>
                    <a:pt x="23" y="8"/>
                  </a:cubicBezTo>
                  <a:cubicBezTo>
                    <a:pt x="23" y="8"/>
                    <a:pt x="23" y="7"/>
                    <a:pt x="24" y="6"/>
                  </a:cubicBezTo>
                  <a:cubicBezTo>
                    <a:pt x="24" y="6"/>
                    <a:pt x="24" y="6"/>
                    <a:pt x="24" y="6"/>
                  </a:cubicBezTo>
                  <a:cubicBezTo>
                    <a:pt x="25" y="1"/>
                    <a:pt x="24"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0" name="Freeform 572"/>
            <p:cNvSpPr/>
            <p:nvPr/>
          </p:nvSpPr>
          <p:spPr bwMode="auto">
            <a:xfrm>
              <a:off x="1352" y="2726"/>
              <a:ext cx="5" cy="4"/>
            </a:xfrm>
            <a:custGeom>
              <a:avLst/>
              <a:gdLst>
                <a:gd name="T0" fmla="*/ 3 w 3"/>
                <a:gd name="T1" fmla="*/ 0 h 3"/>
                <a:gd name="T2" fmla="*/ 2 w 3"/>
                <a:gd name="T3" fmla="*/ 0 h 3"/>
                <a:gd name="T4" fmla="*/ 0 w 3"/>
                <a:gd name="T5" fmla="*/ 3 h 3"/>
                <a:gd name="T6" fmla="*/ 1 w 3"/>
                <a:gd name="T7" fmla="*/ 3 h 3"/>
                <a:gd name="T8" fmla="*/ 2 w 3"/>
                <a:gd name="T9" fmla="*/ 2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0"/>
                    <a:pt x="2" y="0"/>
                    <a:pt x="2" y="0"/>
                  </a:cubicBezTo>
                  <a:cubicBezTo>
                    <a:pt x="2" y="0"/>
                    <a:pt x="1" y="2"/>
                    <a:pt x="0" y="3"/>
                  </a:cubicBezTo>
                  <a:cubicBezTo>
                    <a:pt x="1" y="3"/>
                    <a:pt x="1" y="3"/>
                    <a:pt x="1" y="3"/>
                  </a:cubicBezTo>
                  <a:cubicBezTo>
                    <a:pt x="1" y="3"/>
                    <a:pt x="2" y="3"/>
                    <a:pt x="2" y="2"/>
                  </a:cubicBezTo>
                  <a:cubicBezTo>
                    <a:pt x="2" y="2"/>
                    <a:pt x="3" y="2"/>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1" name="Freeform 573"/>
            <p:cNvSpPr>
              <a:spLocks noEditPoints="1"/>
            </p:cNvSpPr>
            <p:nvPr/>
          </p:nvSpPr>
          <p:spPr bwMode="auto">
            <a:xfrm>
              <a:off x="1328" y="2782"/>
              <a:ext cx="14" cy="21"/>
            </a:xfrm>
            <a:custGeom>
              <a:avLst/>
              <a:gdLst>
                <a:gd name="T0" fmla="*/ 10 w 10"/>
                <a:gd name="T1" fmla="*/ 4 h 14"/>
                <a:gd name="T2" fmla="*/ 10 w 10"/>
                <a:gd name="T3" fmla="*/ 4 h 14"/>
                <a:gd name="T4" fmla="*/ 1 w 10"/>
                <a:gd name="T5" fmla="*/ 14 h 14"/>
                <a:gd name="T6" fmla="*/ 1 w 10"/>
                <a:gd name="T7" fmla="*/ 14 h 14"/>
                <a:gd name="T8" fmla="*/ 10 w 10"/>
                <a:gd name="T9" fmla="*/ 4 h 14"/>
                <a:gd name="T10" fmla="*/ 10 w 10"/>
                <a:gd name="T11" fmla="*/ 4 h 14"/>
                <a:gd name="T12" fmla="*/ 10 w 10"/>
                <a:gd name="T13" fmla="*/ 4 h 14"/>
                <a:gd name="T14" fmla="*/ 10 w 10"/>
                <a:gd name="T15" fmla="*/ 4 h 14"/>
                <a:gd name="T16" fmla="*/ 10 w 10"/>
                <a:gd name="T17" fmla="*/ 4 h 14"/>
                <a:gd name="T18" fmla="*/ 0 w 10"/>
                <a:gd name="T19" fmla="*/ 2 h 14"/>
                <a:gd name="T20" fmla="*/ 0 w 10"/>
                <a:gd name="T21" fmla="*/ 2 h 14"/>
                <a:gd name="T22" fmla="*/ 0 w 10"/>
                <a:gd name="T23" fmla="*/ 2 h 14"/>
                <a:gd name="T24" fmla="*/ 8 w 10"/>
                <a:gd name="T25" fmla="*/ 0 h 14"/>
                <a:gd name="T26" fmla="*/ 8 w 10"/>
                <a:gd name="T27" fmla="*/ 0 h 14"/>
                <a:gd name="T28" fmla="*/ 8 w 10"/>
                <a:gd name="T29" fmla="*/ 0 h 14"/>
                <a:gd name="T30" fmla="*/ 8 w 10"/>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4">
                  <a:moveTo>
                    <a:pt x="10" y="4"/>
                  </a:moveTo>
                  <a:cubicBezTo>
                    <a:pt x="10" y="4"/>
                    <a:pt x="10" y="4"/>
                    <a:pt x="10" y="4"/>
                  </a:cubicBezTo>
                  <a:cubicBezTo>
                    <a:pt x="8" y="8"/>
                    <a:pt x="4" y="10"/>
                    <a:pt x="1" y="14"/>
                  </a:cubicBezTo>
                  <a:cubicBezTo>
                    <a:pt x="1" y="14"/>
                    <a:pt x="1" y="14"/>
                    <a:pt x="1" y="14"/>
                  </a:cubicBezTo>
                  <a:cubicBezTo>
                    <a:pt x="4" y="10"/>
                    <a:pt x="8" y="8"/>
                    <a:pt x="10" y="4"/>
                  </a:cubicBezTo>
                  <a:cubicBezTo>
                    <a:pt x="10" y="4"/>
                    <a:pt x="10" y="4"/>
                    <a:pt x="10" y="4"/>
                  </a:cubicBezTo>
                  <a:moveTo>
                    <a:pt x="10" y="4"/>
                  </a:moveTo>
                  <a:cubicBezTo>
                    <a:pt x="10" y="4"/>
                    <a:pt x="10" y="4"/>
                    <a:pt x="10" y="4"/>
                  </a:cubicBezTo>
                  <a:cubicBezTo>
                    <a:pt x="10" y="4"/>
                    <a:pt x="10" y="4"/>
                    <a:pt x="10" y="4"/>
                  </a:cubicBezTo>
                  <a:moveTo>
                    <a:pt x="0" y="2"/>
                  </a:moveTo>
                  <a:cubicBezTo>
                    <a:pt x="0" y="2"/>
                    <a:pt x="0" y="2"/>
                    <a:pt x="0" y="2"/>
                  </a:cubicBezTo>
                  <a:cubicBezTo>
                    <a:pt x="0" y="2"/>
                    <a:pt x="0" y="2"/>
                    <a:pt x="0" y="2"/>
                  </a:cubicBezTo>
                  <a:moveTo>
                    <a:pt x="8" y="0"/>
                  </a:moveTo>
                  <a:cubicBezTo>
                    <a:pt x="8" y="0"/>
                    <a:pt x="8" y="0"/>
                    <a:pt x="8" y="0"/>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2" name="Freeform 574"/>
            <p:cNvSpPr>
              <a:spLocks noEditPoints="1"/>
            </p:cNvSpPr>
            <p:nvPr/>
          </p:nvSpPr>
          <p:spPr bwMode="auto">
            <a:xfrm>
              <a:off x="1363" y="2797"/>
              <a:ext cx="4" cy="4"/>
            </a:xfrm>
            <a:custGeom>
              <a:avLst/>
              <a:gdLst>
                <a:gd name="T0" fmla="*/ 2 w 3"/>
                <a:gd name="T1" fmla="*/ 1 h 3"/>
                <a:gd name="T2" fmla="*/ 0 w 3"/>
                <a:gd name="T3" fmla="*/ 3 h 3"/>
                <a:gd name="T4" fmla="*/ 2 w 3"/>
                <a:gd name="T5" fmla="*/ 1 h 3"/>
                <a:gd name="T6" fmla="*/ 2 w 3"/>
                <a:gd name="T7" fmla="*/ 0 h 3"/>
                <a:gd name="T8" fmla="*/ 2 w 3"/>
                <a:gd name="T9" fmla="*/ 0 h 3"/>
                <a:gd name="T10" fmla="*/ 3 w 3"/>
                <a:gd name="T11" fmla="*/ 1 h 3"/>
                <a:gd name="T12" fmla="*/ 2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1"/>
                  </a:moveTo>
                  <a:cubicBezTo>
                    <a:pt x="1" y="2"/>
                    <a:pt x="0" y="3"/>
                    <a:pt x="0" y="3"/>
                  </a:cubicBezTo>
                  <a:cubicBezTo>
                    <a:pt x="0" y="3"/>
                    <a:pt x="1" y="2"/>
                    <a:pt x="2" y="1"/>
                  </a:cubicBezTo>
                  <a:moveTo>
                    <a:pt x="2" y="0"/>
                  </a:moveTo>
                  <a:cubicBezTo>
                    <a:pt x="2" y="0"/>
                    <a:pt x="2" y="0"/>
                    <a:pt x="2" y="0"/>
                  </a:cubicBezTo>
                  <a:cubicBezTo>
                    <a:pt x="2" y="0"/>
                    <a:pt x="2" y="0"/>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3" name="Freeform 575"/>
            <p:cNvSpPr>
              <a:spLocks noEditPoints="1"/>
            </p:cNvSpPr>
            <p:nvPr/>
          </p:nvSpPr>
          <p:spPr bwMode="auto">
            <a:xfrm>
              <a:off x="1344" y="2797"/>
              <a:ext cx="23" cy="13"/>
            </a:xfrm>
            <a:custGeom>
              <a:avLst/>
              <a:gdLst>
                <a:gd name="T0" fmla="*/ 13 w 16"/>
                <a:gd name="T1" fmla="*/ 3 h 9"/>
                <a:gd name="T2" fmla="*/ 15 w 16"/>
                <a:gd name="T3" fmla="*/ 1 h 9"/>
                <a:gd name="T4" fmla="*/ 13 w 16"/>
                <a:gd name="T5" fmla="*/ 3 h 9"/>
                <a:gd name="T6" fmla="*/ 15 w 16"/>
                <a:gd name="T7" fmla="*/ 0 h 9"/>
                <a:gd name="T8" fmla="*/ 11 w 16"/>
                <a:gd name="T9" fmla="*/ 2 h 9"/>
                <a:gd name="T10" fmla="*/ 11 w 16"/>
                <a:gd name="T11" fmla="*/ 2 h 9"/>
                <a:gd name="T12" fmla="*/ 11 w 16"/>
                <a:gd name="T13" fmla="*/ 2 h 9"/>
                <a:gd name="T14" fmla="*/ 11 w 16"/>
                <a:gd name="T15" fmla="*/ 2 h 9"/>
                <a:gd name="T16" fmla="*/ 11 w 16"/>
                <a:gd name="T17" fmla="*/ 2 h 9"/>
                <a:gd name="T18" fmla="*/ 0 w 16"/>
                <a:gd name="T19" fmla="*/ 9 h 9"/>
                <a:gd name="T20" fmla="*/ 1 w 16"/>
                <a:gd name="T21" fmla="*/ 9 h 9"/>
                <a:gd name="T22" fmla="*/ 13 w 16"/>
                <a:gd name="T23" fmla="*/ 3 h 9"/>
                <a:gd name="T24" fmla="*/ 16 w 16"/>
                <a:gd name="T25" fmla="*/ 1 h 9"/>
                <a:gd name="T26" fmla="*/ 16 w 16"/>
                <a:gd name="T27" fmla="*/ 1 h 9"/>
                <a:gd name="T28" fmla="*/ 16 w 16"/>
                <a:gd name="T29" fmla="*/ 1 h 9"/>
                <a:gd name="T30" fmla="*/ 15 w 16"/>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3" y="3"/>
                  </a:moveTo>
                  <a:cubicBezTo>
                    <a:pt x="13" y="3"/>
                    <a:pt x="14" y="2"/>
                    <a:pt x="15" y="1"/>
                  </a:cubicBezTo>
                  <a:cubicBezTo>
                    <a:pt x="14" y="2"/>
                    <a:pt x="13" y="3"/>
                    <a:pt x="13" y="3"/>
                  </a:cubicBezTo>
                  <a:moveTo>
                    <a:pt x="15" y="0"/>
                  </a:moveTo>
                  <a:cubicBezTo>
                    <a:pt x="15" y="1"/>
                    <a:pt x="13"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2" y="5"/>
                    <a:pt x="0" y="9"/>
                  </a:cubicBezTo>
                  <a:cubicBezTo>
                    <a:pt x="0" y="9"/>
                    <a:pt x="0" y="9"/>
                    <a:pt x="1" y="9"/>
                  </a:cubicBezTo>
                  <a:cubicBezTo>
                    <a:pt x="3" y="9"/>
                    <a:pt x="6" y="8"/>
                    <a:pt x="13" y="3"/>
                  </a:cubicBezTo>
                  <a:cubicBezTo>
                    <a:pt x="14" y="2"/>
                    <a:pt x="15" y="2"/>
                    <a:pt x="16" y="1"/>
                  </a:cubicBezTo>
                  <a:cubicBezTo>
                    <a:pt x="16" y="1"/>
                    <a:pt x="16" y="1"/>
                    <a:pt x="16" y="1"/>
                  </a:cubicBezTo>
                  <a:cubicBezTo>
                    <a:pt x="16" y="1"/>
                    <a:pt x="16" y="1"/>
                    <a:pt x="16" y="1"/>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4" name="Freeform 576"/>
            <p:cNvSpPr>
              <a:spLocks noEditPoints="1"/>
            </p:cNvSpPr>
            <p:nvPr/>
          </p:nvSpPr>
          <p:spPr bwMode="auto">
            <a:xfrm>
              <a:off x="1360" y="2798"/>
              <a:ext cx="17" cy="13"/>
            </a:xfrm>
            <a:custGeom>
              <a:avLst/>
              <a:gdLst>
                <a:gd name="T0" fmla="*/ 10 w 12"/>
                <a:gd name="T1" fmla="*/ 3 h 9"/>
                <a:gd name="T2" fmla="*/ 9 w 12"/>
                <a:gd name="T3" fmla="*/ 6 h 9"/>
                <a:gd name="T4" fmla="*/ 10 w 12"/>
                <a:gd name="T5" fmla="*/ 7 h 9"/>
                <a:gd name="T6" fmla="*/ 12 w 12"/>
                <a:gd name="T7" fmla="*/ 5 h 9"/>
                <a:gd name="T8" fmla="*/ 12 w 12"/>
                <a:gd name="T9" fmla="*/ 4 h 9"/>
                <a:gd name="T10" fmla="*/ 10 w 12"/>
                <a:gd name="T11" fmla="*/ 3 h 9"/>
                <a:gd name="T12" fmla="*/ 6 w 12"/>
                <a:gd name="T13" fmla="*/ 0 h 9"/>
                <a:gd name="T14" fmla="*/ 6 w 12"/>
                <a:gd name="T15" fmla="*/ 1 h 9"/>
                <a:gd name="T16" fmla="*/ 1 w 12"/>
                <a:gd name="T17" fmla="*/ 9 h 9"/>
                <a:gd name="T18" fmla="*/ 8 w 12"/>
                <a:gd name="T19" fmla="*/ 2 h 9"/>
                <a:gd name="T20" fmla="*/ 9 w 12"/>
                <a:gd name="T21" fmla="*/ 2 h 9"/>
                <a:gd name="T22" fmla="*/ 6 w 12"/>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10" y="3"/>
                  </a:moveTo>
                  <a:cubicBezTo>
                    <a:pt x="10" y="3"/>
                    <a:pt x="11" y="4"/>
                    <a:pt x="9" y="6"/>
                  </a:cubicBezTo>
                  <a:cubicBezTo>
                    <a:pt x="9" y="6"/>
                    <a:pt x="9" y="7"/>
                    <a:pt x="10" y="7"/>
                  </a:cubicBezTo>
                  <a:cubicBezTo>
                    <a:pt x="11" y="7"/>
                    <a:pt x="11" y="6"/>
                    <a:pt x="12" y="5"/>
                  </a:cubicBezTo>
                  <a:cubicBezTo>
                    <a:pt x="12" y="4"/>
                    <a:pt x="12" y="4"/>
                    <a:pt x="12" y="4"/>
                  </a:cubicBezTo>
                  <a:cubicBezTo>
                    <a:pt x="10" y="3"/>
                    <a:pt x="10" y="3"/>
                    <a:pt x="10" y="3"/>
                  </a:cubicBezTo>
                  <a:moveTo>
                    <a:pt x="6" y="0"/>
                  </a:moveTo>
                  <a:cubicBezTo>
                    <a:pt x="6" y="1"/>
                    <a:pt x="6" y="1"/>
                    <a:pt x="6" y="1"/>
                  </a:cubicBezTo>
                  <a:cubicBezTo>
                    <a:pt x="6" y="1"/>
                    <a:pt x="0" y="8"/>
                    <a:pt x="1" y="9"/>
                  </a:cubicBezTo>
                  <a:cubicBezTo>
                    <a:pt x="1" y="9"/>
                    <a:pt x="6" y="5"/>
                    <a:pt x="8" y="2"/>
                  </a:cubicBezTo>
                  <a:cubicBezTo>
                    <a:pt x="8" y="2"/>
                    <a:pt x="8" y="2"/>
                    <a:pt x="9" y="2"/>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5" name="Freeform 577"/>
            <p:cNvSpPr>
              <a:spLocks noEditPoints="1"/>
            </p:cNvSpPr>
            <p:nvPr/>
          </p:nvSpPr>
          <p:spPr bwMode="auto">
            <a:xfrm>
              <a:off x="1322" y="2681"/>
              <a:ext cx="35" cy="43"/>
            </a:xfrm>
            <a:custGeom>
              <a:avLst/>
              <a:gdLst>
                <a:gd name="T0" fmla="*/ 5 w 24"/>
                <a:gd name="T1" fmla="*/ 26 h 30"/>
                <a:gd name="T2" fmla="*/ 3 w 24"/>
                <a:gd name="T3" fmla="*/ 29 h 30"/>
                <a:gd name="T4" fmla="*/ 4 w 24"/>
                <a:gd name="T5" fmla="*/ 30 h 30"/>
                <a:gd name="T6" fmla="*/ 4 w 24"/>
                <a:gd name="T7" fmla="*/ 30 h 30"/>
                <a:gd name="T8" fmla="*/ 4 w 24"/>
                <a:gd name="T9" fmla="*/ 29 h 30"/>
                <a:gd name="T10" fmla="*/ 4 w 24"/>
                <a:gd name="T11" fmla="*/ 29 h 30"/>
                <a:gd name="T12" fmla="*/ 5 w 24"/>
                <a:gd name="T13" fmla="*/ 26 h 30"/>
                <a:gd name="T14" fmla="*/ 10 w 24"/>
                <a:gd name="T15" fmla="*/ 22 h 30"/>
                <a:gd name="T16" fmla="*/ 7 w 24"/>
                <a:gd name="T17" fmla="*/ 24 h 30"/>
                <a:gd name="T18" fmla="*/ 7 w 24"/>
                <a:gd name="T19" fmla="*/ 27 h 30"/>
                <a:gd name="T20" fmla="*/ 7 w 24"/>
                <a:gd name="T21" fmla="*/ 28 h 30"/>
                <a:gd name="T22" fmla="*/ 10 w 24"/>
                <a:gd name="T23" fmla="*/ 27 h 30"/>
                <a:gd name="T24" fmla="*/ 10 w 24"/>
                <a:gd name="T25" fmla="*/ 22 h 30"/>
                <a:gd name="T26" fmla="*/ 24 w 24"/>
                <a:gd name="T27" fmla="*/ 22 h 30"/>
                <a:gd name="T28" fmla="*/ 23 w 24"/>
                <a:gd name="T29" fmla="*/ 27 h 30"/>
                <a:gd name="T30" fmla="*/ 24 w 24"/>
                <a:gd name="T31" fmla="*/ 22 h 30"/>
                <a:gd name="T32" fmla="*/ 24 w 24"/>
                <a:gd name="T33" fmla="*/ 22 h 30"/>
                <a:gd name="T34" fmla="*/ 14 w 24"/>
                <a:gd name="T35" fmla="*/ 20 h 30"/>
                <a:gd name="T36" fmla="*/ 13 w 24"/>
                <a:gd name="T37" fmla="*/ 21 h 30"/>
                <a:gd name="T38" fmla="*/ 12 w 24"/>
                <a:gd name="T39" fmla="*/ 27 h 30"/>
                <a:gd name="T40" fmla="*/ 13 w 24"/>
                <a:gd name="T41" fmla="*/ 26 h 30"/>
                <a:gd name="T42" fmla="*/ 14 w 24"/>
                <a:gd name="T43" fmla="*/ 20 h 30"/>
                <a:gd name="T44" fmla="*/ 22 w 24"/>
                <a:gd name="T45" fmla="*/ 19 h 30"/>
                <a:gd name="T46" fmla="*/ 22 w 24"/>
                <a:gd name="T47" fmla="*/ 19 h 30"/>
                <a:gd name="T48" fmla="*/ 22 w 24"/>
                <a:gd name="T49" fmla="*/ 24 h 30"/>
                <a:gd name="T50" fmla="*/ 21 w 24"/>
                <a:gd name="T51" fmla="*/ 28 h 30"/>
                <a:gd name="T52" fmla="*/ 22 w 24"/>
                <a:gd name="T53" fmla="*/ 29 h 30"/>
                <a:gd name="T54" fmla="*/ 22 w 24"/>
                <a:gd name="T55" fmla="*/ 29 h 30"/>
                <a:gd name="T56" fmla="*/ 23 w 24"/>
                <a:gd name="T57" fmla="*/ 29 h 30"/>
                <a:gd name="T58" fmla="*/ 23 w 24"/>
                <a:gd name="T59" fmla="*/ 21 h 30"/>
                <a:gd name="T60" fmla="*/ 22 w 24"/>
                <a:gd name="T61" fmla="*/ 19 h 30"/>
                <a:gd name="T62" fmla="*/ 17 w 24"/>
                <a:gd name="T63" fmla="*/ 17 h 30"/>
                <a:gd name="T64" fmla="*/ 16 w 24"/>
                <a:gd name="T65" fmla="*/ 19 h 30"/>
                <a:gd name="T66" fmla="*/ 16 w 24"/>
                <a:gd name="T67" fmla="*/ 19 h 30"/>
                <a:gd name="T68" fmla="*/ 16 w 24"/>
                <a:gd name="T69" fmla="*/ 24 h 30"/>
                <a:gd name="T70" fmla="*/ 16 w 24"/>
                <a:gd name="T71" fmla="*/ 26 h 30"/>
                <a:gd name="T72" fmla="*/ 16 w 24"/>
                <a:gd name="T73" fmla="*/ 26 h 30"/>
                <a:gd name="T74" fmla="*/ 18 w 24"/>
                <a:gd name="T75" fmla="*/ 26 h 30"/>
                <a:gd name="T76" fmla="*/ 18 w 24"/>
                <a:gd name="T77" fmla="*/ 22 h 30"/>
                <a:gd name="T78" fmla="*/ 17 w 24"/>
                <a:gd name="T79" fmla="*/ 17 h 30"/>
                <a:gd name="T80" fmla="*/ 5 w 24"/>
                <a:gd name="T81" fmla="*/ 0 h 30"/>
                <a:gd name="T82" fmla="*/ 12 w 24"/>
                <a:gd name="T83" fmla="*/ 9 h 30"/>
                <a:gd name="T84" fmla="*/ 15 w 24"/>
                <a:gd name="T85" fmla="*/ 11 h 30"/>
                <a:gd name="T86" fmla="*/ 9 w 24"/>
                <a:gd name="T87" fmla="*/ 15 h 30"/>
                <a:gd name="T88" fmla="*/ 11 w 24"/>
                <a:gd name="T89" fmla="*/ 17 h 30"/>
                <a:gd name="T90" fmla="*/ 11 w 24"/>
                <a:gd name="T91" fmla="*/ 17 h 30"/>
                <a:gd name="T92" fmla="*/ 14 w 24"/>
                <a:gd name="T93" fmla="*/ 16 h 30"/>
                <a:gd name="T94" fmla="*/ 16 w 24"/>
                <a:gd name="T95" fmla="*/ 16 h 30"/>
                <a:gd name="T96" fmla="*/ 19 w 24"/>
                <a:gd name="T97" fmla="*/ 17 h 30"/>
                <a:gd name="T98" fmla="*/ 20 w 24"/>
                <a:gd name="T99" fmla="*/ 27 h 30"/>
                <a:gd name="T100" fmla="*/ 20 w 24"/>
                <a:gd name="T101" fmla="*/ 27 h 30"/>
                <a:gd name="T102" fmla="*/ 20 w 24"/>
                <a:gd name="T103" fmla="*/ 20 h 30"/>
                <a:gd name="T104" fmla="*/ 21 w 24"/>
                <a:gd name="T105" fmla="*/ 17 h 30"/>
                <a:gd name="T106" fmla="*/ 22 w 24"/>
                <a:gd name="T107" fmla="*/ 17 h 30"/>
                <a:gd name="T108" fmla="*/ 22 w 24"/>
                <a:gd name="T109" fmla="*/ 17 h 30"/>
                <a:gd name="T110" fmla="*/ 23 w 24"/>
                <a:gd name="T111" fmla="*/ 18 h 30"/>
                <a:gd name="T112" fmla="*/ 21 w 24"/>
                <a:gd name="T113" fmla="*/ 9 h 30"/>
                <a:gd name="T114" fmla="*/ 7 w 24"/>
                <a:gd name="T115" fmla="*/ 1 h 30"/>
                <a:gd name="T116" fmla="*/ 5 w 24"/>
                <a:gd name="T1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5" y="26"/>
                  </a:moveTo>
                  <a:cubicBezTo>
                    <a:pt x="2" y="28"/>
                    <a:pt x="2" y="29"/>
                    <a:pt x="3" y="29"/>
                  </a:cubicBezTo>
                  <a:cubicBezTo>
                    <a:pt x="4" y="30"/>
                    <a:pt x="4" y="30"/>
                    <a:pt x="4" y="30"/>
                  </a:cubicBezTo>
                  <a:cubicBezTo>
                    <a:pt x="4" y="30"/>
                    <a:pt x="4" y="30"/>
                    <a:pt x="4" y="30"/>
                  </a:cubicBezTo>
                  <a:cubicBezTo>
                    <a:pt x="4" y="30"/>
                    <a:pt x="4" y="29"/>
                    <a:pt x="4" y="29"/>
                  </a:cubicBezTo>
                  <a:cubicBezTo>
                    <a:pt x="4" y="29"/>
                    <a:pt x="4" y="29"/>
                    <a:pt x="4" y="29"/>
                  </a:cubicBezTo>
                  <a:cubicBezTo>
                    <a:pt x="4" y="28"/>
                    <a:pt x="5" y="27"/>
                    <a:pt x="5" y="26"/>
                  </a:cubicBezTo>
                  <a:moveTo>
                    <a:pt x="10" y="22"/>
                  </a:moveTo>
                  <a:cubicBezTo>
                    <a:pt x="9" y="23"/>
                    <a:pt x="8" y="24"/>
                    <a:pt x="7" y="24"/>
                  </a:cubicBezTo>
                  <a:cubicBezTo>
                    <a:pt x="7" y="26"/>
                    <a:pt x="7" y="27"/>
                    <a:pt x="7" y="27"/>
                  </a:cubicBezTo>
                  <a:cubicBezTo>
                    <a:pt x="7" y="27"/>
                    <a:pt x="7" y="28"/>
                    <a:pt x="7" y="28"/>
                  </a:cubicBezTo>
                  <a:cubicBezTo>
                    <a:pt x="8" y="28"/>
                    <a:pt x="9" y="27"/>
                    <a:pt x="10" y="27"/>
                  </a:cubicBezTo>
                  <a:cubicBezTo>
                    <a:pt x="10" y="26"/>
                    <a:pt x="10" y="24"/>
                    <a:pt x="10" y="22"/>
                  </a:cubicBezTo>
                  <a:moveTo>
                    <a:pt x="24" y="22"/>
                  </a:moveTo>
                  <a:cubicBezTo>
                    <a:pt x="23" y="23"/>
                    <a:pt x="23" y="26"/>
                    <a:pt x="23" y="27"/>
                  </a:cubicBezTo>
                  <a:cubicBezTo>
                    <a:pt x="24" y="26"/>
                    <a:pt x="24" y="24"/>
                    <a:pt x="24" y="22"/>
                  </a:cubicBezTo>
                  <a:cubicBezTo>
                    <a:pt x="24" y="22"/>
                    <a:pt x="24" y="22"/>
                    <a:pt x="24" y="22"/>
                  </a:cubicBezTo>
                  <a:moveTo>
                    <a:pt x="14" y="20"/>
                  </a:moveTo>
                  <a:cubicBezTo>
                    <a:pt x="13" y="21"/>
                    <a:pt x="13" y="21"/>
                    <a:pt x="13" y="21"/>
                  </a:cubicBezTo>
                  <a:cubicBezTo>
                    <a:pt x="13" y="23"/>
                    <a:pt x="12" y="25"/>
                    <a:pt x="12" y="27"/>
                  </a:cubicBezTo>
                  <a:cubicBezTo>
                    <a:pt x="13" y="26"/>
                    <a:pt x="13" y="26"/>
                    <a:pt x="13" y="26"/>
                  </a:cubicBezTo>
                  <a:cubicBezTo>
                    <a:pt x="14" y="25"/>
                    <a:pt x="14" y="22"/>
                    <a:pt x="14" y="20"/>
                  </a:cubicBezTo>
                  <a:moveTo>
                    <a:pt x="22" y="19"/>
                  </a:moveTo>
                  <a:cubicBezTo>
                    <a:pt x="22" y="19"/>
                    <a:pt x="22" y="19"/>
                    <a:pt x="22" y="19"/>
                  </a:cubicBezTo>
                  <a:cubicBezTo>
                    <a:pt x="21" y="20"/>
                    <a:pt x="22" y="24"/>
                    <a:pt x="22" y="24"/>
                  </a:cubicBezTo>
                  <a:cubicBezTo>
                    <a:pt x="21" y="26"/>
                    <a:pt x="21" y="27"/>
                    <a:pt x="21" y="28"/>
                  </a:cubicBezTo>
                  <a:cubicBezTo>
                    <a:pt x="22" y="29"/>
                    <a:pt x="22" y="29"/>
                    <a:pt x="22" y="29"/>
                  </a:cubicBezTo>
                  <a:cubicBezTo>
                    <a:pt x="22" y="29"/>
                    <a:pt x="22" y="29"/>
                    <a:pt x="22" y="29"/>
                  </a:cubicBezTo>
                  <a:cubicBezTo>
                    <a:pt x="22" y="29"/>
                    <a:pt x="23" y="29"/>
                    <a:pt x="23" y="29"/>
                  </a:cubicBezTo>
                  <a:cubicBezTo>
                    <a:pt x="23" y="26"/>
                    <a:pt x="23" y="21"/>
                    <a:pt x="23" y="21"/>
                  </a:cubicBezTo>
                  <a:cubicBezTo>
                    <a:pt x="23" y="19"/>
                    <a:pt x="22" y="19"/>
                    <a:pt x="22" y="19"/>
                  </a:cubicBezTo>
                  <a:moveTo>
                    <a:pt x="17" y="17"/>
                  </a:moveTo>
                  <a:cubicBezTo>
                    <a:pt x="17" y="18"/>
                    <a:pt x="16" y="19"/>
                    <a:pt x="16" y="19"/>
                  </a:cubicBezTo>
                  <a:cubicBezTo>
                    <a:pt x="16" y="19"/>
                    <a:pt x="16" y="19"/>
                    <a:pt x="16" y="19"/>
                  </a:cubicBezTo>
                  <a:cubicBezTo>
                    <a:pt x="15" y="21"/>
                    <a:pt x="16" y="24"/>
                    <a:pt x="16" y="24"/>
                  </a:cubicBezTo>
                  <a:cubicBezTo>
                    <a:pt x="16" y="25"/>
                    <a:pt x="16" y="26"/>
                    <a:pt x="16" y="26"/>
                  </a:cubicBezTo>
                  <a:cubicBezTo>
                    <a:pt x="16" y="26"/>
                    <a:pt x="16" y="26"/>
                    <a:pt x="16" y="26"/>
                  </a:cubicBezTo>
                  <a:cubicBezTo>
                    <a:pt x="17" y="26"/>
                    <a:pt x="17" y="26"/>
                    <a:pt x="18" y="26"/>
                  </a:cubicBezTo>
                  <a:cubicBezTo>
                    <a:pt x="18" y="24"/>
                    <a:pt x="18" y="22"/>
                    <a:pt x="18" y="22"/>
                  </a:cubicBezTo>
                  <a:cubicBezTo>
                    <a:pt x="18" y="19"/>
                    <a:pt x="17" y="18"/>
                    <a:pt x="17" y="17"/>
                  </a:cubicBezTo>
                  <a:moveTo>
                    <a:pt x="5" y="0"/>
                  </a:moveTo>
                  <a:cubicBezTo>
                    <a:pt x="0" y="0"/>
                    <a:pt x="12" y="9"/>
                    <a:pt x="12" y="9"/>
                  </a:cubicBezTo>
                  <a:cubicBezTo>
                    <a:pt x="10" y="11"/>
                    <a:pt x="15" y="11"/>
                    <a:pt x="15" y="11"/>
                  </a:cubicBezTo>
                  <a:cubicBezTo>
                    <a:pt x="12" y="13"/>
                    <a:pt x="10" y="15"/>
                    <a:pt x="9" y="15"/>
                  </a:cubicBezTo>
                  <a:cubicBezTo>
                    <a:pt x="10" y="16"/>
                    <a:pt x="11" y="17"/>
                    <a:pt x="11" y="17"/>
                  </a:cubicBezTo>
                  <a:cubicBezTo>
                    <a:pt x="11" y="17"/>
                    <a:pt x="11" y="17"/>
                    <a:pt x="11" y="17"/>
                  </a:cubicBezTo>
                  <a:cubicBezTo>
                    <a:pt x="13" y="17"/>
                    <a:pt x="14" y="16"/>
                    <a:pt x="14" y="16"/>
                  </a:cubicBezTo>
                  <a:cubicBezTo>
                    <a:pt x="15" y="16"/>
                    <a:pt x="15" y="16"/>
                    <a:pt x="16" y="16"/>
                  </a:cubicBezTo>
                  <a:cubicBezTo>
                    <a:pt x="17" y="16"/>
                    <a:pt x="18" y="16"/>
                    <a:pt x="19" y="17"/>
                  </a:cubicBezTo>
                  <a:cubicBezTo>
                    <a:pt x="19" y="17"/>
                    <a:pt x="20" y="18"/>
                    <a:pt x="20" y="27"/>
                  </a:cubicBezTo>
                  <a:cubicBezTo>
                    <a:pt x="20" y="27"/>
                    <a:pt x="20" y="27"/>
                    <a:pt x="20" y="27"/>
                  </a:cubicBezTo>
                  <a:cubicBezTo>
                    <a:pt x="21" y="22"/>
                    <a:pt x="20" y="20"/>
                    <a:pt x="20" y="20"/>
                  </a:cubicBezTo>
                  <a:cubicBezTo>
                    <a:pt x="20" y="17"/>
                    <a:pt x="21" y="17"/>
                    <a:pt x="21" y="17"/>
                  </a:cubicBezTo>
                  <a:cubicBezTo>
                    <a:pt x="22" y="17"/>
                    <a:pt x="22" y="17"/>
                    <a:pt x="22" y="17"/>
                  </a:cubicBezTo>
                  <a:cubicBezTo>
                    <a:pt x="22" y="17"/>
                    <a:pt x="22" y="17"/>
                    <a:pt x="22" y="17"/>
                  </a:cubicBezTo>
                  <a:cubicBezTo>
                    <a:pt x="23" y="17"/>
                    <a:pt x="23" y="18"/>
                    <a:pt x="23" y="18"/>
                  </a:cubicBezTo>
                  <a:cubicBezTo>
                    <a:pt x="23" y="15"/>
                    <a:pt x="22" y="13"/>
                    <a:pt x="21" y="9"/>
                  </a:cubicBezTo>
                  <a:cubicBezTo>
                    <a:pt x="15" y="1"/>
                    <a:pt x="7" y="1"/>
                    <a:pt x="7" y="1"/>
                  </a:cubicBezTo>
                  <a:cubicBezTo>
                    <a:pt x="6" y="1"/>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6" name="Freeform 578"/>
            <p:cNvSpPr/>
            <p:nvPr/>
          </p:nvSpPr>
          <p:spPr bwMode="auto">
            <a:xfrm>
              <a:off x="1326" y="2723"/>
              <a:ext cx="2" cy="1"/>
            </a:xfrm>
            <a:custGeom>
              <a:avLst/>
              <a:gdLst>
                <a:gd name="T0" fmla="*/ 0 w 1"/>
                <a:gd name="T1" fmla="*/ 0 h 1"/>
                <a:gd name="T2" fmla="*/ 1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1"/>
                    <a:pt x="0"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7" name="Freeform 579"/>
            <p:cNvSpPr>
              <a:spLocks noEditPoints="1"/>
            </p:cNvSpPr>
            <p:nvPr/>
          </p:nvSpPr>
          <p:spPr bwMode="auto">
            <a:xfrm>
              <a:off x="1328" y="2702"/>
              <a:ext cx="13" cy="21"/>
            </a:xfrm>
            <a:custGeom>
              <a:avLst/>
              <a:gdLst>
                <a:gd name="T0" fmla="*/ 3 w 9"/>
                <a:gd name="T1" fmla="*/ 9 h 14"/>
                <a:gd name="T2" fmla="*/ 1 w 9"/>
                <a:gd name="T3" fmla="*/ 11 h 14"/>
                <a:gd name="T4" fmla="*/ 0 w 9"/>
                <a:gd name="T5" fmla="*/ 14 h 14"/>
                <a:gd name="T6" fmla="*/ 0 w 9"/>
                <a:gd name="T7" fmla="*/ 14 h 14"/>
                <a:gd name="T8" fmla="*/ 3 w 9"/>
                <a:gd name="T9" fmla="*/ 13 h 14"/>
                <a:gd name="T10" fmla="*/ 3 w 9"/>
                <a:gd name="T11" fmla="*/ 12 h 14"/>
                <a:gd name="T12" fmla="*/ 3 w 9"/>
                <a:gd name="T13" fmla="*/ 9 h 14"/>
                <a:gd name="T14" fmla="*/ 9 w 9"/>
                <a:gd name="T15" fmla="*/ 6 h 14"/>
                <a:gd name="T16" fmla="*/ 6 w 9"/>
                <a:gd name="T17" fmla="*/ 7 h 14"/>
                <a:gd name="T18" fmla="*/ 6 w 9"/>
                <a:gd name="T19" fmla="*/ 12 h 14"/>
                <a:gd name="T20" fmla="*/ 8 w 9"/>
                <a:gd name="T21" fmla="*/ 12 h 14"/>
                <a:gd name="T22" fmla="*/ 9 w 9"/>
                <a:gd name="T23" fmla="*/ 6 h 14"/>
                <a:gd name="T24" fmla="*/ 5 w 9"/>
                <a:gd name="T25" fmla="*/ 0 h 14"/>
                <a:gd name="T26" fmla="*/ 5 w 9"/>
                <a:gd name="T27" fmla="*/ 2 h 14"/>
                <a:gd name="T28" fmla="*/ 7 w 9"/>
                <a:gd name="T29" fmla="*/ 2 h 14"/>
                <a:gd name="T30" fmla="*/ 7 w 9"/>
                <a:gd name="T31" fmla="*/ 2 h 14"/>
                <a:gd name="T32" fmla="*/ 7 w 9"/>
                <a:gd name="T33" fmla="*/ 2 h 14"/>
                <a:gd name="T34" fmla="*/ 5 w 9"/>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4">
                  <a:moveTo>
                    <a:pt x="3" y="9"/>
                  </a:moveTo>
                  <a:cubicBezTo>
                    <a:pt x="2" y="10"/>
                    <a:pt x="1" y="11"/>
                    <a:pt x="1" y="11"/>
                  </a:cubicBezTo>
                  <a:cubicBezTo>
                    <a:pt x="1" y="12"/>
                    <a:pt x="0" y="13"/>
                    <a:pt x="0" y="14"/>
                  </a:cubicBezTo>
                  <a:cubicBezTo>
                    <a:pt x="0" y="14"/>
                    <a:pt x="0" y="14"/>
                    <a:pt x="0" y="14"/>
                  </a:cubicBezTo>
                  <a:cubicBezTo>
                    <a:pt x="1" y="14"/>
                    <a:pt x="2" y="14"/>
                    <a:pt x="3" y="13"/>
                  </a:cubicBezTo>
                  <a:cubicBezTo>
                    <a:pt x="3" y="13"/>
                    <a:pt x="3" y="12"/>
                    <a:pt x="3" y="12"/>
                  </a:cubicBezTo>
                  <a:cubicBezTo>
                    <a:pt x="3" y="12"/>
                    <a:pt x="3" y="11"/>
                    <a:pt x="3" y="9"/>
                  </a:cubicBezTo>
                  <a:moveTo>
                    <a:pt x="9" y="6"/>
                  </a:moveTo>
                  <a:cubicBezTo>
                    <a:pt x="8" y="7"/>
                    <a:pt x="7" y="7"/>
                    <a:pt x="6" y="7"/>
                  </a:cubicBezTo>
                  <a:cubicBezTo>
                    <a:pt x="6" y="9"/>
                    <a:pt x="6" y="11"/>
                    <a:pt x="6" y="12"/>
                  </a:cubicBezTo>
                  <a:cubicBezTo>
                    <a:pt x="7" y="12"/>
                    <a:pt x="8" y="12"/>
                    <a:pt x="8" y="12"/>
                  </a:cubicBezTo>
                  <a:cubicBezTo>
                    <a:pt x="8" y="10"/>
                    <a:pt x="9" y="8"/>
                    <a:pt x="9" y="6"/>
                  </a:cubicBezTo>
                  <a:moveTo>
                    <a:pt x="5" y="0"/>
                  </a:moveTo>
                  <a:cubicBezTo>
                    <a:pt x="3" y="2"/>
                    <a:pt x="4" y="2"/>
                    <a:pt x="5" y="2"/>
                  </a:cubicBezTo>
                  <a:cubicBezTo>
                    <a:pt x="6" y="2"/>
                    <a:pt x="7" y="2"/>
                    <a:pt x="7" y="2"/>
                  </a:cubicBezTo>
                  <a:cubicBezTo>
                    <a:pt x="7" y="2"/>
                    <a:pt x="7" y="2"/>
                    <a:pt x="7" y="2"/>
                  </a:cubicBezTo>
                  <a:cubicBezTo>
                    <a:pt x="7" y="2"/>
                    <a:pt x="7" y="2"/>
                    <a:pt x="7" y="2"/>
                  </a:cubicBezTo>
                  <a:cubicBezTo>
                    <a:pt x="7" y="2"/>
                    <a:pt x="6" y="1"/>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8" name="Freeform 580"/>
            <p:cNvSpPr>
              <a:spLocks noEditPoints="1"/>
            </p:cNvSpPr>
            <p:nvPr/>
          </p:nvSpPr>
          <p:spPr bwMode="auto">
            <a:xfrm>
              <a:off x="1341" y="2704"/>
              <a:ext cx="10" cy="16"/>
            </a:xfrm>
            <a:custGeom>
              <a:avLst/>
              <a:gdLst>
                <a:gd name="T0" fmla="*/ 3 w 7"/>
                <a:gd name="T1" fmla="*/ 3 h 11"/>
                <a:gd name="T2" fmla="*/ 1 w 7"/>
                <a:gd name="T3" fmla="*/ 4 h 11"/>
                <a:gd name="T4" fmla="*/ 0 w 7"/>
                <a:gd name="T5" fmla="*/ 10 h 11"/>
                <a:gd name="T6" fmla="*/ 3 w 7"/>
                <a:gd name="T7" fmla="*/ 10 h 11"/>
                <a:gd name="T8" fmla="*/ 3 w 7"/>
                <a:gd name="T9" fmla="*/ 8 h 11"/>
                <a:gd name="T10" fmla="*/ 3 w 7"/>
                <a:gd name="T11" fmla="*/ 3 h 11"/>
                <a:gd name="T12" fmla="*/ 3 w 7"/>
                <a:gd name="T13" fmla="*/ 0 h 11"/>
                <a:gd name="T14" fmla="*/ 1 w 7"/>
                <a:gd name="T15" fmla="*/ 0 h 11"/>
                <a:gd name="T16" fmla="*/ 2 w 7"/>
                <a:gd name="T17" fmla="*/ 0 h 11"/>
                <a:gd name="T18" fmla="*/ 4 w 7"/>
                <a:gd name="T19" fmla="*/ 1 h 11"/>
                <a:gd name="T20" fmla="*/ 5 w 7"/>
                <a:gd name="T21" fmla="*/ 6 h 11"/>
                <a:gd name="T22" fmla="*/ 5 w 7"/>
                <a:gd name="T23" fmla="*/ 10 h 11"/>
                <a:gd name="T24" fmla="*/ 7 w 7"/>
                <a:gd name="T25" fmla="*/ 11 h 11"/>
                <a:gd name="T26" fmla="*/ 6 w 7"/>
                <a:gd name="T27" fmla="*/ 1 h 11"/>
                <a:gd name="T28" fmla="*/ 3 w 7"/>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3" y="3"/>
                  </a:moveTo>
                  <a:cubicBezTo>
                    <a:pt x="2" y="4"/>
                    <a:pt x="1" y="4"/>
                    <a:pt x="1" y="4"/>
                  </a:cubicBezTo>
                  <a:cubicBezTo>
                    <a:pt x="1" y="6"/>
                    <a:pt x="1" y="9"/>
                    <a:pt x="0" y="10"/>
                  </a:cubicBezTo>
                  <a:cubicBezTo>
                    <a:pt x="1" y="10"/>
                    <a:pt x="2" y="10"/>
                    <a:pt x="3" y="10"/>
                  </a:cubicBezTo>
                  <a:cubicBezTo>
                    <a:pt x="3" y="10"/>
                    <a:pt x="3" y="9"/>
                    <a:pt x="3" y="8"/>
                  </a:cubicBezTo>
                  <a:cubicBezTo>
                    <a:pt x="3" y="8"/>
                    <a:pt x="2" y="5"/>
                    <a:pt x="3" y="3"/>
                  </a:cubicBezTo>
                  <a:moveTo>
                    <a:pt x="3" y="0"/>
                  </a:moveTo>
                  <a:cubicBezTo>
                    <a:pt x="2" y="0"/>
                    <a:pt x="2" y="0"/>
                    <a:pt x="1" y="0"/>
                  </a:cubicBezTo>
                  <a:cubicBezTo>
                    <a:pt x="2" y="0"/>
                    <a:pt x="2" y="0"/>
                    <a:pt x="2" y="0"/>
                  </a:cubicBezTo>
                  <a:cubicBezTo>
                    <a:pt x="4" y="0"/>
                    <a:pt x="4" y="1"/>
                    <a:pt x="4" y="1"/>
                  </a:cubicBezTo>
                  <a:cubicBezTo>
                    <a:pt x="4" y="2"/>
                    <a:pt x="5" y="3"/>
                    <a:pt x="5" y="6"/>
                  </a:cubicBezTo>
                  <a:cubicBezTo>
                    <a:pt x="5" y="6"/>
                    <a:pt x="5" y="8"/>
                    <a:pt x="5" y="10"/>
                  </a:cubicBezTo>
                  <a:cubicBezTo>
                    <a:pt x="6" y="10"/>
                    <a:pt x="6" y="11"/>
                    <a:pt x="7" y="11"/>
                  </a:cubicBezTo>
                  <a:cubicBezTo>
                    <a:pt x="7" y="2"/>
                    <a:pt x="6" y="1"/>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9" name="Freeform 581"/>
            <p:cNvSpPr/>
            <p:nvPr/>
          </p:nvSpPr>
          <p:spPr bwMode="auto">
            <a:xfrm>
              <a:off x="1351" y="2705"/>
              <a:ext cx="6" cy="18"/>
            </a:xfrm>
            <a:custGeom>
              <a:avLst/>
              <a:gdLst>
                <a:gd name="T0" fmla="*/ 1 w 4"/>
                <a:gd name="T1" fmla="*/ 0 h 12"/>
                <a:gd name="T2" fmla="*/ 0 w 4"/>
                <a:gd name="T3" fmla="*/ 3 h 12"/>
                <a:gd name="T4" fmla="*/ 0 w 4"/>
                <a:gd name="T5" fmla="*/ 10 h 12"/>
                <a:gd name="T6" fmla="*/ 1 w 4"/>
                <a:gd name="T7" fmla="*/ 11 h 12"/>
                <a:gd name="T8" fmla="*/ 2 w 4"/>
                <a:gd name="T9" fmla="*/ 7 h 12"/>
                <a:gd name="T10" fmla="*/ 2 w 4"/>
                <a:gd name="T11" fmla="*/ 2 h 12"/>
                <a:gd name="T12" fmla="*/ 2 w 4"/>
                <a:gd name="T13" fmla="*/ 2 h 12"/>
                <a:gd name="T14" fmla="*/ 3 w 4"/>
                <a:gd name="T15" fmla="*/ 4 h 12"/>
                <a:gd name="T16" fmla="*/ 3 w 4"/>
                <a:gd name="T17" fmla="*/ 12 h 12"/>
                <a:gd name="T18" fmla="*/ 3 w 4"/>
                <a:gd name="T19" fmla="*/ 10 h 12"/>
                <a:gd name="T20" fmla="*/ 4 w 4"/>
                <a:gd name="T21" fmla="*/ 5 h 12"/>
                <a:gd name="T22" fmla="*/ 3 w 4"/>
                <a:gd name="T23" fmla="*/ 1 h 12"/>
                <a:gd name="T24" fmla="*/ 2 w 4"/>
                <a:gd name="T25" fmla="*/ 0 h 12"/>
                <a:gd name="T26" fmla="*/ 2 w 4"/>
                <a:gd name="T27" fmla="*/ 0 h 12"/>
                <a:gd name="T28" fmla="*/ 1 w 4"/>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2">
                  <a:moveTo>
                    <a:pt x="1" y="0"/>
                  </a:moveTo>
                  <a:cubicBezTo>
                    <a:pt x="1" y="0"/>
                    <a:pt x="0" y="0"/>
                    <a:pt x="0" y="3"/>
                  </a:cubicBezTo>
                  <a:cubicBezTo>
                    <a:pt x="0" y="3"/>
                    <a:pt x="1" y="5"/>
                    <a:pt x="0" y="10"/>
                  </a:cubicBezTo>
                  <a:cubicBezTo>
                    <a:pt x="1" y="11"/>
                    <a:pt x="1" y="11"/>
                    <a:pt x="1" y="11"/>
                  </a:cubicBezTo>
                  <a:cubicBezTo>
                    <a:pt x="1" y="10"/>
                    <a:pt x="1" y="9"/>
                    <a:pt x="2" y="7"/>
                  </a:cubicBezTo>
                  <a:cubicBezTo>
                    <a:pt x="2" y="7"/>
                    <a:pt x="1" y="3"/>
                    <a:pt x="2" y="2"/>
                  </a:cubicBezTo>
                  <a:cubicBezTo>
                    <a:pt x="2" y="2"/>
                    <a:pt x="2" y="2"/>
                    <a:pt x="2" y="2"/>
                  </a:cubicBezTo>
                  <a:cubicBezTo>
                    <a:pt x="2" y="2"/>
                    <a:pt x="3" y="2"/>
                    <a:pt x="3" y="4"/>
                  </a:cubicBezTo>
                  <a:cubicBezTo>
                    <a:pt x="3" y="4"/>
                    <a:pt x="3" y="9"/>
                    <a:pt x="3" y="12"/>
                  </a:cubicBezTo>
                  <a:cubicBezTo>
                    <a:pt x="3" y="12"/>
                    <a:pt x="3" y="11"/>
                    <a:pt x="3" y="10"/>
                  </a:cubicBezTo>
                  <a:cubicBezTo>
                    <a:pt x="3" y="9"/>
                    <a:pt x="3" y="6"/>
                    <a:pt x="4" y="5"/>
                  </a:cubicBezTo>
                  <a:cubicBezTo>
                    <a:pt x="4" y="3"/>
                    <a:pt x="4" y="2"/>
                    <a:pt x="3" y="1"/>
                  </a:cubicBezTo>
                  <a:cubicBezTo>
                    <a:pt x="3" y="1"/>
                    <a:pt x="3" y="0"/>
                    <a:pt x="2" y="0"/>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0" name="Freeform 582"/>
            <p:cNvSpPr/>
            <p:nvPr/>
          </p:nvSpPr>
          <p:spPr bwMode="auto">
            <a:xfrm>
              <a:off x="1294" y="2704"/>
              <a:ext cx="41" cy="75"/>
            </a:xfrm>
            <a:custGeom>
              <a:avLst/>
              <a:gdLst>
                <a:gd name="T0" fmla="*/ 28 w 28"/>
                <a:gd name="T1" fmla="*/ 35 h 52"/>
                <a:gd name="T2" fmla="*/ 27 w 28"/>
                <a:gd name="T3" fmla="*/ 40 h 52"/>
                <a:gd name="T4" fmla="*/ 25 w 28"/>
                <a:gd name="T5" fmla="*/ 43 h 52"/>
                <a:gd name="T6" fmla="*/ 22 w 28"/>
                <a:gd name="T7" fmla="*/ 45 h 52"/>
                <a:gd name="T8" fmla="*/ 18 w 28"/>
                <a:gd name="T9" fmla="*/ 47 h 52"/>
                <a:gd name="T10" fmla="*/ 18 w 28"/>
                <a:gd name="T11" fmla="*/ 50 h 52"/>
                <a:gd name="T12" fmla="*/ 18 w 28"/>
                <a:gd name="T13" fmla="*/ 52 h 52"/>
                <a:gd name="T14" fmla="*/ 16 w 28"/>
                <a:gd name="T15" fmla="*/ 52 h 52"/>
                <a:gd name="T16" fmla="*/ 12 w 28"/>
                <a:gd name="T17" fmla="*/ 52 h 52"/>
                <a:gd name="T18" fmla="*/ 11 w 28"/>
                <a:gd name="T19" fmla="*/ 52 h 52"/>
                <a:gd name="T20" fmla="*/ 10 w 28"/>
                <a:gd name="T21" fmla="*/ 50 h 52"/>
                <a:gd name="T22" fmla="*/ 10 w 28"/>
                <a:gd name="T23" fmla="*/ 47 h 52"/>
                <a:gd name="T24" fmla="*/ 4 w 28"/>
                <a:gd name="T25" fmla="*/ 46 h 52"/>
                <a:gd name="T26" fmla="*/ 0 w 28"/>
                <a:gd name="T27" fmla="*/ 45 h 52"/>
                <a:gd name="T28" fmla="*/ 0 w 28"/>
                <a:gd name="T29" fmla="*/ 44 h 52"/>
                <a:gd name="T30" fmla="*/ 0 w 28"/>
                <a:gd name="T31" fmla="*/ 41 h 52"/>
                <a:gd name="T32" fmla="*/ 1 w 28"/>
                <a:gd name="T33" fmla="*/ 39 h 52"/>
                <a:gd name="T34" fmla="*/ 2 w 28"/>
                <a:gd name="T35" fmla="*/ 39 h 52"/>
                <a:gd name="T36" fmla="*/ 2 w 28"/>
                <a:gd name="T37" fmla="*/ 39 h 52"/>
                <a:gd name="T38" fmla="*/ 3 w 28"/>
                <a:gd name="T39" fmla="*/ 39 h 52"/>
                <a:gd name="T40" fmla="*/ 6 w 28"/>
                <a:gd name="T41" fmla="*/ 40 h 52"/>
                <a:gd name="T42" fmla="*/ 11 w 28"/>
                <a:gd name="T43" fmla="*/ 40 h 52"/>
                <a:gd name="T44" fmla="*/ 17 w 28"/>
                <a:gd name="T45" fmla="*/ 39 h 52"/>
                <a:gd name="T46" fmla="*/ 20 w 28"/>
                <a:gd name="T47" fmla="*/ 36 h 52"/>
                <a:gd name="T48" fmla="*/ 18 w 28"/>
                <a:gd name="T49" fmla="*/ 32 h 52"/>
                <a:gd name="T50" fmla="*/ 12 w 28"/>
                <a:gd name="T51" fmla="*/ 29 h 52"/>
                <a:gd name="T52" fmla="*/ 8 w 28"/>
                <a:gd name="T53" fmla="*/ 27 h 52"/>
                <a:gd name="T54" fmla="*/ 4 w 28"/>
                <a:gd name="T55" fmla="*/ 24 h 52"/>
                <a:gd name="T56" fmla="*/ 2 w 28"/>
                <a:gd name="T57" fmla="*/ 21 h 52"/>
                <a:gd name="T58" fmla="*/ 1 w 28"/>
                <a:gd name="T59" fmla="*/ 16 h 52"/>
                <a:gd name="T60" fmla="*/ 4 w 28"/>
                <a:gd name="T61" fmla="*/ 9 h 52"/>
                <a:gd name="T62" fmla="*/ 11 w 28"/>
                <a:gd name="T63" fmla="*/ 5 h 52"/>
                <a:gd name="T64" fmla="*/ 11 w 28"/>
                <a:gd name="T65" fmla="*/ 2 h 52"/>
                <a:gd name="T66" fmla="*/ 12 w 28"/>
                <a:gd name="T67" fmla="*/ 0 h 52"/>
                <a:gd name="T68" fmla="*/ 14 w 28"/>
                <a:gd name="T69" fmla="*/ 0 h 52"/>
                <a:gd name="T70" fmla="*/ 17 w 28"/>
                <a:gd name="T71" fmla="*/ 0 h 52"/>
                <a:gd name="T72" fmla="*/ 19 w 28"/>
                <a:gd name="T73" fmla="*/ 0 h 52"/>
                <a:gd name="T74" fmla="*/ 19 w 28"/>
                <a:gd name="T75" fmla="*/ 2 h 52"/>
                <a:gd name="T76" fmla="*/ 19 w 28"/>
                <a:gd name="T77" fmla="*/ 5 h 52"/>
                <a:gd name="T78" fmla="*/ 23 w 28"/>
                <a:gd name="T79" fmla="*/ 6 h 52"/>
                <a:gd name="T80" fmla="*/ 25 w 28"/>
                <a:gd name="T81" fmla="*/ 6 h 52"/>
                <a:gd name="T82" fmla="*/ 26 w 28"/>
                <a:gd name="T83" fmla="*/ 7 h 52"/>
                <a:gd name="T84" fmla="*/ 25 w 28"/>
                <a:gd name="T85" fmla="*/ 10 h 52"/>
                <a:gd name="T86" fmla="*/ 25 w 28"/>
                <a:gd name="T87" fmla="*/ 12 h 52"/>
                <a:gd name="T88" fmla="*/ 24 w 28"/>
                <a:gd name="T89" fmla="*/ 12 h 52"/>
                <a:gd name="T90" fmla="*/ 20 w 28"/>
                <a:gd name="T91" fmla="*/ 12 h 52"/>
                <a:gd name="T92" fmla="*/ 16 w 28"/>
                <a:gd name="T93" fmla="*/ 11 h 52"/>
                <a:gd name="T94" fmla="*/ 11 w 28"/>
                <a:gd name="T95" fmla="*/ 13 h 52"/>
                <a:gd name="T96" fmla="*/ 9 w 28"/>
                <a:gd name="T97" fmla="*/ 16 h 52"/>
                <a:gd name="T98" fmla="*/ 11 w 28"/>
                <a:gd name="T99" fmla="*/ 19 h 52"/>
                <a:gd name="T100" fmla="*/ 16 w 28"/>
                <a:gd name="T101" fmla="*/ 22 h 52"/>
                <a:gd name="T102" fmla="*/ 25 w 28"/>
                <a:gd name="T103" fmla="*/ 27 h 52"/>
                <a:gd name="T104" fmla="*/ 28 w 28"/>
                <a:gd name="T105"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 h="52">
                  <a:moveTo>
                    <a:pt x="28" y="35"/>
                  </a:moveTo>
                  <a:cubicBezTo>
                    <a:pt x="28" y="37"/>
                    <a:pt x="28" y="39"/>
                    <a:pt x="27" y="40"/>
                  </a:cubicBezTo>
                  <a:cubicBezTo>
                    <a:pt x="27" y="41"/>
                    <a:pt x="26" y="42"/>
                    <a:pt x="25" y="43"/>
                  </a:cubicBezTo>
                  <a:cubicBezTo>
                    <a:pt x="24" y="44"/>
                    <a:pt x="23" y="45"/>
                    <a:pt x="22" y="45"/>
                  </a:cubicBezTo>
                  <a:cubicBezTo>
                    <a:pt x="21" y="46"/>
                    <a:pt x="19" y="46"/>
                    <a:pt x="18" y="47"/>
                  </a:cubicBezTo>
                  <a:cubicBezTo>
                    <a:pt x="18" y="50"/>
                    <a:pt x="18" y="50"/>
                    <a:pt x="18" y="50"/>
                  </a:cubicBezTo>
                  <a:cubicBezTo>
                    <a:pt x="18" y="51"/>
                    <a:pt x="18" y="51"/>
                    <a:pt x="18" y="52"/>
                  </a:cubicBezTo>
                  <a:cubicBezTo>
                    <a:pt x="17" y="52"/>
                    <a:pt x="17" y="52"/>
                    <a:pt x="16" y="52"/>
                  </a:cubicBezTo>
                  <a:cubicBezTo>
                    <a:pt x="12" y="52"/>
                    <a:pt x="12" y="52"/>
                    <a:pt x="12" y="52"/>
                  </a:cubicBezTo>
                  <a:cubicBezTo>
                    <a:pt x="11" y="52"/>
                    <a:pt x="11" y="52"/>
                    <a:pt x="11" y="52"/>
                  </a:cubicBezTo>
                  <a:cubicBezTo>
                    <a:pt x="10" y="51"/>
                    <a:pt x="10" y="51"/>
                    <a:pt x="10" y="50"/>
                  </a:cubicBezTo>
                  <a:cubicBezTo>
                    <a:pt x="10" y="47"/>
                    <a:pt x="10" y="47"/>
                    <a:pt x="10" y="47"/>
                  </a:cubicBezTo>
                  <a:cubicBezTo>
                    <a:pt x="7" y="47"/>
                    <a:pt x="5" y="47"/>
                    <a:pt x="4" y="46"/>
                  </a:cubicBezTo>
                  <a:cubicBezTo>
                    <a:pt x="2" y="46"/>
                    <a:pt x="1" y="45"/>
                    <a:pt x="0" y="45"/>
                  </a:cubicBezTo>
                  <a:cubicBezTo>
                    <a:pt x="0" y="45"/>
                    <a:pt x="0" y="44"/>
                    <a:pt x="0" y="44"/>
                  </a:cubicBezTo>
                  <a:cubicBezTo>
                    <a:pt x="0" y="43"/>
                    <a:pt x="0" y="42"/>
                    <a:pt x="0" y="41"/>
                  </a:cubicBezTo>
                  <a:cubicBezTo>
                    <a:pt x="1" y="41"/>
                    <a:pt x="1" y="40"/>
                    <a:pt x="1" y="39"/>
                  </a:cubicBezTo>
                  <a:cubicBezTo>
                    <a:pt x="1" y="39"/>
                    <a:pt x="2" y="38"/>
                    <a:pt x="2" y="39"/>
                  </a:cubicBezTo>
                  <a:cubicBezTo>
                    <a:pt x="2" y="39"/>
                    <a:pt x="2" y="39"/>
                    <a:pt x="2" y="39"/>
                  </a:cubicBezTo>
                  <a:cubicBezTo>
                    <a:pt x="3" y="39"/>
                    <a:pt x="3" y="39"/>
                    <a:pt x="3" y="39"/>
                  </a:cubicBezTo>
                  <a:cubicBezTo>
                    <a:pt x="4" y="39"/>
                    <a:pt x="5" y="40"/>
                    <a:pt x="6" y="40"/>
                  </a:cubicBezTo>
                  <a:cubicBezTo>
                    <a:pt x="7" y="40"/>
                    <a:pt x="9" y="40"/>
                    <a:pt x="11" y="40"/>
                  </a:cubicBezTo>
                  <a:cubicBezTo>
                    <a:pt x="14" y="40"/>
                    <a:pt x="16" y="40"/>
                    <a:pt x="17" y="39"/>
                  </a:cubicBezTo>
                  <a:cubicBezTo>
                    <a:pt x="19" y="39"/>
                    <a:pt x="20" y="37"/>
                    <a:pt x="20" y="36"/>
                  </a:cubicBezTo>
                  <a:cubicBezTo>
                    <a:pt x="20" y="34"/>
                    <a:pt x="19" y="33"/>
                    <a:pt x="18" y="32"/>
                  </a:cubicBezTo>
                  <a:cubicBezTo>
                    <a:pt x="17" y="31"/>
                    <a:pt x="15" y="30"/>
                    <a:pt x="12" y="29"/>
                  </a:cubicBezTo>
                  <a:cubicBezTo>
                    <a:pt x="11" y="28"/>
                    <a:pt x="9" y="27"/>
                    <a:pt x="8" y="27"/>
                  </a:cubicBezTo>
                  <a:cubicBezTo>
                    <a:pt x="7" y="26"/>
                    <a:pt x="5" y="25"/>
                    <a:pt x="4" y="24"/>
                  </a:cubicBezTo>
                  <a:cubicBezTo>
                    <a:pt x="3" y="23"/>
                    <a:pt x="3" y="22"/>
                    <a:pt x="2" y="21"/>
                  </a:cubicBezTo>
                  <a:cubicBezTo>
                    <a:pt x="1" y="19"/>
                    <a:pt x="1" y="18"/>
                    <a:pt x="1" y="16"/>
                  </a:cubicBezTo>
                  <a:cubicBezTo>
                    <a:pt x="1" y="14"/>
                    <a:pt x="2" y="11"/>
                    <a:pt x="4" y="9"/>
                  </a:cubicBezTo>
                  <a:cubicBezTo>
                    <a:pt x="5" y="7"/>
                    <a:pt x="8" y="6"/>
                    <a:pt x="11" y="5"/>
                  </a:cubicBezTo>
                  <a:cubicBezTo>
                    <a:pt x="11" y="2"/>
                    <a:pt x="11" y="2"/>
                    <a:pt x="11" y="2"/>
                  </a:cubicBezTo>
                  <a:cubicBezTo>
                    <a:pt x="11" y="1"/>
                    <a:pt x="11" y="1"/>
                    <a:pt x="12" y="0"/>
                  </a:cubicBezTo>
                  <a:cubicBezTo>
                    <a:pt x="12" y="0"/>
                    <a:pt x="13" y="0"/>
                    <a:pt x="14" y="0"/>
                  </a:cubicBezTo>
                  <a:cubicBezTo>
                    <a:pt x="17" y="0"/>
                    <a:pt x="17" y="0"/>
                    <a:pt x="17" y="0"/>
                  </a:cubicBezTo>
                  <a:cubicBezTo>
                    <a:pt x="18" y="0"/>
                    <a:pt x="19" y="0"/>
                    <a:pt x="19" y="0"/>
                  </a:cubicBezTo>
                  <a:cubicBezTo>
                    <a:pt x="19" y="1"/>
                    <a:pt x="19" y="1"/>
                    <a:pt x="19" y="2"/>
                  </a:cubicBezTo>
                  <a:cubicBezTo>
                    <a:pt x="19" y="5"/>
                    <a:pt x="19" y="5"/>
                    <a:pt x="19" y="5"/>
                  </a:cubicBezTo>
                  <a:cubicBezTo>
                    <a:pt x="21" y="5"/>
                    <a:pt x="22" y="5"/>
                    <a:pt x="23" y="6"/>
                  </a:cubicBezTo>
                  <a:cubicBezTo>
                    <a:pt x="24" y="6"/>
                    <a:pt x="25" y="6"/>
                    <a:pt x="25" y="6"/>
                  </a:cubicBezTo>
                  <a:cubicBezTo>
                    <a:pt x="25" y="6"/>
                    <a:pt x="26" y="7"/>
                    <a:pt x="26" y="7"/>
                  </a:cubicBezTo>
                  <a:cubicBezTo>
                    <a:pt x="26" y="8"/>
                    <a:pt x="26" y="9"/>
                    <a:pt x="25" y="10"/>
                  </a:cubicBezTo>
                  <a:cubicBezTo>
                    <a:pt x="25" y="10"/>
                    <a:pt x="25" y="11"/>
                    <a:pt x="25" y="12"/>
                  </a:cubicBezTo>
                  <a:cubicBezTo>
                    <a:pt x="24" y="12"/>
                    <a:pt x="24" y="13"/>
                    <a:pt x="24" y="12"/>
                  </a:cubicBezTo>
                  <a:cubicBezTo>
                    <a:pt x="23" y="12"/>
                    <a:pt x="22" y="12"/>
                    <a:pt x="20" y="12"/>
                  </a:cubicBezTo>
                  <a:cubicBezTo>
                    <a:pt x="19" y="11"/>
                    <a:pt x="18" y="11"/>
                    <a:pt x="16" y="11"/>
                  </a:cubicBezTo>
                  <a:cubicBezTo>
                    <a:pt x="14" y="11"/>
                    <a:pt x="12" y="12"/>
                    <a:pt x="11" y="13"/>
                  </a:cubicBezTo>
                  <a:cubicBezTo>
                    <a:pt x="10" y="13"/>
                    <a:pt x="9" y="15"/>
                    <a:pt x="9" y="16"/>
                  </a:cubicBezTo>
                  <a:cubicBezTo>
                    <a:pt x="9" y="17"/>
                    <a:pt x="10" y="18"/>
                    <a:pt x="11" y="19"/>
                  </a:cubicBezTo>
                  <a:cubicBezTo>
                    <a:pt x="12" y="20"/>
                    <a:pt x="14" y="21"/>
                    <a:pt x="16" y="22"/>
                  </a:cubicBezTo>
                  <a:cubicBezTo>
                    <a:pt x="20" y="24"/>
                    <a:pt x="23" y="25"/>
                    <a:pt x="25" y="27"/>
                  </a:cubicBezTo>
                  <a:cubicBezTo>
                    <a:pt x="27" y="30"/>
                    <a:pt x="28" y="32"/>
                    <a:pt x="28"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1" name="Freeform 583"/>
            <p:cNvSpPr>
              <a:spLocks noEditPoints="1"/>
            </p:cNvSpPr>
            <p:nvPr/>
          </p:nvSpPr>
          <p:spPr bwMode="auto">
            <a:xfrm>
              <a:off x="1099" y="2654"/>
              <a:ext cx="124" cy="157"/>
            </a:xfrm>
            <a:custGeom>
              <a:avLst/>
              <a:gdLst>
                <a:gd name="T0" fmla="*/ 0 w 124"/>
                <a:gd name="T1" fmla="*/ 125 h 157"/>
                <a:gd name="T2" fmla="*/ 0 w 124"/>
                <a:gd name="T3" fmla="*/ 133 h 157"/>
                <a:gd name="T4" fmla="*/ 3 w 124"/>
                <a:gd name="T5" fmla="*/ 139 h 157"/>
                <a:gd name="T6" fmla="*/ 6 w 124"/>
                <a:gd name="T7" fmla="*/ 141 h 157"/>
                <a:gd name="T8" fmla="*/ 9 w 124"/>
                <a:gd name="T9" fmla="*/ 143 h 157"/>
                <a:gd name="T10" fmla="*/ 13 w 124"/>
                <a:gd name="T11" fmla="*/ 144 h 157"/>
                <a:gd name="T12" fmla="*/ 16 w 124"/>
                <a:gd name="T13" fmla="*/ 143 h 157"/>
                <a:gd name="T14" fmla="*/ 21 w 124"/>
                <a:gd name="T15" fmla="*/ 140 h 157"/>
                <a:gd name="T16" fmla="*/ 24 w 124"/>
                <a:gd name="T17" fmla="*/ 136 h 157"/>
                <a:gd name="T18" fmla="*/ 25 w 124"/>
                <a:gd name="T19" fmla="*/ 127 h 157"/>
                <a:gd name="T20" fmla="*/ 27 w 124"/>
                <a:gd name="T21" fmla="*/ 88 h 157"/>
                <a:gd name="T22" fmla="*/ 29 w 124"/>
                <a:gd name="T23" fmla="*/ 85 h 157"/>
                <a:gd name="T24" fmla="*/ 3 w 124"/>
                <a:gd name="T25" fmla="*/ 157 h 157"/>
                <a:gd name="T26" fmla="*/ 99 w 124"/>
                <a:gd name="T27" fmla="*/ 146 h 157"/>
                <a:gd name="T28" fmla="*/ 98 w 124"/>
                <a:gd name="T29" fmla="*/ 3 h 157"/>
                <a:gd name="T30" fmla="*/ 95 w 124"/>
                <a:gd name="T31" fmla="*/ 0 h 157"/>
                <a:gd name="T32" fmla="*/ 35 w 124"/>
                <a:gd name="T33" fmla="*/ 0 h 157"/>
                <a:gd name="T34" fmla="*/ 31 w 124"/>
                <a:gd name="T35" fmla="*/ 2 h 157"/>
                <a:gd name="T36" fmla="*/ 29 w 124"/>
                <a:gd name="T37" fmla="*/ 6 h 157"/>
                <a:gd name="T38" fmla="*/ 28 w 124"/>
                <a:gd name="T39" fmla="*/ 19 h 157"/>
                <a:gd name="T40" fmla="*/ 25 w 124"/>
                <a:gd name="T41" fmla="*/ 21 h 157"/>
                <a:gd name="T42" fmla="*/ 24 w 124"/>
                <a:gd name="T43" fmla="*/ 22 h 157"/>
                <a:gd name="T44" fmla="*/ 21 w 124"/>
                <a:gd name="T45" fmla="*/ 24 h 157"/>
                <a:gd name="T46" fmla="*/ 19 w 124"/>
                <a:gd name="T47" fmla="*/ 25 h 157"/>
                <a:gd name="T48" fmla="*/ 18 w 124"/>
                <a:gd name="T49" fmla="*/ 27 h 157"/>
                <a:gd name="T50" fmla="*/ 16 w 124"/>
                <a:gd name="T51" fmla="*/ 30 h 157"/>
                <a:gd name="T52" fmla="*/ 13 w 124"/>
                <a:gd name="T53" fmla="*/ 35 h 157"/>
                <a:gd name="T54" fmla="*/ 13 w 124"/>
                <a:gd name="T55" fmla="*/ 83 h 157"/>
                <a:gd name="T56" fmla="*/ 13 w 124"/>
                <a:gd name="T57" fmla="*/ 89 h 157"/>
                <a:gd name="T58" fmla="*/ 12 w 124"/>
                <a:gd name="T59" fmla="*/ 96 h 157"/>
                <a:gd name="T60" fmla="*/ 8 w 124"/>
                <a:gd name="T61" fmla="*/ 104 h 157"/>
                <a:gd name="T62" fmla="*/ 3 w 124"/>
                <a:gd name="T63" fmla="*/ 114 h 157"/>
                <a:gd name="T64" fmla="*/ 0 w 124"/>
                <a:gd name="T65" fmla="*/ 121 h 157"/>
                <a:gd name="T66" fmla="*/ 38 w 124"/>
                <a:gd name="T67" fmla="*/ 14 h 157"/>
                <a:gd name="T68" fmla="*/ 43 w 124"/>
                <a:gd name="T69" fmla="*/ 11 h 157"/>
                <a:gd name="T70" fmla="*/ 85 w 124"/>
                <a:gd name="T71" fmla="*/ 11 h 157"/>
                <a:gd name="T72" fmla="*/ 88 w 124"/>
                <a:gd name="T73" fmla="*/ 14 h 157"/>
                <a:gd name="T74" fmla="*/ 89 w 124"/>
                <a:gd name="T75" fmla="*/ 43 h 157"/>
                <a:gd name="T76" fmla="*/ 88 w 124"/>
                <a:gd name="T77" fmla="*/ 47 h 157"/>
                <a:gd name="T78" fmla="*/ 83 w 124"/>
                <a:gd name="T79" fmla="*/ 50 h 157"/>
                <a:gd name="T80" fmla="*/ 41 w 124"/>
                <a:gd name="T81" fmla="*/ 48 h 157"/>
                <a:gd name="T82" fmla="*/ 38 w 124"/>
                <a:gd name="T83" fmla="*/ 44 h 157"/>
                <a:gd name="T84" fmla="*/ 6 w 124"/>
                <a:gd name="T85" fmla="*/ 125 h 157"/>
                <a:gd name="T86" fmla="*/ 8 w 124"/>
                <a:gd name="T87" fmla="*/ 121 h 157"/>
                <a:gd name="T88" fmla="*/ 9 w 124"/>
                <a:gd name="T89" fmla="*/ 114 h 157"/>
                <a:gd name="T90" fmla="*/ 12 w 124"/>
                <a:gd name="T91" fmla="*/ 107 h 157"/>
                <a:gd name="T92" fmla="*/ 18 w 124"/>
                <a:gd name="T93" fmla="*/ 94 h 157"/>
                <a:gd name="T94" fmla="*/ 18 w 124"/>
                <a:gd name="T95" fmla="*/ 54 h 157"/>
                <a:gd name="T96" fmla="*/ 27 w 124"/>
                <a:gd name="T97" fmla="*/ 40 h 157"/>
                <a:gd name="T98" fmla="*/ 27 w 124"/>
                <a:gd name="T99" fmla="*/ 30 h 157"/>
                <a:gd name="T100" fmla="*/ 29 w 124"/>
                <a:gd name="T101" fmla="*/ 28 h 157"/>
                <a:gd name="T102" fmla="*/ 24 w 124"/>
                <a:gd name="T103" fmla="*/ 79 h 157"/>
                <a:gd name="T104" fmla="*/ 21 w 124"/>
                <a:gd name="T105" fmla="*/ 117 h 157"/>
                <a:gd name="T106" fmla="*/ 21 w 124"/>
                <a:gd name="T107" fmla="*/ 124 h 157"/>
                <a:gd name="T108" fmla="*/ 18 w 124"/>
                <a:gd name="T109" fmla="*/ 130 h 157"/>
                <a:gd name="T110" fmla="*/ 16 w 124"/>
                <a:gd name="T111" fmla="*/ 133 h 157"/>
                <a:gd name="T112" fmla="*/ 15 w 124"/>
                <a:gd name="T113" fmla="*/ 136 h 157"/>
                <a:gd name="T114" fmla="*/ 12 w 124"/>
                <a:gd name="T115" fmla="*/ 136 h 157"/>
                <a:gd name="T116" fmla="*/ 11 w 124"/>
                <a:gd name="T117" fmla="*/ 136 h 157"/>
                <a:gd name="T118" fmla="*/ 8 w 124"/>
                <a:gd name="T119" fmla="*/ 133 h 157"/>
                <a:gd name="T120" fmla="*/ 8 w 124"/>
                <a:gd name="T121" fmla="*/ 131 h 157"/>
                <a:gd name="T122" fmla="*/ 6 w 124"/>
                <a:gd name="T123" fmla="*/ 1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 h="157">
                  <a:moveTo>
                    <a:pt x="0" y="121"/>
                  </a:moveTo>
                  <a:lnTo>
                    <a:pt x="0" y="124"/>
                  </a:lnTo>
                  <a:lnTo>
                    <a:pt x="0" y="125"/>
                  </a:lnTo>
                  <a:lnTo>
                    <a:pt x="0" y="128"/>
                  </a:lnTo>
                  <a:lnTo>
                    <a:pt x="0" y="131"/>
                  </a:lnTo>
                  <a:lnTo>
                    <a:pt x="0" y="133"/>
                  </a:lnTo>
                  <a:lnTo>
                    <a:pt x="2" y="134"/>
                  </a:lnTo>
                  <a:lnTo>
                    <a:pt x="3" y="136"/>
                  </a:lnTo>
                  <a:lnTo>
                    <a:pt x="3" y="139"/>
                  </a:lnTo>
                  <a:lnTo>
                    <a:pt x="3" y="139"/>
                  </a:lnTo>
                  <a:lnTo>
                    <a:pt x="5" y="140"/>
                  </a:lnTo>
                  <a:lnTo>
                    <a:pt x="6" y="141"/>
                  </a:lnTo>
                  <a:lnTo>
                    <a:pt x="8" y="143"/>
                  </a:lnTo>
                  <a:lnTo>
                    <a:pt x="8" y="143"/>
                  </a:lnTo>
                  <a:lnTo>
                    <a:pt x="9" y="143"/>
                  </a:lnTo>
                  <a:lnTo>
                    <a:pt x="11" y="144"/>
                  </a:lnTo>
                  <a:lnTo>
                    <a:pt x="12" y="144"/>
                  </a:lnTo>
                  <a:lnTo>
                    <a:pt x="13" y="144"/>
                  </a:lnTo>
                  <a:lnTo>
                    <a:pt x="13" y="144"/>
                  </a:lnTo>
                  <a:lnTo>
                    <a:pt x="16" y="143"/>
                  </a:lnTo>
                  <a:lnTo>
                    <a:pt x="16" y="143"/>
                  </a:lnTo>
                  <a:lnTo>
                    <a:pt x="18" y="143"/>
                  </a:lnTo>
                  <a:lnTo>
                    <a:pt x="19" y="141"/>
                  </a:lnTo>
                  <a:lnTo>
                    <a:pt x="21" y="140"/>
                  </a:lnTo>
                  <a:lnTo>
                    <a:pt x="21" y="139"/>
                  </a:lnTo>
                  <a:lnTo>
                    <a:pt x="24" y="137"/>
                  </a:lnTo>
                  <a:lnTo>
                    <a:pt x="24" y="136"/>
                  </a:lnTo>
                  <a:lnTo>
                    <a:pt x="25" y="133"/>
                  </a:lnTo>
                  <a:lnTo>
                    <a:pt x="25" y="130"/>
                  </a:lnTo>
                  <a:lnTo>
                    <a:pt x="25" y="127"/>
                  </a:lnTo>
                  <a:lnTo>
                    <a:pt x="27" y="124"/>
                  </a:lnTo>
                  <a:lnTo>
                    <a:pt x="27" y="121"/>
                  </a:lnTo>
                  <a:lnTo>
                    <a:pt x="27" y="88"/>
                  </a:lnTo>
                  <a:lnTo>
                    <a:pt x="28" y="86"/>
                  </a:lnTo>
                  <a:lnTo>
                    <a:pt x="28" y="86"/>
                  </a:lnTo>
                  <a:lnTo>
                    <a:pt x="29" y="85"/>
                  </a:lnTo>
                  <a:lnTo>
                    <a:pt x="29" y="146"/>
                  </a:lnTo>
                  <a:lnTo>
                    <a:pt x="3" y="146"/>
                  </a:lnTo>
                  <a:lnTo>
                    <a:pt x="3" y="157"/>
                  </a:lnTo>
                  <a:lnTo>
                    <a:pt x="124" y="157"/>
                  </a:lnTo>
                  <a:lnTo>
                    <a:pt x="124" y="146"/>
                  </a:lnTo>
                  <a:lnTo>
                    <a:pt x="99" y="146"/>
                  </a:lnTo>
                  <a:lnTo>
                    <a:pt x="99" y="6"/>
                  </a:lnTo>
                  <a:lnTo>
                    <a:pt x="98" y="5"/>
                  </a:lnTo>
                  <a:lnTo>
                    <a:pt x="98" y="3"/>
                  </a:lnTo>
                  <a:lnTo>
                    <a:pt x="98" y="3"/>
                  </a:lnTo>
                  <a:lnTo>
                    <a:pt x="96" y="2"/>
                  </a:lnTo>
                  <a:lnTo>
                    <a:pt x="95" y="0"/>
                  </a:lnTo>
                  <a:lnTo>
                    <a:pt x="93" y="0"/>
                  </a:lnTo>
                  <a:lnTo>
                    <a:pt x="92" y="0"/>
                  </a:lnTo>
                  <a:lnTo>
                    <a:pt x="35" y="0"/>
                  </a:lnTo>
                  <a:lnTo>
                    <a:pt x="34" y="0"/>
                  </a:lnTo>
                  <a:lnTo>
                    <a:pt x="32" y="0"/>
                  </a:lnTo>
                  <a:lnTo>
                    <a:pt x="31" y="2"/>
                  </a:lnTo>
                  <a:lnTo>
                    <a:pt x="31" y="3"/>
                  </a:lnTo>
                  <a:lnTo>
                    <a:pt x="31" y="5"/>
                  </a:lnTo>
                  <a:lnTo>
                    <a:pt x="29" y="6"/>
                  </a:lnTo>
                  <a:lnTo>
                    <a:pt x="29" y="18"/>
                  </a:lnTo>
                  <a:lnTo>
                    <a:pt x="28" y="18"/>
                  </a:lnTo>
                  <a:lnTo>
                    <a:pt x="28" y="19"/>
                  </a:lnTo>
                  <a:lnTo>
                    <a:pt x="28" y="19"/>
                  </a:lnTo>
                  <a:lnTo>
                    <a:pt x="27" y="19"/>
                  </a:lnTo>
                  <a:lnTo>
                    <a:pt x="25" y="21"/>
                  </a:lnTo>
                  <a:lnTo>
                    <a:pt x="25" y="21"/>
                  </a:lnTo>
                  <a:lnTo>
                    <a:pt x="25" y="22"/>
                  </a:lnTo>
                  <a:lnTo>
                    <a:pt x="24" y="22"/>
                  </a:lnTo>
                  <a:lnTo>
                    <a:pt x="24" y="22"/>
                  </a:lnTo>
                  <a:lnTo>
                    <a:pt x="22" y="24"/>
                  </a:lnTo>
                  <a:lnTo>
                    <a:pt x="21" y="24"/>
                  </a:lnTo>
                  <a:lnTo>
                    <a:pt x="21" y="25"/>
                  </a:lnTo>
                  <a:lnTo>
                    <a:pt x="21" y="25"/>
                  </a:lnTo>
                  <a:lnTo>
                    <a:pt x="19" y="25"/>
                  </a:lnTo>
                  <a:lnTo>
                    <a:pt x="19" y="27"/>
                  </a:lnTo>
                  <a:lnTo>
                    <a:pt x="18" y="27"/>
                  </a:lnTo>
                  <a:lnTo>
                    <a:pt x="18" y="27"/>
                  </a:lnTo>
                  <a:lnTo>
                    <a:pt x="18" y="28"/>
                  </a:lnTo>
                  <a:lnTo>
                    <a:pt x="16" y="28"/>
                  </a:lnTo>
                  <a:lnTo>
                    <a:pt x="16" y="30"/>
                  </a:lnTo>
                  <a:lnTo>
                    <a:pt x="15" y="30"/>
                  </a:lnTo>
                  <a:lnTo>
                    <a:pt x="13" y="31"/>
                  </a:lnTo>
                  <a:lnTo>
                    <a:pt x="13" y="35"/>
                  </a:lnTo>
                  <a:lnTo>
                    <a:pt x="13" y="43"/>
                  </a:lnTo>
                  <a:lnTo>
                    <a:pt x="13" y="47"/>
                  </a:lnTo>
                  <a:lnTo>
                    <a:pt x="13" y="83"/>
                  </a:lnTo>
                  <a:lnTo>
                    <a:pt x="13" y="85"/>
                  </a:lnTo>
                  <a:lnTo>
                    <a:pt x="13" y="86"/>
                  </a:lnTo>
                  <a:lnTo>
                    <a:pt x="13" y="89"/>
                  </a:lnTo>
                  <a:lnTo>
                    <a:pt x="13" y="91"/>
                  </a:lnTo>
                  <a:lnTo>
                    <a:pt x="13" y="94"/>
                  </a:lnTo>
                  <a:lnTo>
                    <a:pt x="12" y="96"/>
                  </a:lnTo>
                  <a:lnTo>
                    <a:pt x="11" y="98"/>
                  </a:lnTo>
                  <a:lnTo>
                    <a:pt x="9" y="101"/>
                  </a:lnTo>
                  <a:lnTo>
                    <a:pt x="8" y="104"/>
                  </a:lnTo>
                  <a:lnTo>
                    <a:pt x="6" y="107"/>
                  </a:lnTo>
                  <a:lnTo>
                    <a:pt x="5" y="110"/>
                  </a:lnTo>
                  <a:lnTo>
                    <a:pt x="3" y="114"/>
                  </a:lnTo>
                  <a:lnTo>
                    <a:pt x="3" y="117"/>
                  </a:lnTo>
                  <a:lnTo>
                    <a:pt x="2" y="118"/>
                  </a:lnTo>
                  <a:lnTo>
                    <a:pt x="0" y="121"/>
                  </a:lnTo>
                  <a:close/>
                  <a:moveTo>
                    <a:pt x="38" y="18"/>
                  </a:moveTo>
                  <a:lnTo>
                    <a:pt x="38" y="15"/>
                  </a:lnTo>
                  <a:lnTo>
                    <a:pt x="38" y="14"/>
                  </a:lnTo>
                  <a:lnTo>
                    <a:pt x="40" y="12"/>
                  </a:lnTo>
                  <a:lnTo>
                    <a:pt x="41" y="12"/>
                  </a:lnTo>
                  <a:lnTo>
                    <a:pt x="43" y="11"/>
                  </a:lnTo>
                  <a:lnTo>
                    <a:pt x="44" y="11"/>
                  </a:lnTo>
                  <a:lnTo>
                    <a:pt x="83" y="11"/>
                  </a:lnTo>
                  <a:lnTo>
                    <a:pt x="85" y="11"/>
                  </a:lnTo>
                  <a:lnTo>
                    <a:pt x="86" y="12"/>
                  </a:lnTo>
                  <a:lnTo>
                    <a:pt x="88" y="12"/>
                  </a:lnTo>
                  <a:lnTo>
                    <a:pt x="88" y="14"/>
                  </a:lnTo>
                  <a:lnTo>
                    <a:pt x="89" y="15"/>
                  </a:lnTo>
                  <a:lnTo>
                    <a:pt x="89" y="18"/>
                  </a:lnTo>
                  <a:lnTo>
                    <a:pt x="89" y="43"/>
                  </a:lnTo>
                  <a:lnTo>
                    <a:pt x="89" y="44"/>
                  </a:lnTo>
                  <a:lnTo>
                    <a:pt x="88" y="46"/>
                  </a:lnTo>
                  <a:lnTo>
                    <a:pt x="88" y="47"/>
                  </a:lnTo>
                  <a:lnTo>
                    <a:pt x="86" y="48"/>
                  </a:lnTo>
                  <a:lnTo>
                    <a:pt x="85" y="50"/>
                  </a:lnTo>
                  <a:lnTo>
                    <a:pt x="83" y="50"/>
                  </a:lnTo>
                  <a:lnTo>
                    <a:pt x="44" y="50"/>
                  </a:lnTo>
                  <a:lnTo>
                    <a:pt x="43" y="50"/>
                  </a:lnTo>
                  <a:lnTo>
                    <a:pt x="41" y="48"/>
                  </a:lnTo>
                  <a:lnTo>
                    <a:pt x="40" y="47"/>
                  </a:lnTo>
                  <a:lnTo>
                    <a:pt x="38" y="46"/>
                  </a:lnTo>
                  <a:lnTo>
                    <a:pt x="38" y="44"/>
                  </a:lnTo>
                  <a:lnTo>
                    <a:pt x="38" y="43"/>
                  </a:lnTo>
                  <a:lnTo>
                    <a:pt x="38" y="18"/>
                  </a:lnTo>
                  <a:close/>
                  <a:moveTo>
                    <a:pt x="6" y="125"/>
                  </a:moveTo>
                  <a:lnTo>
                    <a:pt x="8" y="124"/>
                  </a:lnTo>
                  <a:lnTo>
                    <a:pt x="8" y="123"/>
                  </a:lnTo>
                  <a:lnTo>
                    <a:pt x="8" y="121"/>
                  </a:lnTo>
                  <a:lnTo>
                    <a:pt x="8" y="118"/>
                  </a:lnTo>
                  <a:lnTo>
                    <a:pt x="8" y="117"/>
                  </a:lnTo>
                  <a:lnTo>
                    <a:pt x="9" y="114"/>
                  </a:lnTo>
                  <a:lnTo>
                    <a:pt x="11" y="112"/>
                  </a:lnTo>
                  <a:lnTo>
                    <a:pt x="11" y="110"/>
                  </a:lnTo>
                  <a:lnTo>
                    <a:pt x="12" y="107"/>
                  </a:lnTo>
                  <a:lnTo>
                    <a:pt x="13" y="105"/>
                  </a:lnTo>
                  <a:lnTo>
                    <a:pt x="15" y="102"/>
                  </a:lnTo>
                  <a:lnTo>
                    <a:pt x="18" y="94"/>
                  </a:lnTo>
                  <a:lnTo>
                    <a:pt x="19" y="88"/>
                  </a:lnTo>
                  <a:lnTo>
                    <a:pt x="18" y="85"/>
                  </a:lnTo>
                  <a:lnTo>
                    <a:pt x="18" y="54"/>
                  </a:lnTo>
                  <a:lnTo>
                    <a:pt x="27" y="54"/>
                  </a:lnTo>
                  <a:lnTo>
                    <a:pt x="27" y="48"/>
                  </a:lnTo>
                  <a:lnTo>
                    <a:pt x="27" y="40"/>
                  </a:lnTo>
                  <a:lnTo>
                    <a:pt x="27" y="34"/>
                  </a:lnTo>
                  <a:lnTo>
                    <a:pt x="27" y="32"/>
                  </a:lnTo>
                  <a:lnTo>
                    <a:pt x="27" y="30"/>
                  </a:lnTo>
                  <a:lnTo>
                    <a:pt x="28" y="30"/>
                  </a:lnTo>
                  <a:lnTo>
                    <a:pt x="28" y="28"/>
                  </a:lnTo>
                  <a:lnTo>
                    <a:pt x="29" y="28"/>
                  </a:lnTo>
                  <a:lnTo>
                    <a:pt x="29" y="76"/>
                  </a:lnTo>
                  <a:lnTo>
                    <a:pt x="27" y="76"/>
                  </a:lnTo>
                  <a:lnTo>
                    <a:pt x="24" y="79"/>
                  </a:lnTo>
                  <a:lnTo>
                    <a:pt x="22" y="80"/>
                  </a:lnTo>
                  <a:lnTo>
                    <a:pt x="21" y="82"/>
                  </a:lnTo>
                  <a:lnTo>
                    <a:pt x="21" y="117"/>
                  </a:lnTo>
                  <a:lnTo>
                    <a:pt x="21" y="120"/>
                  </a:lnTo>
                  <a:lnTo>
                    <a:pt x="21" y="123"/>
                  </a:lnTo>
                  <a:lnTo>
                    <a:pt x="21" y="124"/>
                  </a:lnTo>
                  <a:lnTo>
                    <a:pt x="19" y="125"/>
                  </a:lnTo>
                  <a:lnTo>
                    <a:pt x="19" y="128"/>
                  </a:lnTo>
                  <a:lnTo>
                    <a:pt x="18" y="130"/>
                  </a:lnTo>
                  <a:lnTo>
                    <a:pt x="18" y="131"/>
                  </a:lnTo>
                  <a:lnTo>
                    <a:pt x="18" y="133"/>
                  </a:lnTo>
                  <a:lnTo>
                    <a:pt x="16" y="133"/>
                  </a:lnTo>
                  <a:lnTo>
                    <a:pt x="16" y="134"/>
                  </a:lnTo>
                  <a:lnTo>
                    <a:pt x="16" y="136"/>
                  </a:lnTo>
                  <a:lnTo>
                    <a:pt x="15" y="136"/>
                  </a:lnTo>
                  <a:lnTo>
                    <a:pt x="13" y="136"/>
                  </a:lnTo>
                  <a:lnTo>
                    <a:pt x="13" y="136"/>
                  </a:lnTo>
                  <a:lnTo>
                    <a:pt x="12" y="136"/>
                  </a:lnTo>
                  <a:lnTo>
                    <a:pt x="11" y="136"/>
                  </a:lnTo>
                  <a:lnTo>
                    <a:pt x="11" y="136"/>
                  </a:lnTo>
                  <a:lnTo>
                    <a:pt x="11" y="136"/>
                  </a:lnTo>
                  <a:lnTo>
                    <a:pt x="9" y="136"/>
                  </a:lnTo>
                  <a:lnTo>
                    <a:pt x="8" y="134"/>
                  </a:lnTo>
                  <a:lnTo>
                    <a:pt x="8" y="133"/>
                  </a:lnTo>
                  <a:lnTo>
                    <a:pt x="8" y="133"/>
                  </a:lnTo>
                  <a:lnTo>
                    <a:pt x="8" y="131"/>
                  </a:lnTo>
                  <a:lnTo>
                    <a:pt x="8" y="131"/>
                  </a:lnTo>
                  <a:lnTo>
                    <a:pt x="8" y="128"/>
                  </a:lnTo>
                  <a:lnTo>
                    <a:pt x="6" y="128"/>
                  </a:lnTo>
                  <a:lnTo>
                    <a:pt x="6"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2" name="Rectangle 584"/>
            <p:cNvSpPr>
              <a:spLocks noChangeArrowheads="1"/>
            </p:cNvSpPr>
            <p:nvPr/>
          </p:nvSpPr>
          <p:spPr bwMode="auto">
            <a:xfrm>
              <a:off x="1793" y="2538"/>
              <a:ext cx="21" cy="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3" name="Rectangle 585"/>
            <p:cNvSpPr>
              <a:spLocks noChangeArrowheads="1"/>
            </p:cNvSpPr>
            <p:nvPr/>
          </p:nvSpPr>
          <p:spPr bwMode="auto">
            <a:xfrm>
              <a:off x="2080" y="1386"/>
              <a:ext cx="166"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4" name="Freeform 586"/>
            <p:cNvSpPr/>
            <p:nvPr/>
          </p:nvSpPr>
          <p:spPr bwMode="auto">
            <a:xfrm>
              <a:off x="1918" y="635"/>
              <a:ext cx="38" cy="71"/>
            </a:xfrm>
            <a:custGeom>
              <a:avLst/>
              <a:gdLst>
                <a:gd name="T0" fmla="*/ 26 w 26"/>
                <a:gd name="T1" fmla="*/ 33 h 49"/>
                <a:gd name="T2" fmla="*/ 26 w 26"/>
                <a:gd name="T3" fmla="*/ 37 h 49"/>
                <a:gd name="T4" fmla="*/ 24 w 26"/>
                <a:gd name="T5" fmla="*/ 40 h 49"/>
                <a:gd name="T6" fmla="*/ 21 w 26"/>
                <a:gd name="T7" fmla="*/ 43 h 49"/>
                <a:gd name="T8" fmla="*/ 17 w 26"/>
                <a:gd name="T9" fmla="*/ 44 h 49"/>
                <a:gd name="T10" fmla="*/ 17 w 26"/>
                <a:gd name="T11" fmla="*/ 47 h 49"/>
                <a:gd name="T12" fmla="*/ 17 w 26"/>
                <a:gd name="T13" fmla="*/ 48 h 49"/>
                <a:gd name="T14" fmla="*/ 15 w 26"/>
                <a:gd name="T15" fmla="*/ 49 h 49"/>
                <a:gd name="T16" fmla="*/ 12 w 26"/>
                <a:gd name="T17" fmla="*/ 49 h 49"/>
                <a:gd name="T18" fmla="*/ 10 w 26"/>
                <a:gd name="T19" fmla="*/ 48 h 49"/>
                <a:gd name="T20" fmla="*/ 10 w 26"/>
                <a:gd name="T21" fmla="*/ 46 h 49"/>
                <a:gd name="T22" fmla="*/ 10 w 26"/>
                <a:gd name="T23" fmla="*/ 44 h 49"/>
                <a:gd name="T24" fmla="*/ 4 w 26"/>
                <a:gd name="T25" fmla="*/ 43 h 49"/>
                <a:gd name="T26" fmla="*/ 1 w 26"/>
                <a:gd name="T27" fmla="*/ 42 h 49"/>
                <a:gd name="T28" fmla="*/ 0 w 26"/>
                <a:gd name="T29" fmla="*/ 41 h 49"/>
                <a:gd name="T30" fmla="*/ 1 w 26"/>
                <a:gd name="T31" fmla="*/ 39 h 49"/>
                <a:gd name="T32" fmla="*/ 1 w 26"/>
                <a:gd name="T33" fmla="*/ 37 h 49"/>
                <a:gd name="T34" fmla="*/ 2 w 26"/>
                <a:gd name="T35" fmla="*/ 36 h 49"/>
                <a:gd name="T36" fmla="*/ 3 w 26"/>
                <a:gd name="T37" fmla="*/ 36 h 49"/>
                <a:gd name="T38" fmla="*/ 3 w 26"/>
                <a:gd name="T39" fmla="*/ 36 h 49"/>
                <a:gd name="T40" fmla="*/ 6 w 26"/>
                <a:gd name="T41" fmla="*/ 37 h 49"/>
                <a:gd name="T42" fmla="*/ 11 w 26"/>
                <a:gd name="T43" fmla="*/ 38 h 49"/>
                <a:gd name="T44" fmla="*/ 16 w 26"/>
                <a:gd name="T45" fmla="*/ 37 h 49"/>
                <a:gd name="T46" fmla="*/ 19 w 26"/>
                <a:gd name="T47" fmla="*/ 33 h 49"/>
                <a:gd name="T48" fmla="*/ 17 w 26"/>
                <a:gd name="T49" fmla="*/ 30 h 49"/>
                <a:gd name="T50" fmla="*/ 12 w 26"/>
                <a:gd name="T51" fmla="*/ 27 h 49"/>
                <a:gd name="T52" fmla="*/ 8 w 26"/>
                <a:gd name="T53" fmla="*/ 25 h 49"/>
                <a:gd name="T54" fmla="*/ 5 w 26"/>
                <a:gd name="T55" fmla="*/ 23 h 49"/>
                <a:gd name="T56" fmla="*/ 2 w 26"/>
                <a:gd name="T57" fmla="*/ 19 h 49"/>
                <a:gd name="T58" fmla="*/ 1 w 26"/>
                <a:gd name="T59" fmla="*/ 15 h 49"/>
                <a:gd name="T60" fmla="*/ 4 w 26"/>
                <a:gd name="T61" fmla="*/ 9 h 49"/>
                <a:gd name="T62" fmla="*/ 11 w 26"/>
                <a:gd name="T63" fmla="*/ 5 h 49"/>
                <a:gd name="T64" fmla="*/ 11 w 26"/>
                <a:gd name="T65" fmla="*/ 2 h 49"/>
                <a:gd name="T66" fmla="*/ 11 w 26"/>
                <a:gd name="T67" fmla="*/ 0 h 49"/>
                <a:gd name="T68" fmla="*/ 13 w 26"/>
                <a:gd name="T69" fmla="*/ 0 h 49"/>
                <a:gd name="T70" fmla="*/ 17 w 26"/>
                <a:gd name="T71" fmla="*/ 0 h 49"/>
                <a:gd name="T72" fmla="*/ 18 w 26"/>
                <a:gd name="T73" fmla="*/ 0 h 49"/>
                <a:gd name="T74" fmla="*/ 18 w 26"/>
                <a:gd name="T75" fmla="*/ 2 h 49"/>
                <a:gd name="T76" fmla="*/ 18 w 26"/>
                <a:gd name="T77" fmla="*/ 5 h 49"/>
                <a:gd name="T78" fmla="*/ 22 w 26"/>
                <a:gd name="T79" fmla="*/ 5 h 49"/>
                <a:gd name="T80" fmla="*/ 24 w 26"/>
                <a:gd name="T81" fmla="*/ 6 h 49"/>
                <a:gd name="T82" fmla="*/ 24 w 26"/>
                <a:gd name="T83" fmla="*/ 7 h 49"/>
                <a:gd name="T84" fmla="*/ 24 w 26"/>
                <a:gd name="T85" fmla="*/ 9 h 49"/>
                <a:gd name="T86" fmla="*/ 23 w 26"/>
                <a:gd name="T87" fmla="*/ 11 h 49"/>
                <a:gd name="T88" fmla="*/ 22 w 26"/>
                <a:gd name="T89" fmla="*/ 12 h 49"/>
                <a:gd name="T90" fmla="*/ 19 w 26"/>
                <a:gd name="T91" fmla="*/ 11 h 49"/>
                <a:gd name="T92" fmla="*/ 16 w 26"/>
                <a:gd name="T93" fmla="*/ 11 h 49"/>
                <a:gd name="T94" fmla="*/ 10 w 26"/>
                <a:gd name="T95" fmla="*/ 12 h 49"/>
                <a:gd name="T96" fmla="*/ 9 w 26"/>
                <a:gd name="T97" fmla="*/ 15 h 49"/>
                <a:gd name="T98" fmla="*/ 11 w 26"/>
                <a:gd name="T99" fmla="*/ 18 h 49"/>
                <a:gd name="T100" fmla="*/ 16 w 26"/>
                <a:gd name="T101" fmla="*/ 21 h 49"/>
                <a:gd name="T102" fmla="*/ 24 w 26"/>
                <a:gd name="T103" fmla="*/ 26 h 49"/>
                <a:gd name="T104" fmla="*/ 26 w 26"/>
                <a:gd name="T105"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49">
                  <a:moveTo>
                    <a:pt x="26" y="33"/>
                  </a:moveTo>
                  <a:cubicBezTo>
                    <a:pt x="26" y="35"/>
                    <a:pt x="26" y="36"/>
                    <a:pt x="26" y="37"/>
                  </a:cubicBezTo>
                  <a:cubicBezTo>
                    <a:pt x="25" y="39"/>
                    <a:pt x="25" y="40"/>
                    <a:pt x="24" y="40"/>
                  </a:cubicBezTo>
                  <a:cubicBezTo>
                    <a:pt x="23" y="41"/>
                    <a:pt x="22" y="42"/>
                    <a:pt x="21" y="43"/>
                  </a:cubicBezTo>
                  <a:cubicBezTo>
                    <a:pt x="20" y="43"/>
                    <a:pt x="18" y="43"/>
                    <a:pt x="17" y="44"/>
                  </a:cubicBezTo>
                  <a:cubicBezTo>
                    <a:pt x="17" y="47"/>
                    <a:pt x="17" y="47"/>
                    <a:pt x="17" y="47"/>
                  </a:cubicBezTo>
                  <a:cubicBezTo>
                    <a:pt x="17" y="48"/>
                    <a:pt x="17" y="48"/>
                    <a:pt x="17" y="48"/>
                  </a:cubicBezTo>
                  <a:cubicBezTo>
                    <a:pt x="17" y="49"/>
                    <a:pt x="16" y="49"/>
                    <a:pt x="15" y="49"/>
                  </a:cubicBezTo>
                  <a:cubicBezTo>
                    <a:pt x="12" y="49"/>
                    <a:pt x="12" y="49"/>
                    <a:pt x="12" y="49"/>
                  </a:cubicBezTo>
                  <a:cubicBezTo>
                    <a:pt x="11" y="49"/>
                    <a:pt x="11" y="49"/>
                    <a:pt x="10" y="48"/>
                  </a:cubicBezTo>
                  <a:cubicBezTo>
                    <a:pt x="10" y="48"/>
                    <a:pt x="10" y="47"/>
                    <a:pt x="10" y="46"/>
                  </a:cubicBezTo>
                  <a:cubicBezTo>
                    <a:pt x="10" y="44"/>
                    <a:pt x="10" y="44"/>
                    <a:pt x="10" y="44"/>
                  </a:cubicBezTo>
                  <a:cubicBezTo>
                    <a:pt x="7" y="44"/>
                    <a:pt x="5" y="44"/>
                    <a:pt x="4" y="43"/>
                  </a:cubicBezTo>
                  <a:cubicBezTo>
                    <a:pt x="2" y="43"/>
                    <a:pt x="1" y="42"/>
                    <a:pt x="1" y="42"/>
                  </a:cubicBezTo>
                  <a:cubicBezTo>
                    <a:pt x="0" y="42"/>
                    <a:pt x="0" y="42"/>
                    <a:pt x="0" y="41"/>
                  </a:cubicBezTo>
                  <a:cubicBezTo>
                    <a:pt x="1" y="40"/>
                    <a:pt x="1" y="39"/>
                    <a:pt x="1" y="39"/>
                  </a:cubicBezTo>
                  <a:cubicBezTo>
                    <a:pt x="1" y="38"/>
                    <a:pt x="1" y="37"/>
                    <a:pt x="1" y="37"/>
                  </a:cubicBezTo>
                  <a:cubicBezTo>
                    <a:pt x="2" y="36"/>
                    <a:pt x="2" y="36"/>
                    <a:pt x="2" y="36"/>
                  </a:cubicBezTo>
                  <a:cubicBezTo>
                    <a:pt x="3" y="36"/>
                    <a:pt x="3" y="36"/>
                    <a:pt x="3" y="36"/>
                  </a:cubicBezTo>
                  <a:cubicBezTo>
                    <a:pt x="3" y="36"/>
                    <a:pt x="3" y="36"/>
                    <a:pt x="3" y="36"/>
                  </a:cubicBezTo>
                  <a:cubicBezTo>
                    <a:pt x="4" y="37"/>
                    <a:pt x="5" y="37"/>
                    <a:pt x="6" y="37"/>
                  </a:cubicBezTo>
                  <a:cubicBezTo>
                    <a:pt x="7" y="38"/>
                    <a:pt x="9" y="38"/>
                    <a:pt x="11" y="38"/>
                  </a:cubicBezTo>
                  <a:cubicBezTo>
                    <a:pt x="13" y="38"/>
                    <a:pt x="15" y="38"/>
                    <a:pt x="16" y="37"/>
                  </a:cubicBezTo>
                  <a:cubicBezTo>
                    <a:pt x="18" y="36"/>
                    <a:pt x="19" y="35"/>
                    <a:pt x="19" y="33"/>
                  </a:cubicBezTo>
                  <a:cubicBezTo>
                    <a:pt x="19" y="32"/>
                    <a:pt x="18" y="31"/>
                    <a:pt x="17" y="30"/>
                  </a:cubicBezTo>
                  <a:cubicBezTo>
                    <a:pt x="16" y="29"/>
                    <a:pt x="14" y="28"/>
                    <a:pt x="12" y="27"/>
                  </a:cubicBezTo>
                  <a:cubicBezTo>
                    <a:pt x="11" y="26"/>
                    <a:pt x="9" y="26"/>
                    <a:pt x="8" y="25"/>
                  </a:cubicBezTo>
                  <a:cubicBezTo>
                    <a:pt x="7" y="24"/>
                    <a:pt x="6" y="24"/>
                    <a:pt x="5" y="23"/>
                  </a:cubicBezTo>
                  <a:cubicBezTo>
                    <a:pt x="4" y="22"/>
                    <a:pt x="3" y="21"/>
                    <a:pt x="2" y="19"/>
                  </a:cubicBezTo>
                  <a:cubicBezTo>
                    <a:pt x="2" y="18"/>
                    <a:pt x="1" y="17"/>
                    <a:pt x="1" y="15"/>
                  </a:cubicBezTo>
                  <a:cubicBezTo>
                    <a:pt x="1" y="13"/>
                    <a:pt x="2" y="11"/>
                    <a:pt x="4" y="9"/>
                  </a:cubicBezTo>
                  <a:cubicBezTo>
                    <a:pt x="5" y="7"/>
                    <a:pt x="8" y="6"/>
                    <a:pt x="11" y="5"/>
                  </a:cubicBezTo>
                  <a:cubicBezTo>
                    <a:pt x="11" y="2"/>
                    <a:pt x="11" y="2"/>
                    <a:pt x="11" y="2"/>
                  </a:cubicBezTo>
                  <a:cubicBezTo>
                    <a:pt x="11" y="1"/>
                    <a:pt x="11" y="1"/>
                    <a:pt x="11" y="0"/>
                  </a:cubicBezTo>
                  <a:cubicBezTo>
                    <a:pt x="12" y="0"/>
                    <a:pt x="12" y="0"/>
                    <a:pt x="13" y="0"/>
                  </a:cubicBezTo>
                  <a:cubicBezTo>
                    <a:pt x="17" y="0"/>
                    <a:pt x="17" y="0"/>
                    <a:pt x="17" y="0"/>
                  </a:cubicBezTo>
                  <a:cubicBezTo>
                    <a:pt x="18" y="0"/>
                    <a:pt x="18" y="0"/>
                    <a:pt x="18" y="0"/>
                  </a:cubicBezTo>
                  <a:cubicBezTo>
                    <a:pt x="18" y="1"/>
                    <a:pt x="18" y="1"/>
                    <a:pt x="18" y="2"/>
                  </a:cubicBezTo>
                  <a:cubicBezTo>
                    <a:pt x="18" y="5"/>
                    <a:pt x="18" y="5"/>
                    <a:pt x="18" y="5"/>
                  </a:cubicBezTo>
                  <a:cubicBezTo>
                    <a:pt x="20" y="5"/>
                    <a:pt x="21" y="5"/>
                    <a:pt x="22" y="5"/>
                  </a:cubicBezTo>
                  <a:cubicBezTo>
                    <a:pt x="23" y="5"/>
                    <a:pt x="23" y="6"/>
                    <a:pt x="24" y="6"/>
                  </a:cubicBezTo>
                  <a:cubicBezTo>
                    <a:pt x="24" y="6"/>
                    <a:pt x="24" y="6"/>
                    <a:pt x="24" y="7"/>
                  </a:cubicBezTo>
                  <a:cubicBezTo>
                    <a:pt x="24" y="8"/>
                    <a:pt x="24" y="8"/>
                    <a:pt x="24" y="9"/>
                  </a:cubicBezTo>
                  <a:cubicBezTo>
                    <a:pt x="24" y="10"/>
                    <a:pt x="24" y="10"/>
                    <a:pt x="23" y="11"/>
                  </a:cubicBezTo>
                  <a:cubicBezTo>
                    <a:pt x="23" y="12"/>
                    <a:pt x="23" y="12"/>
                    <a:pt x="22" y="12"/>
                  </a:cubicBezTo>
                  <a:cubicBezTo>
                    <a:pt x="22" y="12"/>
                    <a:pt x="21" y="11"/>
                    <a:pt x="19" y="11"/>
                  </a:cubicBezTo>
                  <a:cubicBezTo>
                    <a:pt x="18" y="11"/>
                    <a:pt x="17" y="11"/>
                    <a:pt x="16" y="11"/>
                  </a:cubicBezTo>
                  <a:cubicBezTo>
                    <a:pt x="13" y="11"/>
                    <a:pt x="11" y="11"/>
                    <a:pt x="10" y="12"/>
                  </a:cubicBezTo>
                  <a:cubicBezTo>
                    <a:pt x="9" y="13"/>
                    <a:pt x="9" y="14"/>
                    <a:pt x="9" y="15"/>
                  </a:cubicBezTo>
                  <a:cubicBezTo>
                    <a:pt x="9" y="16"/>
                    <a:pt x="10" y="17"/>
                    <a:pt x="11" y="18"/>
                  </a:cubicBezTo>
                  <a:cubicBezTo>
                    <a:pt x="12" y="19"/>
                    <a:pt x="13" y="20"/>
                    <a:pt x="16" y="21"/>
                  </a:cubicBezTo>
                  <a:cubicBezTo>
                    <a:pt x="19" y="22"/>
                    <a:pt x="22" y="24"/>
                    <a:pt x="24" y="26"/>
                  </a:cubicBezTo>
                  <a:cubicBezTo>
                    <a:pt x="26" y="28"/>
                    <a:pt x="26" y="30"/>
                    <a:pt x="2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5" name="Oval 587"/>
            <p:cNvSpPr>
              <a:spLocks noChangeArrowheads="1"/>
            </p:cNvSpPr>
            <p:nvPr/>
          </p:nvSpPr>
          <p:spPr bwMode="auto">
            <a:xfrm>
              <a:off x="1889" y="621"/>
              <a:ext cx="98" cy="98"/>
            </a:xfrm>
            <a:prstGeom prst="ellipse">
              <a:avLst/>
            </a:pr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86" name="Freeform 588"/>
            <p:cNvSpPr/>
            <p:nvPr/>
          </p:nvSpPr>
          <p:spPr bwMode="auto">
            <a:xfrm>
              <a:off x="1312" y="639"/>
              <a:ext cx="26" cy="48"/>
            </a:xfrm>
            <a:custGeom>
              <a:avLst/>
              <a:gdLst>
                <a:gd name="T0" fmla="*/ 18 w 18"/>
                <a:gd name="T1" fmla="*/ 22 h 33"/>
                <a:gd name="T2" fmla="*/ 17 w 18"/>
                <a:gd name="T3" fmla="*/ 25 h 33"/>
                <a:gd name="T4" fmla="*/ 16 w 18"/>
                <a:gd name="T5" fmla="*/ 27 h 33"/>
                <a:gd name="T6" fmla="*/ 14 w 18"/>
                <a:gd name="T7" fmla="*/ 29 h 33"/>
                <a:gd name="T8" fmla="*/ 11 w 18"/>
                <a:gd name="T9" fmla="*/ 30 h 33"/>
                <a:gd name="T10" fmla="*/ 11 w 18"/>
                <a:gd name="T11" fmla="*/ 32 h 33"/>
                <a:gd name="T12" fmla="*/ 11 w 18"/>
                <a:gd name="T13" fmla="*/ 33 h 33"/>
                <a:gd name="T14" fmla="*/ 10 w 18"/>
                <a:gd name="T15" fmla="*/ 33 h 33"/>
                <a:gd name="T16" fmla="*/ 8 w 18"/>
                <a:gd name="T17" fmla="*/ 33 h 33"/>
                <a:gd name="T18" fmla="*/ 7 w 18"/>
                <a:gd name="T19" fmla="*/ 33 h 33"/>
                <a:gd name="T20" fmla="*/ 6 w 18"/>
                <a:gd name="T21" fmla="*/ 31 h 33"/>
                <a:gd name="T22" fmla="*/ 6 w 18"/>
                <a:gd name="T23" fmla="*/ 30 h 33"/>
                <a:gd name="T24" fmla="*/ 2 w 18"/>
                <a:gd name="T25" fmla="*/ 29 h 33"/>
                <a:gd name="T26" fmla="*/ 0 w 18"/>
                <a:gd name="T27" fmla="*/ 28 h 33"/>
                <a:gd name="T28" fmla="*/ 0 w 18"/>
                <a:gd name="T29" fmla="*/ 28 h 33"/>
                <a:gd name="T30" fmla="*/ 0 w 18"/>
                <a:gd name="T31" fmla="*/ 26 h 33"/>
                <a:gd name="T32" fmla="*/ 1 w 18"/>
                <a:gd name="T33" fmla="*/ 25 h 33"/>
                <a:gd name="T34" fmla="*/ 1 w 18"/>
                <a:gd name="T35" fmla="*/ 25 h 33"/>
                <a:gd name="T36" fmla="*/ 2 w 18"/>
                <a:gd name="T37" fmla="*/ 25 h 33"/>
                <a:gd name="T38" fmla="*/ 2 w 18"/>
                <a:gd name="T39" fmla="*/ 25 h 33"/>
                <a:gd name="T40" fmla="*/ 4 w 18"/>
                <a:gd name="T41" fmla="*/ 25 h 33"/>
                <a:gd name="T42" fmla="*/ 7 w 18"/>
                <a:gd name="T43" fmla="*/ 26 h 33"/>
                <a:gd name="T44" fmla="*/ 11 w 18"/>
                <a:gd name="T45" fmla="*/ 25 h 33"/>
                <a:gd name="T46" fmla="*/ 12 w 18"/>
                <a:gd name="T47" fmla="*/ 23 h 33"/>
                <a:gd name="T48" fmla="*/ 11 w 18"/>
                <a:gd name="T49" fmla="*/ 20 h 33"/>
                <a:gd name="T50" fmla="*/ 8 w 18"/>
                <a:gd name="T51" fmla="*/ 18 h 33"/>
                <a:gd name="T52" fmla="*/ 5 w 18"/>
                <a:gd name="T53" fmla="*/ 17 h 33"/>
                <a:gd name="T54" fmla="*/ 3 w 18"/>
                <a:gd name="T55" fmla="*/ 16 h 33"/>
                <a:gd name="T56" fmla="*/ 1 w 18"/>
                <a:gd name="T57" fmla="*/ 13 h 33"/>
                <a:gd name="T58" fmla="*/ 1 w 18"/>
                <a:gd name="T59" fmla="*/ 10 h 33"/>
                <a:gd name="T60" fmla="*/ 2 w 18"/>
                <a:gd name="T61" fmla="*/ 6 h 33"/>
                <a:gd name="T62" fmla="*/ 7 w 18"/>
                <a:gd name="T63" fmla="*/ 4 h 33"/>
                <a:gd name="T64" fmla="*/ 7 w 18"/>
                <a:gd name="T65" fmla="*/ 2 h 33"/>
                <a:gd name="T66" fmla="*/ 7 w 18"/>
                <a:gd name="T67" fmla="*/ 1 h 33"/>
                <a:gd name="T68" fmla="*/ 9 w 18"/>
                <a:gd name="T69" fmla="*/ 0 h 33"/>
                <a:gd name="T70" fmla="*/ 11 w 18"/>
                <a:gd name="T71" fmla="*/ 0 h 33"/>
                <a:gd name="T72" fmla="*/ 12 w 18"/>
                <a:gd name="T73" fmla="*/ 1 h 33"/>
                <a:gd name="T74" fmla="*/ 12 w 18"/>
                <a:gd name="T75" fmla="*/ 2 h 33"/>
                <a:gd name="T76" fmla="*/ 12 w 18"/>
                <a:gd name="T77" fmla="*/ 4 h 33"/>
                <a:gd name="T78" fmla="*/ 14 w 18"/>
                <a:gd name="T79" fmla="*/ 4 h 33"/>
                <a:gd name="T80" fmla="*/ 16 w 18"/>
                <a:gd name="T81" fmla="*/ 4 h 33"/>
                <a:gd name="T82" fmla="*/ 16 w 18"/>
                <a:gd name="T83" fmla="*/ 5 h 33"/>
                <a:gd name="T84" fmla="*/ 16 w 18"/>
                <a:gd name="T85" fmla="*/ 7 h 33"/>
                <a:gd name="T86" fmla="*/ 15 w 18"/>
                <a:gd name="T87" fmla="*/ 8 h 33"/>
                <a:gd name="T88" fmla="*/ 15 w 18"/>
                <a:gd name="T89" fmla="*/ 8 h 33"/>
                <a:gd name="T90" fmla="*/ 13 w 18"/>
                <a:gd name="T91" fmla="*/ 8 h 33"/>
                <a:gd name="T92" fmla="*/ 10 w 18"/>
                <a:gd name="T93" fmla="*/ 8 h 33"/>
                <a:gd name="T94" fmla="*/ 7 w 18"/>
                <a:gd name="T95" fmla="*/ 8 h 33"/>
                <a:gd name="T96" fmla="*/ 6 w 18"/>
                <a:gd name="T97" fmla="*/ 10 h 33"/>
                <a:gd name="T98" fmla="*/ 7 w 18"/>
                <a:gd name="T99" fmla="*/ 13 h 33"/>
                <a:gd name="T100" fmla="*/ 10 w 18"/>
                <a:gd name="T101" fmla="*/ 14 h 33"/>
                <a:gd name="T102" fmla="*/ 16 w 18"/>
                <a:gd name="T103" fmla="*/ 18 h 33"/>
                <a:gd name="T104" fmla="*/ 18 w 18"/>
                <a:gd name="T10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33">
                  <a:moveTo>
                    <a:pt x="18" y="22"/>
                  </a:moveTo>
                  <a:cubicBezTo>
                    <a:pt x="18" y="24"/>
                    <a:pt x="17" y="25"/>
                    <a:pt x="17" y="25"/>
                  </a:cubicBezTo>
                  <a:cubicBezTo>
                    <a:pt x="17" y="26"/>
                    <a:pt x="16" y="27"/>
                    <a:pt x="16" y="27"/>
                  </a:cubicBezTo>
                  <a:cubicBezTo>
                    <a:pt x="15" y="28"/>
                    <a:pt x="15" y="28"/>
                    <a:pt x="14" y="29"/>
                  </a:cubicBezTo>
                  <a:cubicBezTo>
                    <a:pt x="13" y="29"/>
                    <a:pt x="12" y="29"/>
                    <a:pt x="11" y="30"/>
                  </a:cubicBezTo>
                  <a:cubicBezTo>
                    <a:pt x="11" y="32"/>
                    <a:pt x="11" y="32"/>
                    <a:pt x="11" y="32"/>
                  </a:cubicBezTo>
                  <a:cubicBezTo>
                    <a:pt x="11" y="32"/>
                    <a:pt x="11" y="33"/>
                    <a:pt x="11" y="33"/>
                  </a:cubicBezTo>
                  <a:cubicBezTo>
                    <a:pt x="11" y="33"/>
                    <a:pt x="11" y="33"/>
                    <a:pt x="10" y="33"/>
                  </a:cubicBezTo>
                  <a:cubicBezTo>
                    <a:pt x="8" y="33"/>
                    <a:pt x="8" y="33"/>
                    <a:pt x="8" y="33"/>
                  </a:cubicBezTo>
                  <a:cubicBezTo>
                    <a:pt x="7" y="33"/>
                    <a:pt x="7" y="33"/>
                    <a:pt x="7" y="33"/>
                  </a:cubicBezTo>
                  <a:cubicBezTo>
                    <a:pt x="7" y="32"/>
                    <a:pt x="6" y="32"/>
                    <a:pt x="6" y="31"/>
                  </a:cubicBezTo>
                  <a:cubicBezTo>
                    <a:pt x="6" y="30"/>
                    <a:pt x="6" y="30"/>
                    <a:pt x="6" y="30"/>
                  </a:cubicBezTo>
                  <a:cubicBezTo>
                    <a:pt x="5" y="30"/>
                    <a:pt x="4" y="30"/>
                    <a:pt x="2" y="29"/>
                  </a:cubicBezTo>
                  <a:cubicBezTo>
                    <a:pt x="1" y="29"/>
                    <a:pt x="1" y="29"/>
                    <a:pt x="0" y="28"/>
                  </a:cubicBezTo>
                  <a:cubicBezTo>
                    <a:pt x="0" y="28"/>
                    <a:pt x="0" y="28"/>
                    <a:pt x="0" y="28"/>
                  </a:cubicBezTo>
                  <a:cubicBezTo>
                    <a:pt x="0" y="27"/>
                    <a:pt x="0" y="27"/>
                    <a:pt x="0" y="26"/>
                  </a:cubicBezTo>
                  <a:cubicBezTo>
                    <a:pt x="1" y="26"/>
                    <a:pt x="1" y="25"/>
                    <a:pt x="1" y="25"/>
                  </a:cubicBezTo>
                  <a:cubicBezTo>
                    <a:pt x="1" y="25"/>
                    <a:pt x="1" y="24"/>
                    <a:pt x="1" y="25"/>
                  </a:cubicBezTo>
                  <a:cubicBezTo>
                    <a:pt x="2" y="25"/>
                    <a:pt x="2" y="25"/>
                    <a:pt x="2" y="25"/>
                  </a:cubicBezTo>
                  <a:cubicBezTo>
                    <a:pt x="2" y="25"/>
                    <a:pt x="2" y="25"/>
                    <a:pt x="2" y="25"/>
                  </a:cubicBezTo>
                  <a:cubicBezTo>
                    <a:pt x="2" y="25"/>
                    <a:pt x="3" y="25"/>
                    <a:pt x="4" y="25"/>
                  </a:cubicBezTo>
                  <a:cubicBezTo>
                    <a:pt x="5" y="26"/>
                    <a:pt x="6" y="26"/>
                    <a:pt x="7" y="26"/>
                  </a:cubicBezTo>
                  <a:cubicBezTo>
                    <a:pt x="9" y="26"/>
                    <a:pt x="10" y="25"/>
                    <a:pt x="11" y="25"/>
                  </a:cubicBezTo>
                  <a:cubicBezTo>
                    <a:pt x="12" y="25"/>
                    <a:pt x="12" y="24"/>
                    <a:pt x="12" y="23"/>
                  </a:cubicBezTo>
                  <a:cubicBezTo>
                    <a:pt x="12" y="22"/>
                    <a:pt x="12" y="21"/>
                    <a:pt x="11" y="20"/>
                  </a:cubicBezTo>
                  <a:cubicBezTo>
                    <a:pt x="11" y="20"/>
                    <a:pt x="10" y="19"/>
                    <a:pt x="8" y="18"/>
                  </a:cubicBezTo>
                  <a:cubicBezTo>
                    <a:pt x="7" y="18"/>
                    <a:pt x="6" y="18"/>
                    <a:pt x="5" y="17"/>
                  </a:cubicBezTo>
                  <a:cubicBezTo>
                    <a:pt x="4" y="17"/>
                    <a:pt x="4" y="16"/>
                    <a:pt x="3" y="16"/>
                  </a:cubicBezTo>
                  <a:cubicBezTo>
                    <a:pt x="2" y="15"/>
                    <a:pt x="2" y="14"/>
                    <a:pt x="1" y="13"/>
                  </a:cubicBezTo>
                  <a:cubicBezTo>
                    <a:pt x="1" y="13"/>
                    <a:pt x="1" y="12"/>
                    <a:pt x="1" y="10"/>
                  </a:cubicBezTo>
                  <a:cubicBezTo>
                    <a:pt x="1" y="9"/>
                    <a:pt x="1" y="8"/>
                    <a:pt x="2" y="6"/>
                  </a:cubicBezTo>
                  <a:cubicBezTo>
                    <a:pt x="3" y="5"/>
                    <a:pt x="5" y="4"/>
                    <a:pt x="7" y="4"/>
                  </a:cubicBezTo>
                  <a:cubicBezTo>
                    <a:pt x="7" y="2"/>
                    <a:pt x="7" y="2"/>
                    <a:pt x="7" y="2"/>
                  </a:cubicBezTo>
                  <a:cubicBezTo>
                    <a:pt x="7" y="1"/>
                    <a:pt x="7" y="1"/>
                    <a:pt x="7" y="1"/>
                  </a:cubicBezTo>
                  <a:cubicBezTo>
                    <a:pt x="8" y="0"/>
                    <a:pt x="8" y="0"/>
                    <a:pt x="9" y="0"/>
                  </a:cubicBezTo>
                  <a:cubicBezTo>
                    <a:pt x="11" y="0"/>
                    <a:pt x="11" y="0"/>
                    <a:pt x="11" y="0"/>
                  </a:cubicBezTo>
                  <a:cubicBezTo>
                    <a:pt x="12" y="0"/>
                    <a:pt x="12" y="0"/>
                    <a:pt x="12" y="1"/>
                  </a:cubicBezTo>
                  <a:cubicBezTo>
                    <a:pt x="12" y="1"/>
                    <a:pt x="12" y="1"/>
                    <a:pt x="12" y="2"/>
                  </a:cubicBezTo>
                  <a:cubicBezTo>
                    <a:pt x="12" y="4"/>
                    <a:pt x="12" y="4"/>
                    <a:pt x="12" y="4"/>
                  </a:cubicBezTo>
                  <a:cubicBezTo>
                    <a:pt x="13" y="4"/>
                    <a:pt x="14" y="4"/>
                    <a:pt x="14" y="4"/>
                  </a:cubicBezTo>
                  <a:cubicBezTo>
                    <a:pt x="15" y="4"/>
                    <a:pt x="15" y="4"/>
                    <a:pt x="16" y="4"/>
                  </a:cubicBezTo>
                  <a:cubicBezTo>
                    <a:pt x="16" y="4"/>
                    <a:pt x="16" y="5"/>
                    <a:pt x="16" y="5"/>
                  </a:cubicBezTo>
                  <a:cubicBezTo>
                    <a:pt x="16" y="6"/>
                    <a:pt x="16" y="6"/>
                    <a:pt x="16" y="7"/>
                  </a:cubicBezTo>
                  <a:cubicBezTo>
                    <a:pt x="16" y="7"/>
                    <a:pt x="16" y="7"/>
                    <a:pt x="15" y="8"/>
                  </a:cubicBezTo>
                  <a:cubicBezTo>
                    <a:pt x="15" y="8"/>
                    <a:pt x="15" y="8"/>
                    <a:pt x="15" y="8"/>
                  </a:cubicBezTo>
                  <a:cubicBezTo>
                    <a:pt x="14" y="8"/>
                    <a:pt x="14" y="8"/>
                    <a:pt x="13" y="8"/>
                  </a:cubicBezTo>
                  <a:cubicBezTo>
                    <a:pt x="12" y="8"/>
                    <a:pt x="11" y="8"/>
                    <a:pt x="10" y="8"/>
                  </a:cubicBezTo>
                  <a:cubicBezTo>
                    <a:pt x="9" y="8"/>
                    <a:pt x="7" y="8"/>
                    <a:pt x="7" y="8"/>
                  </a:cubicBezTo>
                  <a:cubicBezTo>
                    <a:pt x="6" y="9"/>
                    <a:pt x="6" y="10"/>
                    <a:pt x="6" y="10"/>
                  </a:cubicBezTo>
                  <a:cubicBezTo>
                    <a:pt x="6" y="11"/>
                    <a:pt x="6" y="12"/>
                    <a:pt x="7" y="13"/>
                  </a:cubicBezTo>
                  <a:cubicBezTo>
                    <a:pt x="8" y="13"/>
                    <a:pt x="9" y="14"/>
                    <a:pt x="10" y="14"/>
                  </a:cubicBezTo>
                  <a:cubicBezTo>
                    <a:pt x="13" y="15"/>
                    <a:pt x="14" y="16"/>
                    <a:pt x="16" y="18"/>
                  </a:cubicBezTo>
                  <a:cubicBezTo>
                    <a:pt x="17" y="19"/>
                    <a:pt x="18" y="21"/>
                    <a:pt x="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7" name="Oval 589"/>
            <p:cNvSpPr>
              <a:spLocks noChangeArrowheads="1"/>
            </p:cNvSpPr>
            <p:nvPr/>
          </p:nvSpPr>
          <p:spPr bwMode="auto">
            <a:xfrm>
              <a:off x="1291" y="630"/>
              <a:ext cx="66" cy="66"/>
            </a:xfrm>
            <a:prstGeom prst="ellipse">
              <a:avLst/>
            </a:prstGeom>
            <a:grpFill/>
            <a:ln w="26988"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grpSp>
      <p:sp>
        <p:nvSpPr>
          <p:cNvPr id="598" name="Text Box 10"/>
          <p:cNvSpPr txBox="1">
            <a:spLocks noChangeArrowheads="1"/>
          </p:cNvSpPr>
          <p:nvPr/>
        </p:nvSpPr>
        <p:spPr bwMode="auto">
          <a:xfrm>
            <a:off x="4964320" y="3545948"/>
            <a:ext cx="1605809" cy="630942"/>
          </a:xfrm>
          <a:prstGeom prst="rect">
            <a:avLst/>
          </a:prstGeom>
          <a:noFill/>
          <a:ln w="9525">
            <a:noFill/>
            <a:miter lim="800000"/>
          </a:ln>
        </p:spPr>
        <p:txBody>
          <a:bodyPr wrap="square" lIns="45720" tIns="22860" rIns="45720" bIns="22860">
            <a:spAutoFit/>
          </a:bodyPr>
          <a:lstStyle/>
          <a:p>
            <a:pPr defTabSz="1087755"/>
            <a:r>
              <a:rPr lang="zh-CN" altLang="en-US" sz="1100" dirty="0" smtClean="0">
                <a:solidFill>
                  <a:schemeClr val="bg1"/>
                </a:solidFill>
                <a:ea typeface="Open Sans" panose="020B0606030504020204" pitchFamily="34" charset="0"/>
                <a:cs typeface="Open Sans" panose="020B0606030504020204" pitchFamily="34" charset="0"/>
              </a:rPr>
              <a:t>人事管理系统</a:t>
            </a:r>
            <a:endParaRPr lang="en-US" altLang="zh-CN" sz="1100" dirty="0" smtClean="0">
              <a:solidFill>
                <a:schemeClr val="bg1"/>
              </a:solidFill>
              <a:ea typeface="Open Sans" panose="020B0606030504020204" pitchFamily="34" charset="0"/>
              <a:cs typeface="Open Sans" panose="020B0606030504020204" pitchFamily="34" charset="0"/>
            </a:endParaRPr>
          </a:p>
          <a:p>
            <a:pPr defTabSz="1087755">
              <a:lnSpc>
                <a:spcPct val="150000"/>
              </a:lnSpc>
            </a:pPr>
            <a:r>
              <a:rPr lang="zh-CN" altLang="en-US" sz="900" dirty="0">
                <a:solidFill>
                  <a:schemeClr val="bg1"/>
                </a:solidFill>
              </a:rPr>
              <a:t>基于浏览器开发，</a:t>
            </a:r>
            <a:r>
              <a:rPr lang="zh-CN" altLang="en-US" sz="900" dirty="0" smtClean="0">
                <a:solidFill>
                  <a:schemeClr val="bg1"/>
                </a:solidFill>
              </a:rPr>
              <a:t>为人资部门提供</a:t>
            </a:r>
            <a:r>
              <a:rPr lang="zh-CN" altLang="en-US" sz="900" dirty="0">
                <a:solidFill>
                  <a:schemeClr val="bg1"/>
                </a:solidFill>
              </a:rPr>
              <a:t>管理界面操作系统。</a:t>
            </a:r>
            <a:endParaRPr lang="en-US" altLang="zh-CN" sz="900" dirty="0">
              <a:solidFill>
                <a:schemeClr val="bg1"/>
              </a:solidFill>
            </a:endParaRPr>
          </a:p>
        </p:txBody>
      </p:sp>
      <p:sp>
        <p:nvSpPr>
          <p:cNvPr id="600" name="Text Box 10"/>
          <p:cNvSpPr txBox="1">
            <a:spLocks noChangeArrowheads="1"/>
          </p:cNvSpPr>
          <p:nvPr/>
        </p:nvSpPr>
        <p:spPr bwMode="auto">
          <a:xfrm>
            <a:off x="7350530" y="3525236"/>
            <a:ext cx="1605809" cy="630942"/>
          </a:xfrm>
          <a:prstGeom prst="rect">
            <a:avLst/>
          </a:prstGeom>
          <a:noFill/>
          <a:ln w="9525">
            <a:noFill/>
            <a:miter lim="800000"/>
          </a:ln>
        </p:spPr>
        <p:txBody>
          <a:bodyPr wrap="square" lIns="45720" tIns="22860" rIns="45720" bIns="22860">
            <a:spAutoFit/>
          </a:bodyPr>
          <a:lstStyle/>
          <a:p>
            <a:pPr defTabSz="1087755"/>
            <a:r>
              <a:rPr lang="en-US" altLang="zh-CN" sz="1100" dirty="0" smtClean="0">
                <a:solidFill>
                  <a:schemeClr val="bg1"/>
                </a:solidFill>
                <a:ea typeface="Open Sans" panose="020B0606030504020204" pitchFamily="34" charset="0"/>
                <a:cs typeface="Open Sans" panose="020B0606030504020204" pitchFamily="34" charset="0"/>
              </a:rPr>
              <a:t>CSTEHR(</a:t>
            </a:r>
            <a:r>
              <a:rPr lang="zh-CN" altLang="en-US" sz="1100" dirty="0" smtClean="0">
                <a:solidFill>
                  <a:schemeClr val="bg1"/>
                </a:solidFill>
                <a:ea typeface="Open Sans" panose="020B0606030504020204" pitchFamily="34" charset="0"/>
                <a:cs typeface="Open Sans" panose="020B0606030504020204" pitchFamily="34" charset="0"/>
              </a:rPr>
              <a:t>移动端</a:t>
            </a:r>
            <a:r>
              <a:rPr lang="en-US" altLang="zh-CN" sz="1100" dirty="0" smtClean="0">
                <a:solidFill>
                  <a:schemeClr val="bg1"/>
                </a:solidFill>
                <a:ea typeface="Open Sans" panose="020B0606030504020204" pitchFamily="34" charset="0"/>
                <a:cs typeface="Open Sans" panose="020B0606030504020204" pitchFamily="34" charset="0"/>
              </a:rPr>
              <a:t>)</a:t>
            </a:r>
            <a:endParaRPr lang="en-US" altLang="zh-CN" sz="1100" dirty="0" smtClean="0">
              <a:solidFill>
                <a:schemeClr val="bg1"/>
              </a:solidFill>
              <a:ea typeface="Open Sans" panose="020B0606030504020204" pitchFamily="34" charset="0"/>
              <a:cs typeface="Open Sans" panose="020B0606030504020204" pitchFamily="34" charset="0"/>
            </a:endParaRPr>
          </a:p>
          <a:p>
            <a:pPr defTabSz="1087755">
              <a:lnSpc>
                <a:spcPct val="150000"/>
              </a:lnSpc>
            </a:pPr>
            <a:r>
              <a:rPr lang="zh-CN" altLang="en-US" sz="900" dirty="0" smtClean="0">
                <a:solidFill>
                  <a:schemeClr val="bg1"/>
                </a:solidFill>
              </a:rPr>
              <a:t>解除空间限制，提供所有员工均可在线查询的移动端产品</a:t>
            </a:r>
            <a:r>
              <a:rPr lang="zh-CN" altLang="en-US" sz="900" dirty="0">
                <a:solidFill>
                  <a:schemeClr val="bg1"/>
                </a:solidFill>
              </a:rPr>
              <a:t>。</a:t>
            </a:r>
            <a:endParaRPr lang="en-US" sz="1000" dirty="0" smtClean="0">
              <a:solidFill>
                <a:schemeClr val="bg1"/>
              </a:solidFill>
              <a:ea typeface="Open Sans" panose="020B0606030504020204" pitchFamily="34" charset="0"/>
              <a:cs typeface="Open Sans" panose="020B0606030504020204" pitchFamily="34" charset="0"/>
            </a:endParaRPr>
          </a:p>
        </p:txBody>
      </p:sp>
      <p:sp>
        <p:nvSpPr>
          <p:cNvPr id="601" name="Content Placeholder 2"/>
          <p:cNvSpPr txBox="1"/>
          <p:nvPr/>
        </p:nvSpPr>
        <p:spPr>
          <a:xfrm>
            <a:off x="4378979" y="1666935"/>
            <a:ext cx="4501004" cy="10050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087755">
              <a:lnSpc>
                <a:spcPct val="150000"/>
              </a:lnSpc>
              <a:spcBef>
                <a:spcPts val="0"/>
              </a:spcBef>
              <a:buNone/>
            </a:pPr>
            <a:r>
              <a:rPr lang="zh-CN" altLang="en-US" sz="1050" dirty="0" smtClean="0">
                <a:solidFill>
                  <a:schemeClr val="bg1"/>
                </a:solidFill>
              </a:rPr>
              <a:t>作为一款在公司内部稳定运行了十几年的重量级产品，十几年来各项业务逻辑的堆加，想要重构花费的时间成本不可想象。因为目前数据</a:t>
            </a:r>
            <a:r>
              <a:rPr lang="zh-CN" altLang="en-US" sz="1050" dirty="0">
                <a:solidFill>
                  <a:schemeClr val="bg1"/>
                </a:solidFill>
              </a:rPr>
              <a:t>的价值远远超过系统本身的</a:t>
            </a:r>
            <a:r>
              <a:rPr lang="zh-CN" altLang="en-US" sz="1050" dirty="0" smtClean="0">
                <a:solidFill>
                  <a:schemeClr val="bg1"/>
                </a:solidFill>
              </a:rPr>
              <a:t>价值，而</a:t>
            </a:r>
            <a:r>
              <a:rPr lang="en-US" altLang="zh-CN" sz="1050" dirty="0" smtClean="0">
                <a:solidFill>
                  <a:schemeClr val="bg1"/>
                </a:solidFill>
              </a:rPr>
              <a:t>AS400</a:t>
            </a:r>
            <a:r>
              <a:rPr lang="zh-CN" altLang="en-US" sz="1050" dirty="0" smtClean="0">
                <a:solidFill>
                  <a:schemeClr val="bg1"/>
                </a:solidFill>
              </a:rPr>
              <a:t>的安全性确保数据不会被盗用，所以我们在保留</a:t>
            </a:r>
            <a:r>
              <a:rPr lang="zh-CN" altLang="en-US" sz="1050" dirty="0">
                <a:solidFill>
                  <a:schemeClr val="bg1"/>
                </a:solidFill>
              </a:rPr>
              <a:t>最终</a:t>
            </a:r>
            <a:r>
              <a:rPr lang="zh-CN" altLang="en-US" sz="1050" dirty="0" smtClean="0">
                <a:solidFill>
                  <a:schemeClr val="bg1"/>
                </a:solidFill>
              </a:rPr>
              <a:t>数据流向</a:t>
            </a:r>
            <a:r>
              <a:rPr lang="en-US" altLang="zh-CN" sz="1050" dirty="0" smtClean="0">
                <a:solidFill>
                  <a:schemeClr val="bg1"/>
                </a:solidFill>
              </a:rPr>
              <a:t>AS400</a:t>
            </a:r>
            <a:r>
              <a:rPr lang="zh-CN" altLang="en-US" sz="1050" dirty="0" smtClean="0">
                <a:solidFill>
                  <a:schemeClr val="bg1"/>
                </a:solidFill>
              </a:rPr>
              <a:t>的前提下，推出增强型轻量级产品，旨在提供更好的用户体验，同时，确保数据的安全。以下，是针对人事管理推出的两款产品。</a:t>
            </a:r>
            <a:endParaRPr lang="en-US" altLang="zh-CN" sz="1050" dirty="0">
              <a:solidFill>
                <a:schemeClr val="bg1"/>
              </a:solidFill>
              <a:latin typeface="华文细黑" panose="02010600040101010101" pitchFamily="2" charset="-122"/>
              <a:cs typeface="Arial" panose="020B0604020202020204" pitchFamily="34" charset="0"/>
            </a:endParaRPr>
          </a:p>
        </p:txBody>
      </p:sp>
      <p:sp>
        <p:nvSpPr>
          <p:cNvPr id="602" name="文本框 601"/>
          <p:cNvSpPr txBox="1"/>
          <p:nvPr/>
        </p:nvSpPr>
        <p:spPr>
          <a:xfrm>
            <a:off x="4378979" y="1167808"/>
            <a:ext cx="2869765" cy="338554"/>
          </a:xfrm>
          <a:prstGeom prst="rect">
            <a:avLst/>
          </a:prstGeom>
          <a:noFill/>
        </p:spPr>
        <p:txBody>
          <a:bodyPr wrap="square" rtlCol="0">
            <a:spAutoFit/>
          </a:bodyPr>
          <a:lstStyle/>
          <a:p>
            <a:r>
              <a:rPr lang="zh-CN" altLang="en-US" sz="1600" dirty="0" smtClean="0">
                <a:solidFill>
                  <a:schemeClr val="bg1"/>
                </a:solidFill>
              </a:rPr>
              <a:t>解决思路：</a:t>
            </a:r>
            <a:endParaRPr lang="zh-CN" altLang="en-US" sz="1600" dirty="0">
              <a:solidFill>
                <a:schemeClr val="bg1"/>
              </a:solidFill>
            </a:endParaRPr>
          </a:p>
        </p:txBody>
      </p:sp>
      <p:grpSp>
        <p:nvGrpSpPr>
          <p:cNvPr id="597" name="组合 596"/>
          <p:cNvGrpSpPr/>
          <p:nvPr/>
        </p:nvGrpSpPr>
        <p:grpSpPr>
          <a:xfrm>
            <a:off x="1021967" y="269923"/>
            <a:ext cx="3438932" cy="606777"/>
            <a:chOff x="1021967" y="269923"/>
            <a:chExt cx="3438932" cy="606777"/>
          </a:xfrm>
        </p:grpSpPr>
        <p:sp>
          <p:nvSpPr>
            <p:cNvPr id="599" name="文本框 598"/>
            <p:cNvSpPr txBox="1"/>
            <p:nvPr/>
          </p:nvSpPr>
          <p:spPr>
            <a:xfrm>
              <a:off x="1021967" y="269923"/>
              <a:ext cx="3438932" cy="400110"/>
            </a:xfrm>
            <a:prstGeom prst="rect">
              <a:avLst/>
            </a:prstGeom>
            <a:noFill/>
          </p:spPr>
          <p:txBody>
            <a:bodyPr wrap="square" rtlCol="0">
              <a:spAutoFit/>
            </a:bodyPr>
            <a:lstStyle/>
            <a:p>
              <a:pPr>
                <a:defRPr/>
              </a:pPr>
              <a:r>
                <a:rPr lang="zh-CN" altLang="en-US" sz="2000" b="1" dirty="0" smtClean="0">
                  <a:solidFill>
                    <a:schemeClr val="bg1"/>
                  </a:solidFill>
                  <a:latin typeface="微软雅黑" panose="020B0503020204020204" pitchFamily="34" charset="-122"/>
                  <a:ea typeface="微软雅黑" panose="020B0503020204020204" pitchFamily="34" charset="-122"/>
                </a:rPr>
                <a:t>我们的解决方案</a:t>
              </a:r>
              <a:endParaRPr lang="id-ID" altLang="zh-CN" sz="2000" b="1" dirty="0">
                <a:solidFill>
                  <a:schemeClr val="bg1"/>
                </a:solidFill>
                <a:latin typeface="微软雅黑" panose="020B0503020204020204" pitchFamily="34" charset="-122"/>
                <a:ea typeface="微软雅黑" panose="020B0503020204020204" pitchFamily="34" charset="-122"/>
              </a:endParaRPr>
            </a:p>
          </p:txBody>
        </p:sp>
        <p:sp>
          <p:nvSpPr>
            <p:cNvPr id="603" name="文本框 602"/>
            <p:cNvSpPr txBox="1"/>
            <p:nvPr/>
          </p:nvSpPr>
          <p:spPr>
            <a:xfrm>
              <a:off x="1042749" y="630479"/>
              <a:ext cx="2677642" cy="246221"/>
            </a:xfrm>
            <a:prstGeom prst="rect">
              <a:avLst/>
            </a:prstGeom>
            <a:noFill/>
          </p:spPr>
          <p:txBody>
            <a:bodyPr wrap="square" rtlCol="0">
              <a:spAutoFit/>
            </a:bodyPr>
            <a:lstStyle/>
            <a:p>
              <a:pPr marL="0" marR="0" indent="0" algn="l" defTabSz="685165" rtl="0" eaLnBrk="1" fontAlgn="auto" latinLnBrk="0" hangingPunct="1">
                <a:lnSpc>
                  <a:spcPct val="100000"/>
                </a:lnSpc>
                <a:spcBef>
                  <a:spcPts val="0"/>
                </a:spcBef>
                <a:spcAft>
                  <a:spcPts val="0"/>
                </a:spcAft>
                <a:buClrTx/>
                <a:buSzTx/>
                <a:buFontTx/>
                <a:buNone/>
                <a:defRPr/>
              </a:pPr>
              <a:endParaRPr lang="zh-CN" altLang="en-US" sz="1000" dirty="0">
                <a:solidFill>
                  <a:schemeClr val="bg1"/>
                </a:solidFill>
              </a:endParaRPr>
            </a:p>
          </p:txBody>
        </p:sp>
      </p:grpSp>
      <p:grpSp>
        <p:nvGrpSpPr>
          <p:cNvPr id="604" name="组合 603"/>
          <p:cNvGrpSpPr/>
          <p:nvPr/>
        </p:nvGrpSpPr>
        <p:grpSpPr>
          <a:xfrm>
            <a:off x="206493" y="315588"/>
            <a:ext cx="815474" cy="523220"/>
            <a:chOff x="4353620" y="864629"/>
            <a:chExt cx="742365" cy="476312"/>
          </a:xfrm>
        </p:grpSpPr>
        <p:sp>
          <p:nvSpPr>
            <p:cNvPr id="605"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alpha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1400">
                <a:solidFill>
                  <a:schemeClr val="bg1"/>
                </a:solidFill>
              </a:endParaRPr>
            </a:p>
          </p:txBody>
        </p:sp>
        <p:sp>
          <p:nvSpPr>
            <p:cNvPr id="606" name="文本框 605"/>
            <p:cNvSpPr txBox="1"/>
            <p:nvPr/>
          </p:nvSpPr>
          <p:spPr>
            <a:xfrm>
              <a:off x="4508346" y="864629"/>
              <a:ext cx="432912" cy="476312"/>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3</a:t>
              </a:r>
              <a:endParaRPr lang="zh-CN" altLang="en-US" sz="2800" dirty="0">
                <a:solidFill>
                  <a:schemeClr val="bg1"/>
                </a:solidFill>
                <a:latin typeface="Arial" panose="020B0604020202020204" pitchFamily="34" charset="0"/>
                <a:cs typeface="Arial" panose="020B0604020202020204" pitchFamily="34" charset="0"/>
              </a:endParaRPr>
            </a:p>
          </p:txBody>
        </p:sp>
      </p:grpSp>
      <p:sp>
        <p:nvSpPr>
          <p:cNvPr id="611" name="Freeform 79"/>
          <p:cNvSpPr>
            <a:spLocks noEditPoints="1"/>
          </p:cNvSpPr>
          <p:nvPr/>
        </p:nvSpPr>
        <p:spPr bwMode="auto">
          <a:xfrm>
            <a:off x="4400256" y="3618815"/>
            <a:ext cx="408608" cy="259550"/>
          </a:xfrm>
          <a:custGeom>
            <a:avLst/>
            <a:gdLst>
              <a:gd name="T0" fmla="*/ 168 w 180"/>
              <a:gd name="T1" fmla="*/ 0 h 114"/>
              <a:gd name="T2" fmla="*/ 12 w 180"/>
              <a:gd name="T3" fmla="*/ 0 h 114"/>
              <a:gd name="T4" fmla="*/ 0 w 180"/>
              <a:gd name="T5" fmla="*/ 12 h 114"/>
              <a:gd name="T6" fmla="*/ 0 w 180"/>
              <a:gd name="T7" fmla="*/ 90 h 114"/>
              <a:gd name="T8" fmla="*/ 12 w 180"/>
              <a:gd name="T9" fmla="*/ 102 h 114"/>
              <a:gd name="T10" fmla="*/ 78 w 180"/>
              <a:gd name="T11" fmla="*/ 102 h 114"/>
              <a:gd name="T12" fmla="*/ 78 w 180"/>
              <a:gd name="T13" fmla="*/ 108 h 114"/>
              <a:gd name="T14" fmla="*/ 66 w 180"/>
              <a:gd name="T15" fmla="*/ 108 h 114"/>
              <a:gd name="T16" fmla="*/ 60 w 180"/>
              <a:gd name="T17" fmla="*/ 114 h 114"/>
              <a:gd name="T18" fmla="*/ 120 w 180"/>
              <a:gd name="T19" fmla="*/ 114 h 114"/>
              <a:gd name="T20" fmla="*/ 114 w 180"/>
              <a:gd name="T21" fmla="*/ 108 h 114"/>
              <a:gd name="T22" fmla="*/ 102 w 180"/>
              <a:gd name="T23" fmla="*/ 108 h 114"/>
              <a:gd name="T24" fmla="*/ 102 w 180"/>
              <a:gd name="T25" fmla="*/ 102 h 114"/>
              <a:gd name="T26" fmla="*/ 168 w 180"/>
              <a:gd name="T27" fmla="*/ 102 h 114"/>
              <a:gd name="T28" fmla="*/ 180 w 180"/>
              <a:gd name="T29" fmla="*/ 90 h 114"/>
              <a:gd name="T30" fmla="*/ 180 w 180"/>
              <a:gd name="T31" fmla="*/ 12 h 114"/>
              <a:gd name="T32" fmla="*/ 168 w 180"/>
              <a:gd name="T33" fmla="*/ 0 h 114"/>
              <a:gd name="T34" fmla="*/ 174 w 180"/>
              <a:gd name="T35" fmla="*/ 90 h 114"/>
              <a:gd name="T36" fmla="*/ 168 w 180"/>
              <a:gd name="T37" fmla="*/ 96 h 114"/>
              <a:gd name="T38" fmla="*/ 12 w 180"/>
              <a:gd name="T39" fmla="*/ 96 h 114"/>
              <a:gd name="T40" fmla="*/ 6 w 180"/>
              <a:gd name="T41" fmla="*/ 90 h 114"/>
              <a:gd name="T42" fmla="*/ 6 w 180"/>
              <a:gd name="T43" fmla="*/ 12 h 114"/>
              <a:gd name="T44" fmla="*/ 12 w 180"/>
              <a:gd name="T45" fmla="*/ 6 h 114"/>
              <a:gd name="T46" fmla="*/ 168 w 180"/>
              <a:gd name="T47" fmla="*/ 6 h 114"/>
              <a:gd name="T48" fmla="*/ 174 w 180"/>
              <a:gd name="T49" fmla="*/ 12 h 114"/>
              <a:gd name="T50" fmla="*/ 174 w 180"/>
              <a:gd name="T51" fmla="*/ 9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14">
                <a:moveTo>
                  <a:pt x="168" y="0"/>
                </a:moveTo>
                <a:cubicBezTo>
                  <a:pt x="12" y="0"/>
                  <a:pt x="12" y="0"/>
                  <a:pt x="12" y="0"/>
                </a:cubicBezTo>
                <a:cubicBezTo>
                  <a:pt x="5" y="0"/>
                  <a:pt x="0" y="5"/>
                  <a:pt x="0" y="12"/>
                </a:cubicBezTo>
                <a:cubicBezTo>
                  <a:pt x="0" y="90"/>
                  <a:pt x="0" y="90"/>
                  <a:pt x="0" y="90"/>
                </a:cubicBezTo>
                <a:cubicBezTo>
                  <a:pt x="0" y="97"/>
                  <a:pt x="5" y="102"/>
                  <a:pt x="12" y="102"/>
                </a:cubicBezTo>
                <a:cubicBezTo>
                  <a:pt x="78" y="102"/>
                  <a:pt x="78" y="102"/>
                  <a:pt x="78" y="102"/>
                </a:cubicBezTo>
                <a:cubicBezTo>
                  <a:pt x="78" y="108"/>
                  <a:pt x="78" y="108"/>
                  <a:pt x="78" y="108"/>
                </a:cubicBezTo>
                <a:cubicBezTo>
                  <a:pt x="66" y="108"/>
                  <a:pt x="66" y="108"/>
                  <a:pt x="66" y="108"/>
                </a:cubicBezTo>
                <a:cubicBezTo>
                  <a:pt x="60" y="108"/>
                  <a:pt x="60" y="114"/>
                  <a:pt x="60" y="114"/>
                </a:cubicBezTo>
                <a:cubicBezTo>
                  <a:pt x="120" y="114"/>
                  <a:pt x="120" y="114"/>
                  <a:pt x="120" y="114"/>
                </a:cubicBezTo>
                <a:cubicBezTo>
                  <a:pt x="120" y="108"/>
                  <a:pt x="114" y="108"/>
                  <a:pt x="114" y="108"/>
                </a:cubicBezTo>
                <a:cubicBezTo>
                  <a:pt x="102" y="108"/>
                  <a:pt x="102" y="108"/>
                  <a:pt x="102" y="108"/>
                </a:cubicBezTo>
                <a:cubicBezTo>
                  <a:pt x="102" y="102"/>
                  <a:pt x="102" y="102"/>
                  <a:pt x="102" y="102"/>
                </a:cubicBezTo>
                <a:cubicBezTo>
                  <a:pt x="168" y="102"/>
                  <a:pt x="168" y="102"/>
                  <a:pt x="168" y="102"/>
                </a:cubicBezTo>
                <a:cubicBezTo>
                  <a:pt x="175" y="102"/>
                  <a:pt x="180" y="97"/>
                  <a:pt x="180" y="90"/>
                </a:cubicBezTo>
                <a:cubicBezTo>
                  <a:pt x="180" y="12"/>
                  <a:pt x="180" y="12"/>
                  <a:pt x="180" y="12"/>
                </a:cubicBezTo>
                <a:cubicBezTo>
                  <a:pt x="180" y="5"/>
                  <a:pt x="175" y="0"/>
                  <a:pt x="168" y="0"/>
                </a:cubicBezTo>
                <a:moveTo>
                  <a:pt x="174" y="90"/>
                </a:moveTo>
                <a:cubicBezTo>
                  <a:pt x="174" y="93"/>
                  <a:pt x="171" y="96"/>
                  <a:pt x="168" y="96"/>
                </a:cubicBezTo>
                <a:cubicBezTo>
                  <a:pt x="12" y="96"/>
                  <a:pt x="12" y="96"/>
                  <a:pt x="12" y="96"/>
                </a:cubicBezTo>
                <a:cubicBezTo>
                  <a:pt x="9" y="96"/>
                  <a:pt x="6" y="93"/>
                  <a:pt x="6" y="90"/>
                </a:cubicBezTo>
                <a:cubicBezTo>
                  <a:pt x="6" y="12"/>
                  <a:pt x="6" y="12"/>
                  <a:pt x="6" y="12"/>
                </a:cubicBezTo>
                <a:cubicBezTo>
                  <a:pt x="6" y="9"/>
                  <a:pt x="9" y="6"/>
                  <a:pt x="12" y="6"/>
                </a:cubicBezTo>
                <a:cubicBezTo>
                  <a:pt x="168" y="6"/>
                  <a:pt x="168" y="6"/>
                  <a:pt x="168" y="6"/>
                </a:cubicBezTo>
                <a:cubicBezTo>
                  <a:pt x="171" y="6"/>
                  <a:pt x="174" y="9"/>
                  <a:pt x="174" y="12"/>
                </a:cubicBezTo>
                <a:lnTo>
                  <a:pt x="174" y="9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12" name="Freeform 73"/>
          <p:cNvSpPr>
            <a:spLocks noEditPoints="1"/>
          </p:cNvSpPr>
          <p:nvPr/>
        </p:nvSpPr>
        <p:spPr bwMode="auto">
          <a:xfrm>
            <a:off x="6853514" y="3587457"/>
            <a:ext cx="218439" cy="408600"/>
          </a:xfrm>
          <a:custGeom>
            <a:avLst/>
            <a:gdLst>
              <a:gd name="T0" fmla="*/ 81 w 96"/>
              <a:gd name="T1" fmla="*/ 0 h 180"/>
              <a:gd name="T2" fmla="*/ 15 w 96"/>
              <a:gd name="T3" fmla="*/ 0 h 180"/>
              <a:gd name="T4" fmla="*/ 0 w 96"/>
              <a:gd name="T5" fmla="*/ 15 h 180"/>
              <a:gd name="T6" fmla="*/ 0 w 96"/>
              <a:gd name="T7" fmla="*/ 165 h 180"/>
              <a:gd name="T8" fmla="*/ 15 w 96"/>
              <a:gd name="T9" fmla="*/ 180 h 180"/>
              <a:gd name="T10" fmla="*/ 81 w 96"/>
              <a:gd name="T11" fmla="*/ 180 h 180"/>
              <a:gd name="T12" fmla="*/ 96 w 96"/>
              <a:gd name="T13" fmla="*/ 165 h 180"/>
              <a:gd name="T14" fmla="*/ 96 w 96"/>
              <a:gd name="T15" fmla="*/ 15 h 180"/>
              <a:gd name="T16" fmla="*/ 81 w 96"/>
              <a:gd name="T17" fmla="*/ 0 h 180"/>
              <a:gd name="T18" fmla="*/ 39 w 96"/>
              <a:gd name="T19" fmla="*/ 12 h 180"/>
              <a:gd name="T20" fmla="*/ 57 w 96"/>
              <a:gd name="T21" fmla="*/ 12 h 180"/>
              <a:gd name="T22" fmla="*/ 60 w 96"/>
              <a:gd name="T23" fmla="*/ 15 h 180"/>
              <a:gd name="T24" fmla="*/ 57 w 96"/>
              <a:gd name="T25" fmla="*/ 18 h 180"/>
              <a:gd name="T26" fmla="*/ 39 w 96"/>
              <a:gd name="T27" fmla="*/ 18 h 180"/>
              <a:gd name="T28" fmla="*/ 36 w 96"/>
              <a:gd name="T29" fmla="*/ 15 h 180"/>
              <a:gd name="T30" fmla="*/ 39 w 96"/>
              <a:gd name="T31" fmla="*/ 12 h 180"/>
              <a:gd name="T32" fmla="*/ 48 w 96"/>
              <a:gd name="T33" fmla="*/ 174 h 180"/>
              <a:gd name="T34" fmla="*/ 39 w 96"/>
              <a:gd name="T35" fmla="*/ 165 h 180"/>
              <a:gd name="T36" fmla="*/ 48 w 96"/>
              <a:gd name="T37" fmla="*/ 156 h 180"/>
              <a:gd name="T38" fmla="*/ 57 w 96"/>
              <a:gd name="T39" fmla="*/ 165 h 180"/>
              <a:gd name="T40" fmla="*/ 48 w 96"/>
              <a:gd name="T41" fmla="*/ 174 h 180"/>
              <a:gd name="T42" fmla="*/ 90 w 96"/>
              <a:gd name="T43" fmla="*/ 150 h 180"/>
              <a:gd name="T44" fmla="*/ 6 w 96"/>
              <a:gd name="T45" fmla="*/ 150 h 180"/>
              <a:gd name="T46" fmla="*/ 6 w 96"/>
              <a:gd name="T47" fmla="*/ 30 h 180"/>
              <a:gd name="T48" fmla="*/ 90 w 96"/>
              <a:gd name="T49" fmla="*/ 30 h 180"/>
              <a:gd name="T50" fmla="*/ 90 w 96"/>
              <a:gd name="T51" fmla="*/ 15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80">
                <a:moveTo>
                  <a:pt x="81" y="0"/>
                </a:moveTo>
                <a:cubicBezTo>
                  <a:pt x="15" y="0"/>
                  <a:pt x="15" y="0"/>
                  <a:pt x="15" y="0"/>
                </a:cubicBezTo>
                <a:cubicBezTo>
                  <a:pt x="7" y="0"/>
                  <a:pt x="0" y="7"/>
                  <a:pt x="0" y="15"/>
                </a:cubicBezTo>
                <a:cubicBezTo>
                  <a:pt x="0" y="165"/>
                  <a:pt x="0" y="165"/>
                  <a:pt x="0" y="165"/>
                </a:cubicBezTo>
                <a:cubicBezTo>
                  <a:pt x="0" y="173"/>
                  <a:pt x="7" y="180"/>
                  <a:pt x="15" y="180"/>
                </a:cubicBezTo>
                <a:cubicBezTo>
                  <a:pt x="81" y="180"/>
                  <a:pt x="81" y="180"/>
                  <a:pt x="81" y="180"/>
                </a:cubicBezTo>
                <a:cubicBezTo>
                  <a:pt x="89" y="180"/>
                  <a:pt x="96" y="173"/>
                  <a:pt x="96" y="165"/>
                </a:cubicBezTo>
                <a:cubicBezTo>
                  <a:pt x="96" y="15"/>
                  <a:pt x="96" y="15"/>
                  <a:pt x="96" y="15"/>
                </a:cubicBezTo>
                <a:cubicBezTo>
                  <a:pt x="96" y="7"/>
                  <a:pt x="89" y="0"/>
                  <a:pt x="81" y="0"/>
                </a:cubicBezTo>
                <a:moveTo>
                  <a:pt x="39" y="12"/>
                </a:moveTo>
                <a:cubicBezTo>
                  <a:pt x="57" y="12"/>
                  <a:pt x="57" y="12"/>
                  <a:pt x="57" y="12"/>
                </a:cubicBezTo>
                <a:cubicBezTo>
                  <a:pt x="59" y="12"/>
                  <a:pt x="60" y="13"/>
                  <a:pt x="60" y="15"/>
                </a:cubicBezTo>
                <a:cubicBezTo>
                  <a:pt x="60" y="17"/>
                  <a:pt x="59" y="18"/>
                  <a:pt x="57" y="18"/>
                </a:cubicBezTo>
                <a:cubicBezTo>
                  <a:pt x="39" y="18"/>
                  <a:pt x="39" y="18"/>
                  <a:pt x="39" y="18"/>
                </a:cubicBezTo>
                <a:cubicBezTo>
                  <a:pt x="37" y="18"/>
                  <a:pt x="36" y="17"/>
                  <a:pt x="36" y="15"/>
                </a:cubicBezTo>
                <a:cubicBezTo>
                  <a:pt x="36" y="13"/>
                  <a:pt x="37" y="12"/>
                  <a:pt x="39" y="12"/>
                </a:cubicBezTo>
                <a:moveTo>
                  <a:pt x="48" y="174"/>
                </a:moveTo>
                <a:cubicBezTo>
                  <a:pt x="43" y="174"/>
                  <a:pt x="39" y="170"/>
                  <a:pt x="39" y="165"/>
                </a:cubicBezTo>
                <a:cubicBezTo>
                  <a:pt x="39" y="160"/>
                  <a:pt x="43" y="156"/>
                  <a:pt x="48" y="156"/>
                </a:cubicBezTo>
                <a:cubicBezTo>
                  <a:pt x="53" y="156"/>
                  <a:pt x="57" y="160"/>
                  <a:pt x="57" y="165"/>
                </a:cubicBezTo>
                <a:cubicBezTo>
                  <a:pt x="57" y="170"/>
                  <a:pt x="53" y="174"/>
                  <a:pt x="48" y="174"/>
                </a:cubicBezTo>
                <a:moveTo>
                  <a:pt x="90" y="150"/>
                </a:moveTo>
                <a:cubicBezTo>
                  <a:pt x="6" y="150"/>
                  <a:pt x="6" y="150"/>
                  <a:pt x="6" y="150"/>
                </a:cubicBezTo>
                <a:cubicBezTo>
                  <a:pt x="6" y="30"/>
                  <a:pt x="6" y="30"/>
                  <a:pt x="6" y="30"/>
                </a:cubicBezTo>
                <a:cubicBezTo>
                  <a:pt x="90" y="30"/>
                  <a:pt x="90" y="30"/>
                  <a:pt x="90" y="30"/>
                </a:cubicBezTo>
                <a:lnTo>
                  <a:pt x="90" y="1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3491770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任意多边形 1"/>
          <p:cNvSpPr/>
          <p:nvPr/>
        </p:nvSpPr>
        <p:spPr>
          <a:xfrm>
            <a:off x="5677" y="4297817"/>
            <a:ext cx="9138323" cy="859537"/>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03457" y="1979435"/>
            <a:ext cx="2492990" cy="646331"/>
          </a:xfrm>
          <a:prstGeom prst="rect">
            <a:avLst/>
          </a:prstGeom>
        </p:spPr>
        <p:txBody>
          <a:bodyPr wrap="none">
            <a:spAutoFit/>
          </a:bodyPr>
          <a:lstStyle/>
          <a:p>
            <a:pPr>
              <a:defRPr/>
            </a:pPr>
            <a:r>
              <a:rPr lang="zh-CN" altLang="en-US"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新产品设计</a:t>
            </a:r>
            <a:endParaRPr lang="id-ID"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8" name="组合 57"/>
          <p:cNvGrpSpPr/>
          <p:nvPr/>
        </p:nvGrpSpPr>
        <p:grpSpPr>
          <a:xfrm>
            <a:off x="2253408" y="2008910"/>
            <a:ext cx="948238" cy="584775"/>
            <a:chOff x="4353620" y="864629"/>
            <a:chExt cx="742365" cy="457814"/>
          </a:xfrm>
        </p:grpSpPr>
        <p:sp>
          <p:nvSpPr>
            <p:cNvPr id="56" name="KSO_Shape"/>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alpha val="40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sz="1600">
                <a:solidFill>
                  <a:schemeClr val="bg1"/>
                </a:solidFill>
              </a:endParaRPr>
            </a:p>
          </p:txBody>
        </p:sp>
        <p:sp>
          <p:nvSpPr>
            <p:cNvPr id="57" name="文本框 56"/>
            <p:cNvSpPr txBox="1"/>
            <p:nvPr/>
          </p:nvSpPr>
          <p:spPr>
            <a:xfrm>
              <a:off x="4508346" y="864629"/>
              <a:ext cx="432912" cy="457814"/>
            </a:xfrm>
            <a:prstGeom prst="rect">
              <a:avLst/>
            </a:prstGeom>
            <a:noFill/>
          </p:spPr>
          <p:txBody>
            <a:bodyPr wrap="square" rtlCol="0">
              <a:spAutoFit/>
            </a:bodyPr>
            <a:lstStyle/>
            <a:p>
              <a:r>
                <a:rPr lang="en-US" altLang="zh-CN" sz="3200" dirty="0" smtClean="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Desc"/>
  <p:tag name="MH" val="2015082016373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Desc"/>
  <p:tag name="MH" val="20150820163733"/>
  <p:tag name="MH_LIBRARY" val="GRAPHIC"/>
</p:tagLst>
</file>

<file path=ppt/theme/theme1.xml><?xml version="1.0" encoding="utf-8"?>
<a:theme xmlns:a="http://schemas.openxmlformats.org/drawingml/2006/main" name="Office 主题">
  <a:themeElements>
    <a:clrScheme name="自定义 15">
      <a:dk1>
        <a:sysClr val="windowText" lastClr="000000"/>
      </a:dk1>
      <a:lt1>
        <a:sysClr val="window" lastClr="FFFFFF"/>
      </a:lt1>
      <a:dk2>
        <a:srgbClr val="373545"/>
      </a:dk2>
      <a:lt2>
        <a:srgbClr val="CEDBE6"/>
      </a:lt2>
      <a:accent1>
        <a:srgbClr val="334353"/>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TotalTime>
  <Words>992</Words>
  <Application>Microsoft Office PowerPoint</Application>
  <PresentationFormat>全屏显示(16:9)</PresentationFormat>
  <Paragraphs>103</Paragraphs>
  <Slides>15</Slides>
  <Notes>15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4" baseType="lpstr">
      <vt:lpstr>Times New Roman</vt:lpstr>
      <vt:lpstr>Arial</vt:lpstr>
      <vt:lpstr>华文细黑</vt:lpstr>
      <vt:lpstr>宋体</vt:lpstr>
      <vt:lpstr>Open Sans</vt:lpstr>
      <vt:lpstr>微软雅黑</vt:lpstr>
      <vt:lpstr>Calibri</vt:lpstr>
      <vt:lpstr>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Penelope</dc:creator>
  <cp:lastModifiedBy>836746183@qq.com</cp:lastModifiedBy>
  <cp:revision>367</cp:revision>
  <dcterms:created xsi:type="dcterms:W3CDTF">2015-04-07T15:42:00Z</dcterms:created>
  <dcterms:modified xsi:type="dcterms:W3CDTF">2019-12-07T07:11:00Z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