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652d9c47a_0_1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652d9c47a_0_1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652d9c4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652d9c4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652d9c47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652d9c47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652d9c47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652d9c47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652d9c47a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652d9c47a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652d9c47a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652d9c47a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CHALLENGES, MITIGATION MEASURES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IOT devices are limited by computational resources and enabling security can be a challenge and the privacy is at stake.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Mobile IOT devices connect to multiple networks and hence ensuring security of these platforms can be challenging.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 of IOT devices store and use personal data, enabling security for these data can be a challenge since they are often connected to networks making them vulnerable.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Diversity of IOT devices make it hard to provide a common defence system.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1052550" y="410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    	</a:t>
            </a:r>
            <a:r>
              <a:rPr lang="en" sz="2400"/>
              <a:t>MITIGATION MEASURES</a:t>
            </a:r>
            <a:endParaRPr sz="240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mechanisms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confidentiality, </a:t>
            </a:r>
            <a:r>
              <a:rPr lang="en"/>
              <a:t>authentication</a:t>
            </a:r>
            <a:r>
              <a:rPr lang="en"/>
              <a:t>, access, cybersecurity mechanisms such as </a:t>
            </a:r>
            <a:r>
              <a:rPr lang="en"/>
              <a:t>cryptography</a:t>
            </a:r>
            <a:r>
              <a:rPr lang="en"/>
              <a:t> should be used.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 authentication mechanisms, that includes verification of data to ensure no tampering.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mechanisms to ensure that only authorised users can access the infrastructure, communications and information related to IoT.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                  MITIGATION MEASURES</a:t>
            </a:r>
            <a:endParaRPr sz="2400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framework- Lightweight forensic </a:t>
            </a:r>
            <a:r>
              <a:rPr lang="en"/>
              <a:t>inter device</a:t>
            </a:r>
            <a:r>
              <a:rPr lang="en"/>
              <a:t> communication and </a:t>
            </a:r>
            <a:r>
              <a:rPr lang="en"/>
              <a:t>coordination</a:t>
            </a:r>
            <a:r>
              <a:rPr lang="en"/>
              <a:t> mechanisms or </a:t>
            </a:r>
            <a:r>
              <a:rPr lang="en"/>
              <a:t>network</a:t>
            </a:r>
            <a:r>
              <a:rPr lang="en"/>
              <a:t> based user interface has to be used.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Certificate based credential mechanism for IOT networks.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Key-PIN based authentication mechanism for firmware using hashing algorithms.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Physical unclonable function(PUF)  for authentication of IOT devices.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                  MITIGATION MEASURES</a:t>
            </a:r>
            <a:endParaRPr sz="2400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</a:t>
            </a:r>
            <a:r>
              <a:rPr lang="en"/>
              <a:t>or existing IOT networks with various IOT devices, firmware analysis has to done to identify security vulnerabilities.(example, hard-coded key) and common intrusion detection mechanisms have to be used.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scenarios where lightweight IOT Devices constrained by power supply, resource, are in use, new and lightweight cryptographic algorithms can be used.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devices collecting personal data such as heart rate, or power consumption from smart plugs, IOT devices should have data masking and data encryption techniques.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Detection of virus in IOT using a antivirus kind of mechanism tailor made for IOT devices.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CONCLUSION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Privacy is a major </a:t>
            </a:r>
            <a:r>
              <a:rPr lang="en"/>
              <a:t>challenge</a:t>
            </a:r>
            <a:r>
              <a:rPr lang="en"/>
              <a:t> for IOT devices, especially for IOT devices that are used for personal reasons and collect personal data. Here, </a:t>
            </a:r>
            <a:r>
              <a:rPr lang="en"/>
              <a:t>effective</a:t>
            </a:r>
            <a:r>
              <a:rPr lang="en"/>
              <a:t> mechanisms have to be in place to ensure privacy is preserved. There is ongoing research to increase security in order to maintain </a:t>
            </a:r>
            <a:r>
              <a:rPr lang="en"/>
              <a:t>privacy, and we look forward for better security in the future.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QUESTION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are the areas where the research is currently going on for security and privacy of IOT devices?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