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F46D-1D5F-4EAA-A5B9-2C5779813CC9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D802-53E4-42D9-BC92-54E5DE8BC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05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F46D-1D5F-4EAA-A5B9-2C5779813CC9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D802-53E4-42D9-BC92-54E5DE8BC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89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F46D-1D5F-4EAA-A5B9-2C5779813CC9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D802-53E4-42D9-BC92-54E5DE8BC521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701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F46D-1D5F-4EAA-A5B9-2C5779813CC9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D802-53E4-42D9-BC92-54E5DE8BC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368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F46D-1D5F-4EAA-A5B9-2C5779813CC9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D802-53E4-42D9-BC92-54E5DE8BC52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0982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F46D-1D5F-4EAA-A5B9-2C5779813CC9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D802-53E4-42D9-BC92-54E5DE8BC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97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F46D-1D5F-4EAA-A5B9-2C5779813CC9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D802-53E4-42D9-BC92-54E5DE8BC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355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F46D-1D5F-4EAA-A5B9-2C5779813CC9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D802-53E4-42D9-BC92-54E5DE8BC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35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F46D-1D5F-4EAA-A5B9-2C5779813CC9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D802-53E4-42D9-BC92-54E5DE8BC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5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F46D-1D5F-4EAA-A5B9-2C5779813CC9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D802-53E4-42D9-BC92-54E5DE8BC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84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F46D-1D5F-4EAA-A5B9-2C5779813CC9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D802-53E4-42D9-BC92-54E5DE8BC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56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F46D-1D5F-4EAA-A5B9-2C5779813CC9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D802-53E4-42D9-BC92-54E5DE8BC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57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F46D-1D5F-4EAA-A5B9-2C5779813CC9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D802-53E4-42D9-BC92-54E5DE8BC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96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F46D-1D5F-4EAA-A5B9-2C5779813CC9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D802-53E4-42D9-BC92-54E5DE8BC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93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F46D-1D5F-4EAA-A5B9-2C5779813CC9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D802-53E4-42D9-BC92-54E5DE8BC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84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F46D-1D5F-4EAA-A5B9-2C5779813CC9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D802-53E4-42D9-BC92-54E5DE8BC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10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F46D-1D5F-4EAA-A5B9-2C5779813CC9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82D802-53E4-42D9-BC92-54E5DE8BC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95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7243-E586-435C-B244-983B8F991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Neighborhoods- NY and Toronto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12665-BAC3-4190-8B72-F245B0696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IBM Professional Data Science Certificate Capstone presentation</a:t>
            </a:r>
          </a:p>
          <a:p>
            <a:r>
              <a:rPr lang="en-US" dirty="0"/>
              <a:t>By Anand R.Iyer</a:t>
            </a:r>
          </a:p>
          <a:p>
            <a:r>
              <a:rPr lang="en-US" dirty="0"/>
              <a:t> 6</a:t>
            </a:r>
            <a:r>
              <a:rPr lang="en-US" baseline="30000" dirty="0"/>
              <a:t>th</a:t>
            </a:r>
            <a:r>
              <a:rPr lang="en-US" dirty="0"/>
              <a:t> Feb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55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C97D-56CB-4F47-BFC9-96759DE4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4E0C-39F7-4F78-9334-2F58B78D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gives us an idea of popular venues in neighborhood</a:t>
            </a:r>
          </a:p>
          <a:p>
            <a:r>
              <a:rPr lang="en-US" dirty="0"/>
              <a:t>Comparison of these cities tells us more about the popular venues around</a:t>
            </a:r>
          </a:p>
          <a:p>
            <a:r>
              <a:rPr lang="en-US" dirty="0"/>
              <a:t>We get to know the venues are similar which point out to the social atmosphere in terms of preferences.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08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9E61-B60F-46F5-B281-31CAC90E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645D-16B1-4B3B-886E-900D11C4C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the neighborhoods of NY and Toronto to find out the similarities between them. This data can give us a picture of the popular venues and the common ones to give a guess as to how similar they are.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57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C97D-56CB-4F47-BFC9-96759DE4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4E0C-39F7-4F78-9334-2F58B78D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Wikipedia to obtain data, some available data and using portals like foursquare to call out the geographical data to support our analysis.</a:t>
            </a:r>
          </a:p>
          <a:p>
            <a:r>
              <a:rPr lang="en-US" dirty="0"/>
              <a:t>Further we will use this data to create data frame , draw bar graphs and </a:t>
            </a:r>
            <a:r>
              <a:rPr lang="en-US" dirty="0" err="1"/>
              <a:t>analyse</a:t>
            </a:r>
            <a:r>
              <a:rPr lang="en-US" dirty="0"/>
              <a:t> as to how similar these neighborhoods are</a:t>
            </a:r>
          </a:p>
          <a:p>
            <a:r>
              <a:rPr lang="en-US" dirty="0"/>
              <a:t>This data will also be used to explore and cluster these neighborhoods.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311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C97D-56CB-4F47-BFC9-96759DE4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Toronto and NY with their boroughs and neighborhoods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30265-3B78-4CBE-B34D-136A02D9C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81" y="2701131"/>
            <a:ext cx="7762875" cy="2800350"/>
          </a:xfrm>
        </p:spPr>
      </p:pic>
    </p:spTree>
    <p:extLst>
      <p:ext uri="{BB962C8B-B14F-4D97-AF65-F5344CB8AC3E}">
        <p14:creationId xmlns:p14="http://schemas.microsoft.com/office/powerpoint/2010/main" val="21320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C97D-56CB-4F47-BFC9-96759DE4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Toronto and NY with their boroughs and neighborhoods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4F888D-70A4-4EA6-89C2-F3C1F5419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769" y="2824956"/>
            <a:ext cx="7048500" cy="2552700"/>
          </a:xfrm>
        </p:spPr>
      </p:pic>
    </p:spTree>
    <p:extLst>
      <p:ext uri="{BB962C8B-B14F-4D97-AF65-F5344CB8AC3E}">
        <p14:creationId xmlns:p14="http://schemas.microsoft.com/office/powerpoint/2010/main" val="281265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C97D-56CB-4F47-BFC9-96759DE4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: Exploring and Clustering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AF7FB0-211E-4315-81C6-80ADFCDC0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168" y="2160588"/>
            <a:ext cx="4863702" cy="3881437"/>
          </a:xfrm>
        </p:spPr>
      </p:pic>
    </p:spTree>
    <p:extLst>
      <p:ext uri="{BB962C8B-B14F-4D97-AF65-F5344CB8AC3E}">
        <p14:creationId xmlns:p14="http://schemas.microsoft.com/office/powerpoint/2010/main" val="42346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C97D-56CB-4F47-BFC9-96759DE4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: Exploring and Clustering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FFB9FF-81FE-4850-B3CD-8B4EB7838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255" y="2160588"/>
            <a:ext cx="4411527" cy="3881437"/>
          </a:xfrm>
        </p:spPr>
      </p:pic>
    </p:spTree>
    <p:extLst>
      <p:ext uri="{BB962C8B-B14F-4D97-AF65-F5344CB8AC3E}">
        <p14:creationId xmlns:p14="http://schemas.microsoft.com/office/powerpoint/2010/main" val="319511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C97D-56CB-4F47-BFC9-96759DE4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: Exploring and Clustering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4E0C-39F7-4F78-9334-2F58B78D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Using k-means to cluster the neighborhoods into 5 clusters. Preparing data frames for the respective neighborhoods and the top 10 venues. 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0F92D-69DE-4000-9757-C955DC123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2983837"/>
            <a:ext cx="77819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8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C97D-56CB-4F47-BFC9-96759DE4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: Exploring and Clustering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274E63-693B-4924-B46B-A724DF25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006" y="2653506"/>
            <a:ext cx="7820025" cy="2895600"/>
          </a:xfrm>
        </p:spPr>
      </p:pic>
    </p:spTree>
    <p:extLst>
      <p:ext uri="{BB962C8B-B14F-4D97-AF65-F5344CB8AC3E}">
        <p14:creationId xmlns:p14="http://schemas.microsoft.com/office/powerpoint/2010/main" val="7647378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232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Battle of Neighborhoods- NY and Toronto</vt:lpstr>
      <vt:lpstr>Introduction</vt:lpstr>
      <vt:lpstr>Data</vt:lpstr>
      <vt:lpstr>Toronto and NY with their boroughs and neighborhoods </vt:lpstr>
      <vt:lpstr>Toronto and NY with their boroughs and neighborhoods</vt:lpstr>
      <vt:lpstr>Methodology : Exploring and Clustering</vt:lpstr>
      <vt:lpstr>Methodology : Exploring and Clustering</vt:lpstr>
      <vt:lpstr>Methodology : Exploring and Clustering</vt:lpstr>
      <vt:lpstr>Methodology : Exploring and Clustering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Neighborhoods- NY and Toronto</dc:title>
  <dc:creator>anand iyer</dc:creator>
  <cp:lastModifiedBy>anand iyer</cp:lastModifiedBy>
  <cp:revision>22</cp:revision>
  <dcterms:created xsi:type="dcterms:W3CDTF">2021-02-06T15:55:36Z</dcterms:created>
  <dcterms:modified xsi:type="dcterms:W3CDTF">2021-02-06T17:06:58Z</dcterms:modified>
</cp:coreProperties>
</file>