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8" r:id="rId3"/>
    <p:sldId id="260"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94802" autoAdjust="0"/>
  </p:normalViewPr>
  <p:slideViewPr>
    <p:cSldViewPr snapToGrid="0">
      <p:cViewPr varScale="1">
        <p:scale>
          <a:sx n="105" d="100"/>
          <a:sy n="105" d="100"/>
        </p:scale>
        <p:origin x="14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76A859-4052-4EB1-A755-3296A9A4D04A}" type="datetimeFigureOut">
              <a:rPr lang="en-IN" smtClean="0"/>
              <a:t>23-01-2024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EF179-AE3C-4C14-A70E-19734454F54A}" type="slidenum">
              <a:rPr lang="en-IN" smtClean="0"/>
              <a:t>‹#›</a:t>
            </a:fld>
            <a:endParaRPr lang="en-IN"/>
          </a:p>
        </p:txBody>
      </p:sp>
    </p:spTree>
    <p:extLst>
      <p:ext uri="{BB962C8B-B14F-4D97-AF65-F5344CB8AC3E}">
        <p14:creationId xmlns:p14="http://schemas.microsoft.com/office/powerpoint/2010/main" val="70566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5EF179-AE3C-4C14-A70E-19734454F54A}" type="slidenum">
              <a:rPr lang="en-IN" smtClean="0"/>
              <a:t>1</a:t>
            </a:fld>
            <a:endParaRPr lang="en-IN"/>
          </a:p>
        </p:txBody>
      </p:sp>
    </p:spTree>
    <p:extLst>
      <p:ext uri="{BB962C8B-B14F-4D97-AF65-F5344CB8AC3E}">
        <p14:creationId xmlns:p14="http://schemas.microsoft.com/office/powerpoint/2010/main" val="27235359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1/23/2024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1/23/2024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1/23/2024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1/23/2024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1/23/2024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4196-E99C-4677-A876-9C63CCB3740C}"/>
              </a:ext>
            </a:extLst>
          </p:cNvPr>
          <p:cNvSpPr>
            <a:spLocks noGrp="1"/>
          </p:cNvSpPr>
          <p:nvPr>
            <p:ph type="ctrTitle"/>
          </p:nvPr>
        </p:nvSpPr>
        <p:spPr>
          <a:xfrm>
            <a:off x="2118167" y="-117379"/>
            <a:ext cx="9927351" cy="1825096"/>
          </a:xfrm>
        </p:spPr>
        <p:txBody>
          <a:bodyPr>
            <a:normAutofit/>
          </a:bodyPr>
          <a:lstStyle/>
          <a:p>
            <a:r>
              <a:rPr lang="en-US" sz="4000" b="1" u="sng" dirty="0">
                <a:solidFill>
                  <a:schemeClr val="accent2">
                    <a:lumMod val="60000"/>
                    <a:lumOff val="40000"/>
                  </a:schemeClr>
                </a:solidFill>
              </a:rPr>
              <a:t>Track your train</a:t>
            </a:r>
            <a:endParaRPr lang="en-IN" sz="4000" dirty="0"/>
          </a:p>
        </p:txBody>
      </p:sp>
      <p:sp>
        <p:nvSpPr>
          <p:cNvPr id="3" name="Subtitle 2">
            <a:extLst>
              <a:ext uri="{FF2B5EF4-FFF2-40B4-BE49-F238E27FC236}">
                <a16:creationId xmlns:a16="http://schemas.microsoft.com/office/drawing/2014/main" id="{856A83CC-1A04-E491-EC02-2455FD653621}"/>
              </a:ext>
            </a:extLst>
          </p:cNvPr>
          <p:cNvSpPr>
            <a:spLocks noGrp="1"/>
          </p:cNvSpPr>
          <p:nvPr>
            <p:ph type="subTitle" idx="1"/>
          </p:nvPr>
        </p:nvSpPr>
        <p:spPr>
          <a:xfrm>
            <a:off x="1296365" y="2206043"/>
            <a:ext cx="7477245" cy="3963262"/>
          </a:xfrm>
        </p:spPr>
        <p:txBody>
          <a:bodyPr>
            <a:noAutofit/>
          </a:bodyPr>
          <a:lstStyle/>
          <a:p>
            <a:r>
              <a:rPr lang="en-US" sz="3200" dirty="0">
                <a:solidFill>
                  <a:schemeClr val="accent1">
                    <a:lumMod val="60000"/>
                    <a:lumOff val="40000"/>
                  </a:schemeClr>
                </a:solidFill>
              </a:rPr>
              <a:t>Name : Agastya Kumar</a:t>
            </a:r>
          </a:p>
          <a:p>
            <a:r>
              <a:rPr lang="en-US" sz="3200" dirty="0">
                <a:solidFill>
                  <a:schemeClr val="accent1">
                    <a:lumMod val="60000"/>
                    <a:lumOff val="40000"/>
                  </a:schemeClr>
                </a:solidFill>
              </a:rPr>
              <a:t>Roll No : 22cs3003</a:t>
            </a:r>
            <a:endParaRPr lang="en-IN" sz="3200" dirty="0">
              <a:solidFill>
                <a:schemeClr val="accent1">
                  <a:lumMod val="60000"/>
                  <a:lumOff val="40000"/>
                </a:schemeClr>
              </a:solidFill>
            </a:endParaRPr>
          </a:p>
        </p:txBody>
      </p:sp>
      <p:pic>
        <p:nvPicPr>
          <p:cNvPr id="4" name="Picture 2" descr="2,126,769 Train Images, Stock Photos, 3D objects, &amp; Vectors | Shutterstock">
            <a:extLst>
              <a:ext uri="{FF2B5EF4-FFF2-40B4-BE49-F238E27FC236}">
                <a16:creationId xmlns:a16="http://schemas.microsoft.com/office/drawing/2014/main" id="{74465EC8-EE04-F2EA-FC5E-E93FF4EA9A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490"/>
          <a:stretch/>
        </p:blipFill>
        <p:spPr bwMode="auto">
          <a:xfrm>
            <a:off x="7861137" y="582105"/>
            <a:ext cx="4255403" cy="3963262"/>
          </a:xfrm>
          <a:prstGeom prst="rect">
            <a:avLst/>
          </a:prstGeom>
          <a:noFill/>
          <a:ln>
            <a:noFill/>
          </a:ln>
          <a:effectLst>
            <a:glow rad="228600">
              <a:schemeClr val="accent5">
                <a:satMod val="175000"/>
                <a:alpha val="40000"/>
              </a:schemeClr>
            </a:glow>
            <a:outerShdw blurRad="76200" dist="12700" dir="2700000" sy="-23000" kx="-800400" algn="bl" rotWithShape="0">
              <a:prstClr val="black">
                <a:alpha val="20000"/>
              </a:prst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nipur tribal leaders' forum claims Khongsang station used to ferry arms,  traders deny - India Today">
            <a:extLst>
              <a:ext uri="{FF2B5EF4-FFF2-40B4-BE49-F238E27FC236}">
                <a16:creationId xmlns:a16="http://schemas.microsoft.com/office/drawing/2014/main" id="{68F92AD3-DD87-0C08-7F6F-AB792E3561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0" y="1242875"/>
            <a:ext cx="5542624" cy="4654602"/>
          </a:xfrm>
          <a:prstGeom prst="rect">
            <a:avLst/>
          </a:prstGeom>
          <a:no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A0F9480-A565-16F2-5B37-CB3479D831BF}"/>
              </a:ext>
            </a:extLst>
          </p:cNvPr>
          <p:cNvSpPr txBox="1"/>
          <p:nvPr/>
        </p:nvSpPr>
        <p:spPr>
          <a:xfrm>
            <a:off x="253014" y="1427449"/>
            <a:ext cx="6241002" cy="5262979"/>
          </a:xfrm>
          <a:prstGeom prst="rect">
            <a:avLst/>
          </a:prstGeom>
          <a:noFill/>
        </p:spPr>
        <p:txBody>
          <a:bodyPr wrap="square">
            <a:spAutoFit/>
          </a:bodyPr>
          <a:lstStyle/>
          <a:p>
            <a:r>
              <a:rPr lang="en-US" sz="2400" b="0" i="0" dirty="0">
                <a:solidFill>
                  <a:schemeClr val="accent3">
                    <a:lumMod val="60000"/>
                    <a:lumOff val="40000"/>
                  </a:schemeClr>
                </a:solidFill>
                <a:effectLst/>
                <a:latin typeface="Söhne"/>
              </a:rPr>
              <a:t>Introducing our user-friendly train tracking website – the perfect solution for conveniently monitoring trains using either the train number or station names. Our platform simplifies the process of accessing essential train information, including locations, arrivals, and departures. Whether you're planning a journey or checking in on loved ones' travels, our website offers an easy and efficient way to stay updated. Say goodbye to the hassle of deciphering complex train schedules – we're here to make train tracking simple and accessible for everyone. All aboard for a stress-free and convenient travel experience! 🚂✨</a:t>
            </a:r>
            <a:endParaRPr lang="en-IN" sz="2400" dirty="0">
              <a:solidFill>
                <a:schemeClr val="accent3">
                  <a:lumMod val="60000"/>
                  <a:lumOff val="40000"/>
                </a:schemeClr>
              </a:solidFill>
            </a:endParaRPr>
          </a:p>
        </p:txBody>
      </p:sp>
    </p:spTree>
    <p:extLst>
      <p:ext uri="{BB962C8B-B14F-4D97-AF65-F5344CB8AC3E}">
        <p14:creationId xmlns:p14="http://schemas.microsoft.com/office/powerpoint/2010/main" val="268019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5235-5611-0AAE-93CF-81A544A60221}"/>
              </a:ext>
            </a:extLst>
          </p:cNvPr>
          <p:cNvSpPr>
            <a:spLocks noGrp="1"/>
          </p:cNvSpPr>
          <p:nvPr>
            <p:ph type="title"/>
          </p:nvPr>
        </p:nvSpPr>
        <p:spPr>
          <a:xfrm>
            <a:off x="7048982" y="764373"/>
            <a:ext cx="4328932" cy="798209"/>
          </a:xfrm>
        </p:spPr>
        <p:txBody>
          <a:bodyPr>
            <a:normAutofit/>
          </a:bodyPr>
          <a:lstStyle/>
          <a:p>
            <a:r>
              <a:rPr lang="en-US" sz="4000" b="1" u="sng" dirty="0">
                <a:solidFill>
                  <a:schemeClr val="accent2">
                    <a:lumMod val="60000"/>
                    <a:lumOff val="40000"/>
                  </a:schemeClr>
                </a:solidFill>
              </a:rPr>
              <a:t>Flowchart</a:t>
            </a:r>
            <a:endParaRPr lang="en-IN" dirty="0"/>
          </a:p>
        </p:txBody>
      </p:sp>
      <p:pic>
        <p:nvPicPr>
          <p:cNvPr id="10" name="Content Placeholder 9">
            <a:extLst>
              <a:ext uri="{FF2B5EF4-FFF2-40B4-BE49-F238E27FC236}">
                <a16:creationId xmlns:a16="http://schemas.microsoft.com/office/drawing/2014/main" id="{E245B4B4-BF1B-3B9E-BC72-0AEF0EE164F2}"/>
              </a:ext>
            </a:extLst>
          </p:cNvPr>
          <p:cNvPicPr>
            <a:picLocks noGrp="1" noChangeAspect="1"/>
          </p:cNvPicPr>
          <p:nvPr>
            <p:ph idx="1"/>
          </p:nvPr>
        </p:nvPicPr>
        <p:blipFill rotWithShape="1">
          <a:blip r:embed="rId2"/>
          <a:srcRect l="-1" r="35385"/>
          <a:stretch/>
        </p:blipFill>
        <p:spPr>
          <a:xfrm>
            <a:off x="1558490" y="373284"/>
            <a:ext cx="7735982" cy="6111432"/>
          </a:xfrm>
        </p:spPr>
      </p:pic>
    </p:spTree>
    <p:extLst>
      <p:ext uri="{BB962C8B-B14F-4D97-AF65-F5344CB8AC3E}">
        <p14:creationId xmlns:p14="http://schemas.microsoft.com/office/powerpoint/2010/main" val="305116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9AE42-A9D4-C95A-6F9C-119982701655}"/>
              </a:ext>
            </a:extLst>
          </p:cNvPr>
          <p:cNvSpPr>
            <a:spLocks noGrp="1"/>
          </p:cNvSpPr>
          <p:nvPr>
            <p:ph type="title"/>
          </p:nvPr>
        </p:nvSpPr>
        <p:spPr>
          <a:xfrm>
            <a:off x="274912" y="353603"/>
            <a:ext cx="8610600" cy="1293028"/>
          </a:xfrm>
        </p:spPr>
        <p:txBody>
          <a:bodyPr/>
          <a:lstStyle/>
          <a:p>
            <a:r>
              <a:rPr lang="en-US" b="1" u="sng" dirty="0">
                <a:solidFill>
                  <a:schemeClr val="accent2">
                    <a:lumMod val="60000"/>
                    <a:lumOff val="40000"/>
                  </a:schemeClr>
                </a:solidFill>
              </a:rPr>
              <a:t>Technology used</a:t>
            </a:r>
            <a:endParaRPr lang="en-IN" b="1" u="sng" dirty="0">
              <a:solidFill>
                <a:schemeClr val="accent2">
                  <a:lumMod val="60000"/>
                  <a:lumOff val="40000"/>
                </a:schemeClr>
              </a:solidFill>
            </a:endParaRPr>
          </a:p>
        </p:txBody>
      </p:sp>
      <p:sp>
        <p:nvSpPr>
          <p:cNvPr id="5" name="TextBox 4">
            <a:extLst>
              <a:ext uri="{FF2B5EF4-FFF2-40B4-BE49-F238E27FC236}">
                <a16:creationId xmlns:a16="http://schemas.microsoft.com/office/drawing/2014/main" id="{14213161-BB26-B838-990F-78BD65E961B3}"/>
              </a:ext>
            </a:extLst>
          </p:cNvPr>
          <p:cNvSpPr txBox="1"/>
          <p:nvPr/>
        </p:nvSpPr>
        <p:spPr>
          <a:xfrm>
            <a:off x="115303" y="2103750"/>
            <a:ext cx="5610794" cy="1200329"/>
          </a:xfrm>
          <a:prstGeom prst="rect">
            <a:avLst/>
          </a:prstGeom>
          <a:noFill/>
        </p:spPr>
        <p:txBody>
          <a:bodyPr wrap="square">
            <a:spAutoFit/>
          </a:bodyPr>
          <a:lstStyle/>
          <a:p>
            <a:pPr algn="l"/>
            <a:r>
              <a:rPr lang="en-US" b="1" i="0" dirty="0">
                <a:solidFill>
                  <a:schemeClr val="accent3">
                    <a:lumMod val="60000"/>
                    <a:lumOff val="40000"/>
                  </a:schemeClr>
                </a:solidFill>
                <a:effectLst/>
                <a:latin typeface="Söhne"/>
              </a:rPr>
              <a:t>Front-end:</a:t>
            </a:r>
            <a:endParaRPr lang="en-US" b="0" i="0" dirty="0">
              <a:solidFill>
                <a:schemeClr val="accent3">
                  <a:lumMod val="60000"/>
                  <a:lumOff val="40000"/>
                </a:schemeClr>
              </a:solidFill>
              <a:effectLst/>
              <a:latin typeface="Söhne"/>
            </a:endParaRPr>
          </a:p>
          <a:p>
            <a:pPr algn="l">
              <a:buFont typeface="Arial" panose="020B0604020202020204" pitchFamily="34" charset="0"/>
              <a:buChar char="•"/>
            </a:pPr>
            <a:r>
              <a:rPr lang="en-US" b="1" i="0" dirty="0">
                <a:solidFill>
                  <a:schemeClr val="accent3">
                    <a:lumMod val="60000"/>
                    <a:lumOff val="40000"/>
                  </a:schemeClr>
                </a:solidFill>
                <a:effectLst/>
                <a:latin typeface="Söhne"/>
              </a:rPr>
              <a:t>HTML, CSS, JavaScript:</a:t>
            </a:r>
            <a:r>
              <a:rPr lang="en-US" b="0" i="0" dirty="0">
                <a:solidFill>
                  <a:schemeClr val="accent3">
                    <a:lumMod val="60000"/>
                    <a:lumOff val="40000"/>
                  </a:schemeClr>
                </a:solidFill>
                <a:effectLst/>
                <a:latin typeface="Söhne"/>
              </a:rPr>
              <a:t> These are the core technologies for building the user interface and handling client-side interactions.</a:t>
            </a:r>
          </a:p>
        </p:txBody>
      </p:sp>
      <p:pic>
        <p:nvPicPr>
          <p:cNvPr id="1030" name="Picture 6">
            <a:extLst>
              <a:ext uri="{FF2B5EF4-FFF2-40B4-BE49-F238E27FC236}">
                <a16:creationId xmlns:a16="http://schemas.microsoft.com/office/drawing/2014/main" id="{B97105C1-47DF-250F-BDEF-2A6AE26CF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12" y="3761198"/>
            <a:ext cx="2432777" cy="21424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C450718-1CF7-F1CC-4B74-250210552A27}"/>
              </a:ext>
            </a:extLst>
          </p:cNvPr>
          <p:cNvSpPr txBox="1"/>
          <p:nvPr/>
        </p:nvSpPr>
        <p:spPr>
          <a:xfrm>
            <a:off x="5628336" y="2103750"/>
            <a:ext cx="6094520" cy="1477328"/>
          </a:xfrm>
          <a:prstGeom prst="rect">
            <a:avLst/>
          </a:prstGeom>
          <a:noFill/>
        </p:spPr>
        <p:txBody>
          <a:bodyPr wrap="square">
            <a:spAutoFit/>
          </a:bodyPr>
          <a:lstStyle/>
          <a:p>
            <a:r>
              <a:rPr lang="en-IN" b="1" i="0" dirty="0">
                <a:solidFill>
                  <a:schemeClr val="accent3">
                    <a:lumMod val="60000"/>
                    <a:lumOff val="40000"/>
                  </a:schemeClr>
                </a:solidFill>
                <a:effectLst/>
                <a:latin typeface="Söhne"/>
              </a:rPr>
              <a:t>Back-end : </a:t>
            </a:r>
          </a:p>
          <a:p>
            <a:pPr>
              <a:buClr>
                <a:schemeClr val="accent3"/>
              </a:buClr>
            </a:pPr>
            <a:r>
              <a:rPr lang="en-IN" dirty="0">
                <a:solidFill>
                  <a:schemeClr val="accent3">
                    <a:lumMod val="60000"/>
                    <a:lumOff val="40000"/>
                  </a:schemeClr>
                </a:solidFill>
                <a:latin typeface="Söhne"/>
              </a:rPr>
              <a:t> </a:t>
            </a:r>
            <a:r>
              <a:rPr lang="en-IN" b="1" dirty="0">
                <a:solidFill>
                  <a:schemeClr val="accent3">
                    <a:lumMod val="60000"/>
                    <a:lumOff val="40000"/>
                  </a:schemeClr>
                </a:solidFill>
                <a:latin typeface="Söhne"/>
              </a:rPr>
              <a:t>JavaScript : </a:t>
            </a:r>
            <a:r>
              <a:rPr lang="en-IN" dirty="0">
                <a:solidFill>
                  <a:schemeClr val="accent3">
                    <a:lumMod val="60000"/>
                    <a:lumOff val="40000"/>
                  </a:schemeClr>
                </a:solidFill>
                <a:latin typeface="Söhne"/>
              </a:rPr>
              <a:t>This is what going to  do the </a:t>
            </a:r>
            <a:r>
              <a:rPr lang="en-IN" dirty="0" err="1">
                <a:solidFill>
                  <a:schemeClr val="accent3">
                    <a:lumMod val="60000"/>
                    <a:lumOff val="40000"/>
                  </a:schemeClr>
                </a:solidFill>
                <a:latin typeface="Söhne"/>
              </a:rPr>
              <a:t>backened</a:t>
            </a:r>
            <a:r>
              <a:rPr lang="en-IN" dirty="0">
                <a:solidFill>
                  <a:schemeClr val="accent3">
                    <a:lumMod val="60000"/>
                    <a:lumOff val="40000"/>
                  </a:schemeClr>
                </a:solidFill>
                <a:latin typeface="Söhne"/>
              </a:rPr>
              <a:t> part of the website .</a:t>
            </a:r>
          </a:p>
          <a:p>
            <a:pPr>
              <a:buClr>
                <a:schemeClr val="accent3"/>
              </a:buClr>
            </a:pPr>
            <a:r>
              <a:rPr lang="en-IN" b="1" i="0" dirty="0">
                <a:solidFill>
                  <a:schemeClr val="accent3">
                    <a:lumMod val="60000"/>
                    <a:lumOff val="40000"/>
                  </a:schemeClr>
                </a:solidFill>
                <a:effectLst/>
                <a:highlight>
                  <a:srgbClr val="000000"/>
                </a:highlight>
                <a:latin typeface="Söhne"/>
              </a:rPr>
              <a:t>Node.js:</a:t>
            </a:r>
            <a:r>
              <a:rPr lang="en-US" b="0" i="0" dirty="0">
                <a:solidFill>
                  <a:schemeClr val="accent3">
                    <a:lumMod val="60000"/>
                    <a:lumOff val="40000"/>
                  </a:schemeClr>
                </a:solidFill>
                <a:effectLst/>
                <a:highlight>
                  <a:srgbClr val="000000"/>
                </a:highlight>
                <a:latin typeface="Söhne"/>
              </a:rPr>
              <a:t>These are server-side frameworks that can handle HTTP requests, process data .</a:t>
            </a:r>
            <a:endParaRPr lang="en-IN" b="1" dirty="0">
              <a:solidFill>
                <a:schemeClr val="accent3">
                  <a:lumMod val="60000"/>
                  <a:lumOff val="40000"/>
                </a:schemeClr>
              </a:solidFill>
              <a:highlight>
                <a:srgbClr val="000000"/>
              </a:highlight>
              <a:latin typeface="Söhne"/>
            </a:endParaRPr>
          </a:p>
        </p:txBody>
      </p:sp>
      <p:sp>
        <p:nvSpPr>
          <p:cNvPr id="10" name="TextBox 9">
            <a:extLst>
              <a:ext uri="{FF2B5EF4-FFF2-40B4-BE49-F238E27FC236}">
                <a16:creationId xmlns:a16="http://schemas.microsoft.com/office/drawing/2014/main" id="{A4232311-062B-F02C-9B7F-870ECB36EED1}"/>
              </a:ext>
            </a:extLst>
          </p:cNvPr>
          <p:cNvSpPr txBox="1"/>
          <p:nvPr/>
        </p:nvSpPr>
        <p:spPr>
          <a:xfrm>
            <a:off x="5628336" y="3909094"/>
            <a:ext cx="6094520" cy="1200329"/>
          </a:xfrm>
          <a:prstGeom prst="rect">
            <a:avLst/>
          </a:prstGeom>
          <a:noFill/>
        </p:spPr>
        <p:txBody>
          <a:bodyPr wrap="square">
            <a:spAutoFit/>
          </a:bodyPr>
          <a:lstStyle/>
          <a:p>
            <a:r>
              <a:rPr lang="en-US" b="1" i="0" dirty="0">
                <a:solidFill>
                  <a:schemeClr val="accent3">
                    <a:lumMod val="60000"/>
                    <a:lumOff val="40000"/>
                  </a:schemeClr>
                </a:solidFill>
                <a:effectLst/>
                <a:latin typeface="Söhne"/>
              </a:rPr>
              <a:t>Train-related APIs:</a:t>
            </a:r>
            <a:r>
              <a:rPr lang="en-US" b="0" i="0" dirty="0">
                <a:solidFill>
                  <a:schemeClr val="accent3">
                    <a:lumMod val="60000"/>
                    <a:lumOff val="40000"/>
                  </a:schemeClr>
                </a:solidFill>
                <a:effectLst/>
                <a:latin typeface="Söhne"/>
              </a:rPr>
              <a:t> To fetch train data. Some transportation authorities provide APIs for developers to access this information. So we can integrate this in our website to get the information.</a:t>
            </a:r>
            <a:endParaRPr lang="en-IN" dirty="0">
              <a:solidFill>
                <a:schemeClr val="accent3">
                  <a:lumMod val="60000"/>
                  <a:lumOff val="40000"/>
                </a:schemeClr>
              </a:solidFill>
            </a:endParaRPr>
          </a:p>
        </p:txBody>
      </p:sp>
      <p:pic>
        <p:nvPicPr>
          <p:cNvPr id="1036" name="Picture 12">
            <a:extLst>
              <a:ext uri="{FF2B5EF4-FFF2-40B4-BE49-F238E27FC236}">
                <a16:creationId xmlns:a16="http://schemas.microsoft.com/office/drawing/2014/main" id="{81AD04DD-3A49-F120-5114-F04BE00E2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988" y="3909094"/>
            <a:ext cx="2073141" cy="126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652778"/>
      </p:ext>
    </p:extLst>
  </p:cSld>
  <p:clrMapOvr>
    <a:masterClrMapping/>
  </p:clrMapOvr>
</p:sld>
</file>

<file path=ppt/theme/theme1.xml><?xml version="1.0" encoding="utf-8"?>
<a:theme xmlns:a="http://schemas.openxmlformats.org/drawingml/2006/main" name="Vapor Trai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384</TotalTime>
  <Words>209</Words>
  <Application>Microsoft Office PowerPoint</Application>
  <PresentationFormat>Widescreen</PresentationFormat>
  <Paragraphs>13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Söhne</vt:lpstr>
      <vt:lpstr>Vapor Trail</vt:lpstr>
      <vt:lpstr>Track your train</vt:lpstr>
      <vt:lpstr>PowerPoint Presentation</vt:lpstr>
      <vt:lpstr>Flowchart</vt:lpstr>
      <vt:lpstr>Technology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your train</dc:title>
  <dc:creator>Raksha Kumari</dc:creator>
  <cp:lastModifiedBy>Agastya yadav</cp:lastModifiedBy>
  <cp:revision>4</cp:revision>
  <dcterms:created xsi:type="dcterms:W3CDTF">2024-01-22T10:33:23Z</dcterms:created>
  <dcterms:modified xsi:type="dcterms:W3CDTF">2024-01-23T08:54:29Z</dcterms:modified>
</cp:coreProperties>
</file>