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11"/>
  </p:notesMasterIdLst>
  <p:sldIdLst>
    <p:sldId id="256" r:id="rId3"/>
    <p:sldId id="301" r:id="rId4"/>
    <p:sldId id="314" r:id="rId5"/>
    <p:sldId id="316" r:id="rId6"/>
    <p:sldId id="315" r:id="rId7"/>
    <p:sldId id="317" r:id="rId8"/>
    <p:sldId id="276" r:id="rId9"/>
    <p:sldId id="308" r:id="rId10"/>
  </p:sldIdLst>
  <p:sldSz cx="9144000" cy="5143500" type="screen16x9"/>
  <p:notesSz cx="6858000" cy="9144000"/>
  <p:embeddedFontLst>
    <p:embeddedFont>
      <p:font typeface="Open Sans Light" panose="020B0604020202020204" charset="0"/>
      <p:regular r:id="rId12"/>
      <p:bold r:id="rId13"/>
      <p:italic r:id="rId14"/>
      <p:bold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  <p:embeddedFont>
      <p:font typeface="Google Sans" panose="020B060402020202020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F19C3-D76D-4C59-BDFE-158BC5B1A154}">
  <a:tblStyle styleId="{20EF19C3-D76D-4C59-BDFE-158BC5B1A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325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9de29f9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19de29f9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04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8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50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7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56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59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3d0fd9a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3d0fd9a5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2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d4ac5bf46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bd4ac5bf4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7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Blue">
  <p:cSld name="Slide Style 01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5148" y="1198295"/>
            <a:ext cx="6788025" cy="103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34284" rIns="34284" bIns="34284" anchor="t" anchorCtr="0">
            <a:noAutofit/>
          </a:bodyPr>
          <a:lstStyle/>
          <a:p>
            <a:pPr marL="238125" lvl="0" indent="-83344" algn="l" rtl="0">
              <a:spcBef>
                <a:spcPts val="2213"/>
              </a:spcBef>
              <a:spcAft>
                <a:spcPts val="0"/>
              </a:spcAft>
              <a:buNone/>
            </a:pPr>
            <a:endParaRPr sz="1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10869" y="1138228"/>
            <a:ext cx="8255250" cy="512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51256" y="1529869"/>
            <a:ext cx="8214863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171450" lvl="0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342900" lvl="1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514350" lvl="2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685800" lvl="3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857250" lvl="4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1028700" lvl="5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1200150" lvl="6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371600" lvl="7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543050" lvl="8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1029112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09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Picture">
  <p:cSld name="Title With Pictur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l="39" r="29"/>
          <a:stretch/>
        </p:blipFill>
        <p:spPr>
          <a:xfrm>
            <a:off x="0" y="0"/>
            <a:ext cx="9144000" cy="51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/>
        </p:nvSpPr>
        <p:spPr>
          <a:xfrm>
            <a:off x="5998491" y="233166"/>
            <a:ext cx="27354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00" y="517481"/>
            <a:ext cx="1986129" cy="3678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05066" y="1808216"/>
            <a:ext cx="4641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547925" y="1242100"/>
            <a:ext cx="2619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3958600" y="3392650"/>
            <a:ext cx="31161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l="39" r="29"/>
          <a:stretch/>
        </p:blipFill>
        <p:spPr>
          <a:xfrm>
            <a:off x="0" y="0"/>
            <a:ext cx="9144000" cy="51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5998491" y="233166"/>
            <a:ext cx="27354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00" y="517481"/>
            <a:ext cx="1986129" cy="3678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05066" y="1808216"/>
            <a:ext cx="4641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3547925" y="1242100"/>
            <a:ext cx="2619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3105075" y="3392650"/>
            <a:ext cx="39696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858" cy="51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097" y="4623323"/>
            <a:ext cx="2012900" cy="184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6"/>
          <p:cNvGrpSpPr/>
          <p:nvPr/>
        </p:nvGrpSpPr>
        <p:grpSpPr>
          <a:xfrm>
            <a:off x="0" y="0"/>
            <a:ext cx="9144000" cy="4854853"/>
            <a:chOff x="0" y="0"/>
            <a:chExt cx="24384000" cy="12946275"/>
          </a:xfrm>
        </p:grpSpPr>
        <p:sp>
          <p:nvSpPr>
            <p:cNvPr id="73" name="Google Shape;73;p16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79666" y="343025"/>
            <a:ext cx="7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679641" y="4600369"/>
            <a:ext cx="121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696F75"/>
                </a:solidFill>
                <a:latin typeface="Arial"/>
                <a:ea typeface="Arial"/>
                <a:cs typeface="Arial"/>
                <a:sym typeface="Arial"/>
              </a:rPr>
              <a:t>Universitas Ciputra</a:t>
            </a:r>
            <a:endParaRPr sz="900" b="0" i="0" u="none" strike="noStrike" cap="none">
              <a:solidFill>
                <a:srgbClr val="696F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79860" y="1700213"/>
            <a:ext cx="78120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marL="9144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2"/>
          </p:nvPr>
        </p:nvSpPr>
        <p:spPr>
          <a:xfrm>
            <a:off x="582825" y="1095900"/>
            <a:ext cx="74055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bg>
      <p:bgPr>
        <a:solidFill>
          <a:srgbClr val="FFF7E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1414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2 - Red">
  <p:cSld name="Slide Style 02 -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435148" y="1198295"/>
            <a:ext cx="6788025" cy="103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34284" rIns="34284" bIns="34284" anchor="t" anchorCtr="0">
            <a:noAutofit/>
          </a:bodyPr>
          <a:lstStyle/>
          <a:p>
            <a:pPr marL="238125" lvl="0" indent="-83344" algn="l" rtl="0">
              <a:spcBef>
                <a:spcPts val="2213"/>
              </a:spcBef>
              <a:spcAft>
                <a:spcPts val="0"/>
              </a:spcAft>
              <a:buNone/>
            </a:pPr>
            <a:endParaRPr sz="1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1029112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863" cy="53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171450" lvl="0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342900" lvl="1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514350" lvl="2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685800" lvl="3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857250" lvl="4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1028700" lvl="5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1200150" lvl="6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371600" lvl="7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543050" lvl="8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250" cy="53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83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1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715" r:id="rId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w3schools.com/python/python_operators.asp" TargetMode="External"/><Relationship Id="rId5" Type="http://schemas.openxmlformats.org/officeDocument/2006/relationships/hyperlink" Target="https://www.w3schools.com/python/python_datatypes.asp" TargetMode="External"/><Relationship Id="rId4" Type="http://schemas.openxmlformats.org/officeDocument/2006/relationships/hyperlink" Target="https://www.w3schools.com/python/python_variables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pic>
          <p:nvPicPr>
            <p:cNvPr id="261" name="Google Shape;261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6848475" y="1987809"/>
              <a:ext cx="347663" cy="188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Google Shape;262;p65"/>
          <p:cNvSpPr txBox="1">
            <a:spLocks noGrp="1"/>
          </p:cNvSpPr>
          <p:nvPr>
            <p:ph type="title" idx="4294967295"/>
          </p:nvPr>
        </p:nvSpPr>
        <p:spPr>
          <a:xfrm>
            <a:off x="2662625" y="2080310"/>
            <a:ext cx="49296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Pemograman</a:t>
            </a: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 3 (Python</a:t>
            </a: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)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4" name="Picture 10" descr="Download Instagram (IG) Logo in SVG Vector or PNG File Format - Logo.w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5" y="4174657"/>
            <a:ext cx="557153" cy="3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2625" y="3220550"/>
            <a:ext cx="3313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  <a:latin typeface="Google Sans" panose="020B0604020202020204" charset="0"/>
              <a:ea typeface="Google Sans"/>
              <a:cs typeface="Google Sans"/>
              <a:sym typeface="Google Sans"/>
            </a:endParaRPr>
          </a:p>
          <a:p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Mina </a:t>
            </a:r>
            <a:r>
              <a:rPr lang="en-US" dirty="0" err="1">
                <a:solidFill>
                  <a:schemeClr val="tx1"/>
                </a:solidFill>
                <a:latin typeface="Google Sans" panose="020B0604020202020204" charset="0"/>
              </a:rPr>
              <a:t>Ismu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 panose="020B0604020202020204" charset="0"/>
              </a:rPr>
              <a:t>Rahayu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</a:rPr>
              <a:t>M.T</a:t>
            </a:r>
          </a:p>
          <a:p>
            <a:endParaRPr lang="en-US" dirty="0" smtClean="0">
              <a:solidFill>
                <a:schemeClr val="tx1"/>
              </a:solidFill>
              <a:latin typeface="Google Sans" panose="020B0604020202020204" charset="0"/>
              <a:ea typeface="Google Sans"/>
              <a:cs typeface="Google Sans"/>
              <a:sym typeface="Google San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Agastya Pandu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Satriya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Utama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S.Kom</a:t>
            </a:r>
            <a:endParaRPr lang="en-US" dirty="0">
              <a:solidFill>
                <a:schemeClr val="tx1"/>
              </a:solidFill>
              <a:latin typeface="Google Sans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608" y="4230914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p</a:t>
            </a:r>
            <a:r>
              <a:rPr lang="en-US" dirty="0" err="1" smtClean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andu_agas</a:t>
            </a:r>
            <a:endParaRPr lang="en-US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025" y="1152525"/>
            <a:ext cx="33623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Sekolah Tinggi Manajemen Informatika &amp;amp; Komputer (STMIK Bandung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78" y="428624"/>
            <a:ext cx="1463813" cy="95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doman Logo Kampus Merdeka Indonesia Jaya - kaswanto&amp;#39;s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51" y="428624"/>
            <a:ext cx="1287196" cy="6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Logo transparent PNG - Stick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7" y="1987809"/>
            <a:ext cx="1476548" cy="147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pelajari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pic>
        <p:nvPicPr>
          <p:cNvPr id="2050" name="Picture 2" descr="What did we learn today? - Spongebob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54302"/>
            <a:ext cx="2806700" cy="23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7625" y="1454302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Kita </a:t>
            </a:r>
            <a:r>
              <a:rPr lang="en-US" sz="2000" dirty="0" err="1" smtClean="0">
                <a:latin typeface="Google Sans" panose="020B0604020202020204" charset="0"/>
              </a:rPr>
              <a:t>bahas</a:t>
            </a:r>
            <a:r>
              <a:rPr lang="en-US" sz="2000" dirty="0" smtClean="0">
                <a:latin typeface="Google Sans" panose="020B0604020202020204" charset="0"/>
              </a:rPr>
              <a:t> yang </a:t>
            </a:r>
            <a:r>
              <a:rPr lang="en-US" sz="2000" dirty="0" err="1" smtClean="0">
                <a:latin typeface="Google Sans" panose="020B0604020202020204" charset="0"/>
              </a:rPr>
              <a:t>sebelumnya</a:t>
            </a:r>
            <a:endParaRPr lang="en-US" sz="2000" dirty="0" smtClean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Google Sans" panose="020B0604020202020204" charset="0"/>
              </a:rPr>
              <a:t>Operasi</a:t>
            </a:r>
            <a:r>
              <a:rPr lang="en-US" sz="2000" dirty="0" smtClean="0">
                <a:latin typeface="Google Sans" panose="020B0604020202020204" charset="0"/>
              </a:rPr>
              <a:t> </a:t>
            </a:r>
            <a:r>
              <a:rPr lang="en-US" sz="2000" dirty="0" err="1" smtClean="0">
                <a:latin typeface="Google Sans" panose="020B0604020202020204" charset="0"/>
              </a:rPr>
              <a:t>Komparasi</a:t>
            </a:r>
            <a:endParaRPr lang="en-US" sz="2000" dirty="0" smtClean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Google Sans" panose="020B0604020202020204" charset="0"/>
              </a:rPr>
              <a:t>Operasi</a:t>
            </a:r>
            <a:r>
              <a:rPr lang="en-US" sz="2000" dirty="0" smtClean="0">
                <a:latin typeface="Google Sans" panose="020B0604020202020204" charset="0"/>
              </a:rPr>
              <a:t> </a:t>
            </a:r>
            <a:r>
              <a:rPr lang="en-US" sz="2000" dirty="0" err="1" smtClean="0">
                <a:latin typeface="Google Sans" panose="020B0604020202020204" charset="0"/>
              </a:rPr>
              <a:t>Logika</a:t>
            </a:r>
            <a:r>
              <a:rPr lang="en-US" sz="2000" dirty="0" smtClean="0">
                <a:latin typeface="Google Sans" panose="020B0604020202020204" charset="0"/>
              </a:rPr>
              <a:t> / 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Editor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19102" y="1501927"/>
            <a:ext cx="4991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oogle Sans" panose="020B0604020202020204" charset="0"/>
              </a:rPr>
              <a:t>Yang </a:t>
            </a:r>
            <a:r>
              <a:rPr lang="en-US" sz="2000" b="1" dirty="0" err="1" smtClean="0">
                <a:latin typeface="Google Sans" panose="020B0604020202020204" charset="0"/>
              </a:rPr>
              <a:t>belum</a:t>
            </a:r>
            <a:r>
              <a:rPr lang="en-US" sz="2000" b="1" dirty="0" smtClean="0">
                <a:latin typeface="Google Sans" panose="020B0604020202020204" charset="0"/>
              </a:rPr>
              <a:t> </a:t>
            </a:r>
            <a:r>
              <a:rPr lang="en-US" sz="2000" b="1" dirty="0" err="1" smtClean="0">
                <a:latin typeface="Google Sans" panose="020B0604020202020204" charset="0"/>
              </a:rPr>
              <a:t>menginstal</a:t>
            </a:r>
            <a:r>
              <a:rPr lang="en-US" sz="2000" b="1" dirty="0" smtClean="0">
                <a:latin typeface="Google Sans" panose="020B0604020202020204" charset="0"/>
              </a:rPr>
              <a:t> Code </a:t>
            </a:r>
            <a:r>
              <a:rPr lang="en-US" sz="2000" b="1" dirty="0" smtClean="0">
                <a:latin typeface="Google Sans" panose="020B0604020202020204" charset="0"/>
              </a:rPr>
              <a:t>Editor / </a:t>
            </a:r>
            <a:r>
              <a:rPr lang="en-US" sz="2000" b="1" dirty="0" err="1" smtClean="0">
                <a:latin typeface="Google Sans" panose="020B0604020202020204" charset="0"/>
              </a:rPr>
              <a:t>VSCode</a:t>
            </a:r>
            <a:endParaRPr lang="en-US" sz="2000" b="1" dirty="0" smtClean="0">
              <a:latin typeface="Google Sans" panose="020B0604020202020204" charset="0"/>
            </a:endParaRPr>
          </a:p>
          <a:p>
            <a:endParaRPr lang="en-US" sz="2000" dirty="0">
              <a:latin typeface="Google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Google </a:t>
            </a:r>
            <a:r>
              <a:rPr lang="en-US" sz="2000" dirty="0" err="1" smtClean="0">
                <a:latin typeface="Google Sans" panose="020B0604020202020204" charset="0"/>
              </a:rPr>
              <a:t>Colab</a:t>
            </a:r>
            <a:r>
              <a:rPr lang="en-US" sz="2000" dirty="0" smtClean="0">
                <a:latin typeface="Google Sans" panose="020B060402020202020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Google Sans" panose="020B0604020202020204" charset="0"/>
              </a:rPr>
              <a:t>Kaggle</a:t>
            </a:r>
            <a:endParaRPr lang="en-US" sz="2000" dirty="0" smtClean="0"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Komparasi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56153"/>
              </p:ext>
            </p:extLst>
          </p:nvPr>
        </p:nvGraphicFramePr>
        <p:xfrm>
          <a:off x="573471" y="1444625"/>
          <a:ext cx="3474654" cy="1909764"/>
        </p:xfrm>
        <a:graphic>
          <a:graphicData uri="http://schemas.openxmlformats.org/drawingml/2006/table">
            <a:tbl>
              <a:tblPr firstRow="1" bandRow="1">
                <a:tableStyleId>{20EF19C3-D76D-4C59-BDFE-158BC5B1A154}</a:tableStyleId>
              </a:tblPr>
              <a:tblGrid>
                <a:gridCol w="626679"/>
                <a:gridCol w="2847975"/>
              </a:tblGrid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besar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kecil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kecil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18294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8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code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419102" y="3808512"/>
            <a:ext cx="5097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Code : github.com/</a:t>
            </a:r>
            <a:r>
              <a:rPr lang="en-US" dirty="0" err="1" smtClean="0"/>
              <a:t>agastyapanduutama</a:t>
            </a:r>
            <a:r>
              <a:rPr lang="en-US" dirty="0" smtClean="0"/>
              <a:t>/Pemograman3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69" y="1534786"/>
            <a:ext cx="3007403" cy="1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Yes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kasih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pic>
        <p:nvPicPr>
          <p:cNvPr id="3074" name="Picture 2" descr="Gavin the Meme (@GavinTheMeme) |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2" y="1419225"/>
            <a:ext cx="2389287" cy="238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48025" y="1419225"/>
            <a:ext cx="2047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5"/>
          <p:cNvSpPr txBox="1"/>
          <p:nvPr/>
        </p:nvSpPr>
        <p:spPr>
          <a:xfrm>
            <a:off x="579666" y="343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Reference</a:t>
            </a:r>
            <a:endParaRPr sz="48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0" name="Google Shape;430;p85"/>
          <p:cNvSpPr txBox="1"/>
          <p:nvPr/>
        </p:nvSpPr>
        <p:spPr>
          <a:xfrm>
            <a:off x="822553" y="1869216"/>
            <a:ext cx="69855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1" name="Google Shape;43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6644"/>
            <a:ext cx="9144001" cy="117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9666" y="1376786"/>
            <a:ext cx="7974399" cy="212879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02124"/>
                </a:solidFill>
                <a:latin typeface="Google Sans" panose="020B0604020202020204" charset="0"/>
                <a:hlinkClick r:id="rId4"/>
              </a:rPr>
              <a:t>https://</a:t>
            </a:r>
            <a:r>
              <a:rPr lang="en-US" altLang="en-US" sz="2000" dirty="0" smtClean="0">
                <a:solidFill>
                  <a:srgbClr val="202124"/>
                </a:solidFill>
                <a:latin typeface="Google Sans" panose="020B0604020202020204" charset="0"/>
                <a:hlinkClick r:id="rId4"/>
              </a:rPr>
              <a:t>www.w3schools.com/python/python_variables.asp</a:t>
            </a:r>
            <a:endParaRPr lang="en-US" altLang="en-US" sz="2000" dirty="0" smtClean="0">
              <a:solidFill>
                <a:srgbClr val="202124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202124"/>
              </a:solidFill>
              <a:latin typeface="Google Sans" panose="020B0604020202020204" charset="0"/>
              <a:hlinkClick r:id="rId5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5"/>
              </a:rPr>
              <a:t>https</a:t>
            </a:r>
            <a:r>
              <a:rPr lang="en-US" altLang="en-US" sz="2000" dirty="0">
                <a:solidFill>
                  <a:schemeClr val="tx1"/>
                </a:solidFill>
                <a:latin typeface="Google Sans" panose="020B0604020202020204" charset="0"/>
                <a:hlinkClick r:id="rId5"/>
              </a:rPr>
              <a:t>://</a:t>
            </a: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5"/>
              </a:rPr>
              <a:t>www.w3schools.com/python/python_datatypes.asp</a:t>
            </a: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  <a:hlinkClick r:id="rId6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6"/>
              </a:rPr>
              <a:t>https</a:t>
            </a:r>
            <a:r>
              <a:rPr lang="en-US" altLang="en-US" sz="2000" dirty="0">
                <a:solidFill>
                  <a:schemeClr val="tx1"/>
                </a:solidFill>
                <a:latin typeface="Google Sans" panose="020B0604020202020204" charset="0"/>
                <a:hlinkClick r:id="rId6"/>
              </a:rPr>
              <a:t>://</a:t>
            </a: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6"/>
              </a:rPr>
              <a:t>www.w3schools.com/python/python_operators.asp</a:t>
            </a: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oogle San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 smtClean="0"/>
              <a:t>Kasih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Tetap</a:t>
            </a:r>
            <a:r>
              <a:rPr lang="en-US" b="1" dirty="0" smtClean="0"/>
              <a:t> </a:t>
            </a:r>
            <a:r>
              <a:rPr lang="en-US" b="1" dirty="0" err="1" smtClean="0"/>
              <a:t>Belajar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894" y="1375773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oogle Sans" panose="020B0604020202020204" charset="0"/>
              </a:rPr>
              <a:t>"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yang genius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pemikiran</a:t>
            </a:r>
            <a:r>
              <a:rPr lang="en-US" sz="2000" dirty="0"/>
              <a:t> yang </a:t>
            </a:r>
            <a:r>
              <a:rPr lang="en-US" sz="2000" dirty="0" err="1"/>
              <a:t>gila</a:t>
            </a:r>
            <a:r>
              <a:rPr lang="en-US" sz="2000" dirty="0"/>
              <a:t>.</a:t>
            </a:r>
            <a:r>
              <a:rPr lang="en-US" sz="2000" dirty="0" smtClean="0">
                <a:latin typeface="Google Sans" panose="020B0604020202020204" charset="0"/>
              </a:rPr>
              <a:t>" </a:t>
            </a:r>
            <a:endParaRPr lang="en-US" sz="2000" dirty="0" smtClean="0">
              <a:latin typeface="Google Sans" panose="020B0604020202020204" charset="0"/>
            </a:endParaRPr>
          </a:p>
          <a:p>
            <a:endParaRPr lang="en-US" sz="2000" dirty="0">
              <a:latin typeface="Google Sans" panose="020B0604020202020204" charset="0"/>
            </a:endParaRPr>
          </a:p>
          <a:p>
            <a:endParaRPr lang="en-US" sz="2000" dirty="0" smtClean="0">
              <a:latin typeface="Google Sans" panose="020B0604020202020204" charset="0"/>
            </a:endParaRPr>
          </a:p>
          <a:p>
            <a:r>
              <a:rPr lang="en-US" sz="2000" dirty="0" smtClean="0">
                <a:latin typeface="Google Sans" panose="020B0604020202020204" charset="0"/>
              </a:rPr>
              <a:t>- </a:t>
            </a:r>
            <a:r>
              <a:rPr lang="en-US" sz="2000" b="1" dirty="0" smtClean="0">
                <a:latin typeface="Google Sans" panose="020B0604020202020204" charset="0"/>
              </a:rPr>
              <a:t>Aristoteles</a:t>
            </a:r>
            <a:endParaRPr lang="en-US" sz="2000" dirty="0">
              <a:latin typeface="Google Sans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575" y="4524375"/>
            <a:ext cx="2895600" cy="44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4264" y="4562494"/>
            <a:ext cx="1623111" cy="371435"/>
            <a:chOff x="334894" y="3501528"/>
            <a:chExt cx="1623111" cy="371435"/>
          </a:xfrm>
        </p:grpSpPr>
        <p:pic>
          <p:nvPicPr>
            <p:cNvPr id="7" name="Picture 10" descr="Download Instagram (IG) Logo in SVG Vector or PNG File Format - Logo.w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94" y="3501528"/>
              <a:ext cx="557153" cy="37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95507" y="3557785"/>
              <a:ext cx="1162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</a:t>
              </a:r>
              <a:r>
                <a:rPr lang="en-US" dirty="0" err="1" smtClean="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andu_agas</a:t>
              </a:r>
              <a:endParaRPr lang="en-US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9" name="Picture 12" descr="Sekolah Tinggi Manajemen Informatika &amp;amp; Komputer (STMIK Bandung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07664"/>
            <a:ext cx="1562100" cy="10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edoman Logo Kampus Merdeka Indonesia Jaya - kaswanto&amp;#39;s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13" y="3594685"/>
            <a:ext cx="1475638" cy="7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115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Open Sans Light</vt:lpstr>
      <vt:lpstr>Roboto Mono</vt:lpstr>
      <vt:lpstr>Google Sans</vt:lpstr>
      <vt:lpstr>Helvetica Neue</vt:lpstr>
      <vt:lpstr>Arial</vt:lpstr>
      <vt:lpstr>Simple Light</vt:lpstr>
      <vt:lpstr>Default</vt:lpstr>
      <vt:lpstr>Pemograman 3 (Python)</vt:lpstr>
      <vt:lpstr>Apa yang akan kita pelajari?</vt:lpstr>
      <vt:lpstr>Code Editor</vt:lpstr>
      <vt:lpstr>Operator Komparasi</vt:lpstr>
      <vt:lpstr>Let’s code</vt:lpstr>
      <vt:lpstr>Tugas? Yes kita kasih tugas</vt:lpstr>
      <vt:lpstr>PowerPoint Presentation</vt:lpstr>
      <vt:lpstr>Terima Kasih dan Tetap Belajar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</dc:creator>
  <cp:lastModifiedBy>Pandu</cp:lastModifiedBy>
  <cp:revision>50</cp:revision>
  <dcterms:modified xsi:type="dcterms:W3CDTF">2021-09-23T05:17:06Z</dcterms:modified>
</cp:coreProperties>
</file>