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gL8D6ov4U4bk1yLKP9BeheXjSg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c9ea0bc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c9ea0bc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0" name="Google Shape;20;p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" name="Google Shape;2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c9ea0bcfa_0_0"/>
          <p:cNvSpPr txBox="1"/>
          <p:nvPr>
            <p:ph type="ctrTitle"/>
          </p:nvPr>
        </p:nvSpPr>
        <p:spPr>
          <a:xfrm>
            <a:off x="323325" y="290125"/>
            <a:ext cx="7560300" cy="1236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La duplicación de ADN</a:t>
            </a:r>
            <a:endParaRPr/>
          </a:p>
        </p:txBody>
      </p:sp>
      <p:sp>
        <p:nvSpPr>
          <p:cNvPr id="85" name="Google Shape;85;g28c9ea0bcfa_0_0"/>
          <p:cNvSpPr txBox="1"/>
          <p:nvPr>
            <p:ph idx="1" type="subTitle"/>
          </p:nvPr>
        </p:nvSpPr>
        <p:spPr>
          <a:xfrm>
            <a:off x="701400" y="1864425"/>
            <a:ext cx="4164600" cy="98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it-IT"/>
              <a:t>AGATA  CAVIGIOLI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it-IT"/>
              <a:t>FRANCESCA BARI</a:t>
            </a:r>
            <a:endParaRPr/>
          </a:p>
        </p:txBody>
      </p:sp>
      <p:pic>
        <p:nvPicPr>
          <p:cNvPr id="86" name="Google Shape;86;g28c9ea0bcfa_0_0"/>
          <p:cNvPicPr preferRelativeResize="0"/>
          <p:nvPr/>
        </p:nvPicPr>
        <p:blipFill rotWithShape="1">
          <a:blip r:embed="rId3">
            <a:alphaModFix/>
          </a:blip>
          <a:srcRect b="11440" l="0" r="0" t="34338"/>
          <a:stretch/>
        </p:blipFill>
        <p:spPr>
          <a:xfrm rot="-956114">
            <a:off x="1166283" y="4046625"/>
            <a:ext cx="3947965" cy="160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28c9ea0bcfa_0_0"/>
          <p:cNvPicPr preferRelativeResize="0"/>
          <p:nvPr/>
        </p:nvPicPr>
        <p:blipFill rotWithShape="1">
          <a:blip r:embed="rId3">
            <a:alphaModFix/>
          </a:blip>
          <a:srcRect b="24177" l="6322" r="9" t="21601"/>
          <a:stretch/>
        </p:blipFill>
        <p:spPr>
          <a:xfrm rot="-956113">
            <a:off x="4695716" y="2728366"/>
            <a:ext cx="3698151" cy="16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28c9ea0bcfa_0_0"/>
          <p:cNvPicPr preferRelativeResize="0"/>
          <p:nvPr/>
        </p:nvPicPr>
        <p:blipFill rotWithShape="1">
          <a:blip r:embed="rId3">
            <a:alphaModFix/>
          </a:blip>
          <a:srcRect b="24177" l="6322" r="9" t="21601"/>
          <a:stretch/>
        </p:blipFill>
        <p:spPr>
          <a:xfrm rot="-956113">
            <a:off x="7896241" y="1734483"/>
            <a:ext cx="3698151" cy="1605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28c9ea0bcfa_0_0"/>
          <p:cNvSpPr/>
          <p:nvPr/>
        </p:nvSpPr>
        <p:spPr>
          <a:xfrm>
            <a:off x="0" y="2771775"/>
            <a:ext cx="12234600" cy="4086300"/>
          </a:xfrm>
          <a:prstGeom prst="triangle">
            <a:avLst>
              <a:gd fmla="val 100000" name="adj"/>
            </a:avLst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idx="1" type="body"/>
          </p:nvPr>
        </p:nvSpPr>
        <p:spPr>
          <a:xfrm>
            <a:off x="2071875" y="143800"/>
            <a:ext cx="5345400" cy="6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def animation_complete(DNA_sequence_complete,PAUSE = 0.15):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ROWS = [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 '        #{}-{}#',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 '       #{}---{}#',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 '      #{}-----{}#',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 '     #{}------{}#',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 '    #{}------{}#',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 '    #{}-----{}#',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 '     #{}---{}#',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 '      #{}-{}#',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 '      #{}-{}#',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 '     #{}---{}#',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 '    #{}-----{}#',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 '    #{}------{}#',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 '     #{}------{}#',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 '      #{}-----{}#',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 '       #{}---{}#',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 '        #{}-{}#']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time.sleep(2)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rowIndex = 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for row_index, row in enumerate(DNA_sequence_complete):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rowIndex = rowIndex + 1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if rowIndex == len(ROWS):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    rowIndex = 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if rowIndex in range(8):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    leftNucleotide, rightNucleotide = row[0], row[1]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else: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    leftNucleotide, rightNucleotide = row[1], row[0]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print(ROWS[rowIndex].format(leftNucleotide, rightNucleotide))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time.sleep(PAUSE)  # Add a slight pause.</a:t>
            </a:r>
            <a:endParaRPr/>
          </a:p>
        </p:txBody>
      </p:sp>
      <p:sp>
        <p:nvSpPr>
          <p:cNvPr id="95" name="Google Shape;95;p2"/>
          <p:cNvSpPr txBox="1"/>
          <p:nvPr>
            <p:ph idx="2" type="body"/>
          </p:nvPr>
        </p:nvSpPr>
        <p:spPr>
          <a:xfrm>
            <a:off x="82875" y="2268725"/>
            <a:ext cx="1989000" cy="42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it-IT"/>
              <a:t>El código comienza con dos funciones que permitirán al programa imprimir ADN en animación.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7417209" y="143797"/>
            <a:ext cx="4343400" cy="6570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def animation_partial(DNA_half1,DNA_half2,PAUSE = 0.15):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ROWS = [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 '        #{}                 {}#',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 '       #{}                   {}#',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 '      #{}                     {}#',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 '     #{}                      {}#',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 '    #{}                      {}#',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 '    #{}                     {}#',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 '     #{}                   {}#',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 '      #{}                 {}#',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 '        {}#             #{}',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 '         {}#           #{}',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 '          {}#         #{}',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 '           {}#        #{}',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 '            {}#        #{}',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 '            {}#         #{}',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 '           {}#           #{}',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 '          {}#             #{}']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time.sleep(2)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rowIndex = 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for row_index, row in enumerate(DNA_half1):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rowIndex = rowIndex + 1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if rowIndex == len(ROWS):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    rowIndex = 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if rowIndex in range(8):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    leftNucleotide, rightNucleotide = DNA_half1[row_index], DNA_half2[row_index]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else: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    leftNucleotide, rightNucleotide = DNA_half2[row_index], DNA_half1[row_index]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print(ROWS[rowIndex].format(leftNucleotide, rightNucleotide))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time.sleep(PAUSE)  # Add a slight pause.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493201" y="-475636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it-IT"/>
              <a:t>Inserción </a:t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6298483" y="235974"/>
            <a:ext cx="6414627" cy="638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import random, sys, time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it-IT"/>
              <a:t>class DNA: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def __init__(self, length, name):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DNA_bases = ['A', 'T', 'C', 'G']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start_sequence = 'TAC'  # Start codon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stop_sequences = ['ATT', 'ATC', 'ACT']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random_stop_sequence = random.choice(stop_sequences)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random_sequence = ''.join(random.choice(DNA_bases) for _ in range(length-6))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seq =  start_sequence + random_sequence + random_stop_sequence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DNA_sequence_complete = [['' for _ in range(2)] for _ in range(length)]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conversion_dict1 = {'A': 'T', 'T': 'A', 'C': 'G', 'G': 'C'}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i = 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for base in seq: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opp_base = conversion_dict1[base]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DNA_sequence_complete[i][0] = base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DNA_sequence_complete[i][1] = opp_base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i+=1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self.seq = DNA_sequence_complete #set the sequence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self.name = name #set the name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def set_name (self, name):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self.name = name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def get_name (self):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return self.name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def set_seq (self, seq):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self.seq = seq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def get_seq (self):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return self.seq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it-IT"/>
              <a:t>DNA1 = DNA(50, 'dna1')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it-IT"/>
              <a:t>print("DNA Sequence Complete:", DNA1.get_seq())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it-IT"/>
              <a:t>animation_complete(DNA1.get_seq(),PAUSE = 0.10)</a:t>
            </a:r>
            <a:endParaRPr b="1"/>
          </a:p>
        </p:txBody>
      </p:sp>
      <p:sp>
        <p:nvSpPr>
          <p:cNvPr id="103" name="Google Shape;103;p3"/>
          <p:cNvSpPr txBox="1"/>
          <p:nvPr>
            <p:ph idx="2" type="body"/>
          </p:nvPr>
        </p:nvSpPr>
        <p:spPr>
          <a:xfrm>
            <a:off x="493201" y="1378974"/>
            <a:ext cx="3932237" cy="3362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0" i="0" lang="it-IT">
                <a:latin typeface="Roboto"/>
                <a:ea typeface="Roboto"/>
                <a:cs typeface="Roboto"/>
                <a:sym typeface="Roboto"/>
              </a:rPr>
              <a:t>La replicación del ADN comienza con una proteína: la helicasa.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0" i="0" lang="it-IT">
                <a:latin typeface="Roboto"/>
                <a:ea typeface="Roboto"/>
                <a:cs typeface="Roboto"/>
                <a:sym typeface="Roboto"/>
              </a:rPr>
              <a:t>Esta proteína dividirá los puentes de hidrógeno entre las bases nitrogenadas. En este punto interviene la ADN polimerasa III que copiará las bases nitrogenadas de 5' a 3’.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0" i="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0" i="0" lang="it-IT">
                <a:latin typeface="Roboto"/>
                <a:ea typeface="Roboto"/>
                <a:cs typeface="Roboto"/>
                <a:sym typeface="Roboto"/>
              </a:rPr>
              <a:t>La segunda cadena (dna2) se replicará con fragmentos de Okazaki.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32" y="4467886"/>
            <a:ext cx="5168728" cy="2242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5541349" y="457200"/>
            <a:ext cx="6006640" cy="5507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it-IT"/>
              <a:t>def split_DNA(DNA_sequence_complete):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column = [row[0] for row in DNA_sequence_complete]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DNA_half1 = ''.join(column)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column = [row[1] for row in DNA_sequence_complete]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DNA_half2 = ''.join(column)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return DNA_half1,DNA_half2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it-IT"/>
              <a:t>DNA_half1,DNA_half2 = split_DNA(DNA1.get_seq())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it-IT"/>
              <a:t>print('First DNA strand:',DNA_half1)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it-IT"/>
              <a:t>print('Second DNA strand:',DNA_half2)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it-IT"/>
              <a:t>animation_partial(DNA_half1,DNA_half2,PAUSE = 0.05)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it-IT"/>
              <a:t>def DNAComplementare(DNA_half):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DNA_sequence = [['' for _ in range(2)] for _ in range(len(DNA_half))]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conversion_dict1 = {'A': 'T', 'T': 'A', 'C': 'G', 'G': 'C’}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i = 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for base in DNA_half: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opp_base = conversion_dict1[base]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DNA_sequence[i][0] = base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DNA_sequence[i][1] = opp_base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    i+=1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    return DNA_sequence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it-IT"/>
              <a:t>DNA_replicated1 = DNAComplementare(DNA_half1)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it-IT"/>
              <a:t>print('First replicated DNA:', DNA_replicated1)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it-IT"/>
              <a:t>animation_complete(DNA1.get_seq(),PAUSE = 0)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it-IT"/>
              <a:t>DNA_replicated2 = DNAComplementare(DNA_half2)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it-IT"/>
              <a:t>print('Second replicated DNA:', DNA_replicated2)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it-IT"/>
              <a:t>animation_complete(DNA1.get_seq(),PAUSE = 0)</a:t>
            </a:r>
            <a:endParaRPr b="1"/>
          </a:p>
        </p:txBody>
      </p:sp>
      <p:sp>
        <p:nvSpPr>
          <p:cNvPr id="111" name="Google Shape;111;p4"/>
          <p:cNvSpPr txBox="1"/>
          <p:nvPr>
            <p:ph idx="2" type="body"/>
          </p:nvPr>
        </p:nvSpPr>
        <p:spPr>
          <a:xfrm>
            <a:off x="839788" y="2057400"/>
            <a:ext cx="3932237" cy="2603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it-IT"/>
              <a:t>La ADN polimerasa duplica el primer segmento linealmente. El segundo segmento se duplica más lentamente. Al final la topoisomerase va a juntar Las dos cadenas de ADN y va a poner los puentes de hidrógeno entre las bases azotes.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it-IT"/>
              <a:t>La replicación del ADN puede ser conservativo, semiconservativo y dispersivo.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it-IT"/>
              <a:t>Esto es semiconservativo.</a:t>
            </a:r>
            <a:endParaRPr/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907" y="4660490"/>
            <a:ext cx="4917998" cy="1783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it-IT"/>
              <a:t>Output final:</a:t>
            </a:r>
            <a:endParaRPr/>
          </a:p>
        </p:txBody>
      </p:sp>
      <p:sp>
        <p:nvSpPr>
          <p:cNvPr id="118" name="Google Shape;118;p5"/>
          <p:cNvSpPr txBox="1"/>
          <p:nvPr>
            <p:ph idx="2" type="body"/>
          </p:nvPr>
        </p:nvSpPr>
        <p:spPr>
          <a:xfrm>
            <a:off x="434208" y="2367986"/>
            <a:ext cx="5235010" cy="10610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it-IT"/>
              <a:t>First DNA strand:        TACTACTCAGTCTAGGCCCACTTG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it-IT"/>
              <a:t>Second DNA strand: ATGATGAGTCAGATCCGGGTGAAC</a:t>
            </a:r>
            <a:endParaRPr/>
          </a:p>
        </p:txBody>
      </p:sp>
      <p:pic>
        <p:nvPicPr>
          <p:cNvPr id="119" name="Google Shape;11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8542" y="672180"/>
            <a:ext cx="2041113" cy="5749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7232622" y="1920036"/>
            <a:ext cx="5460587" cy="3073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2023-10-13T18:35:15Z</dcterms:created>
  <dc:creator>BARI MARCELLO</dc:creator>
</cp:coreProperties>
</file>