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acific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8737920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8737920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737920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8737920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80f55aa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80f55aa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812018b9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812018b9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812018b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812018b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812018b9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812018b9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12018b9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12018b9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838d5f8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838d5f8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8737922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8737922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838d5f8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838d5f8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4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P</a:t>
            </a:r>
            <a:r>
              <a:rPr lang="it" sz="6000"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late Detection</a:t>
            </a:r>
            <a:endParaRPr sz="6000">
              <a:highlight>
                <a:schemeClr val="lt1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lt1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13" y="24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highlight>
                  <a:schemeClr val="lt1"/>
                </a:highlight>
              </a:rPr>
              <a:t>AAAIV 2023/24 - Agata Cavigioli, Giovanni Sgambato</a:t>
            </a:r>
            <a:endParaRPr b="1" sz="1200">
              <a:highlight>
                <a:schemeClr val="lt1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4005"/>
            <a:ext cx="8520599" cy="164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r>
              <a:rPr b="1" lang="it"/>
              <a:t>deas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https://www.cnet.com/a/img/resize/mission-impossible-dead-reckoning-fiat-500.jpg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Yolo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https://inside-machinelearning.com/en/yolov8-how-to-use/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https://inside-machinelearning.com/en/bounding-boxes-python-function/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Custom model (</a:t>
            </a:r>
            <a:r>
              <a:rPr b="1" lang="it"/>
              <a:t>Roboflow</a:t>
            </a:r>
            <a:r>
              <a:rPr lang="it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https://blog.roboflow.com/how-to-train-yolov8-on-a-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Conclusions and Future Developments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results obtained in vehicle detection and license plate extraction showed </a:t>
            </a:r>
            <a:r>
              <a:rPr b="1" lang="it"/>
              <a:t>considerable efficacy </a:t>
            </a:r>
            <a:r>
              <a:rPr lang="it"/>
              <a:t>in </a:t>
            </a:r>
            <a:r>
              <a:rPr b="1" lang="it"/>
              <a:t>accurately identifying cars </a:t>
            </a:r>
            <a:r>
              <a:rPr lang="it"/>
              <a:t>and </a:t>
            </a:r>
            <a:r>
              <a:rPr b="1" lang="it"/>
              <a:t>recognizing plates </a:t>
            </a:r>
            <a:r>
              <a:rPr lang="it"/>
              <a:t>under diverse conditions.</a:t>
            </a:r>
            <a:br>
              <a:rPr lang="it"/>
            </a:br>
            <a:r>
              <a:rPr lang="it"/>
              <a:t>However, areas for improvement were identified to increase the system’s accuracy and performance in more </a:t>
            </a:r>
            <a:r>
              <a:rPr b="1" lang="it"/>
              <a:t>challenging environments</a:t>
            </a:r>
            <a:r>
              <a:rPr lang="it"/>
              <a:t>.</a:t>
            </a:r>
            <a:br>
              <a:rPr lang="it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To enhance the system’s efficiency and precision: </a:t>
            </a:r>
            <a:br>
              <a:rPr lang="it"/>
            </a:br>
            <a:r>
              <a:rPr lang="it"/>
              <a:t>exploring advanced image processing techniques and specific model training for plate recognition under different </a:t>
            </a:r>
            <a:r>
              <a:rPr b="1" lang="it"/>
              <a:t>lighting conditions </a:t>
            </a:r>
            <a:r>
              <a:rPr lang="it"/>
              <a:t>and </a:t>
            </a:r>
            <a:r>
              <a:rPr b="1" lang="it"/>
              <a:t>format variabilities</a:t>
            </a:r>
            <a:r>
              <a:rPr lang="it"/>
              <a:t> is proposed. </a:t>
            </a:r>
            <a:br>
              <a:rPr lang="it"/>
            </a:br>
            <a:r>
              <a:rPr lang="it"/>
              <a:t>Additionally, integrating </a:t>
            </a:r>
            <a:r>
              <a:rPr b="1" lang="it"/>
              <a:t>post-processing </a:t>
            </a:r>
            <a:r>
              <a:rPr lang="it"/>
              <a:t>algorithms could increase the performances.</a:t>
            </a:r>
            <a:br>
              <a:rPr lang="it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 Another interesting path of investigation would be working on </a:t>
            </a:r>
            <a:r>
              <a:rPr b="1" lang="it"/>
              <a:t>video </a:t>
            </a:r>
            <a:r>
              <a:rPr lang="it"/>
              <a:t>instead of images.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Motivation of the Work</a:t>
            </a:r>
            <a:endParaRPr sz="1800">
              <a:highlight>
                <a:srgbClr val="FFD966"/>
              </a:highlight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</a:t>
            </a:r>
            <a:r>
              <a:rPr b="1" lang="it"/>
              <a:t>detection of vehicles</a:t>
            </a:r>
            <a:r>
              <a:rPr lang="it"/>
              <a:t> and the </a:t>
            </a:r>
            <a:r>
              <a:rPr b="1" lang="it"/>
              <a:t>efficient extraction of license plates</a:t>
            </a:r>
            <a:r>
              <a:rPr lang="it"/>
              <a:t> </a:t>
            </a:r>
            <a:br>
              <a:rPr lang="it"/>
            </a:br>
            <a:r>
              <a:rPr lang="it"/>
              <a:t>from images are crucial elements </a:t>
            </a:r>
            <a:br>
              <a:rPr lang="it"/>
            </a:br>
            <a:r>
              <a:rPr lang="it"/>
              <a:t>in </a:t>
            </a:r>
            <a:r>
              <a:rPr b="1" lang="it"/>
              <a:t>surveillance systems</a:t>
            </a:r>
            <a:r>
              <a:rPr lang="it"/>
              <a:t>, </a:t>
            </a:r>
            <a:r>
              <a:rPr b="1" lang="it"/>
              <a:t>road safety</a:t>
            </a:r>
            <a:r>
              <a:rPr lang="it"/>
              <a:t>, and </a:t>
            </a:r>
            <a:r>
              <a:rPr b="1" lang="it"/>
              <a:t>traffic management</a:t>
            </a:r>
            <a:r>
              <a:rPr lang="it"/>
              <a:t>. </a:t>
            </a:r>
            <a:br>
              <a:rPr lang="it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This proposal addresses the need to </a:t>
            </a:r>
            <a:r>
              <a:rPr b="1" lang="it"/>
              <a:t>develop a system capable of identifying cars</a:t>
            </a:r>
            <a:r>
              <a:rPr lang="it"/>
              <a:t> and </a:t>
            </a:r>
            <a:r>
              <a:rPr b="1" lang="it"/>
              <a:t>extracting their license plates accurately</a:t>
            </a:r>
            <a:r>
              <a:rPr lang="it"/>
              <a:t>. </a:t>
            </a:r>
            <a:br>
              <a:rPr lang="it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aim is to provide a robust solution allowing automated recognition and registration of vehicles in complex environments.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00" y="1152475"/>
            <a:ext cx="4503901" cy="305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Proposal Objective</a:t>
            </a:r>
            <a:endParaRPr sz="18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primary objective of this project is to implement a </a:t>
            </a:r>
            <a:br>
              <a:rPr lang="it"/>
            </a:br>
            <a:r>
              <a:rPr b="1" lang="it"/>
              <a:t>vehicle detection system</a:t>
            </a:r>
            <a:r>
              <a:rPr lang="it"/>
              <a:t>,</a:t>
            </a:r>
            <a:br>
              <a:rPr lang="it"/>
            </a:br>
            <a:r>
              <a:rPr lang="it"/>
              <a:t>and subsequently </a:t>
            </a:r>
            <a:r>
              <a:rPr b="1" lang="it"/>
              <a:t>extract the license plates </a:t>
            </a:r>
            <a:r>
              <a:rPr lang="it"/>
              <a:t>using </a:t>
            </a:r>
            <a:r>
              <a:rPr b="1" lang="it"/>
              <a:t>image processing techniques </a:t>
            </a:r>
            <a:r>
              <a:rPr lang="it"/>
              <a:t>and </a:t>
            </a:r>
            <a:r>
              <a:rPr b="1" lang="it"/>
              <a:t>optical character recognition</a:t>
            </a:r>
            <a:r>
              <a:rPr lang="it"/>
              <a:t>.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purpose is to offer a comprehensive solution that enables precise and efficient identification and registration of vehicles in various conditions and environments, and propose an efficient and robust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it" sz="2000">
                <a:latin typeface="Roboto"/>
                <a:ea typeface="Roboto"/>
                <a:cs typeface="Roboto"/>
                <a:sym typeface="Roboto"/>
              </a:rPr>
              <a:t>Technical Description of the Work Done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implementation of </a:t>
            </a:r>
            <a:r>
              <a:rPr b="1" lang="it"/>
              <a:t>YOLO</a:t>
            </a:r>
            <a:r>
              <a:rPr lang="it"/>
              <a:t> is based on a </a:t>
            </a:r>
            <a:r>
              <a:rPr b="1" lang="it"/>
              <a:t>pre-trained model </a:t>
            </a:r>
            <a:r>
              <a:rPr lang="it"/>
              <a:t>capable of detecting various objects, including vehicles, in images.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technique allows for the </a:t>
            </a:r>
            <a:r>
              <a:rPr b="1" lang="it"/>
              <a:t>accurate identification of cars</a:t>
            </a:r>
            <a:r>
              <a:rPr lang="it"/>
              <a:t> within </a:t>
            </a:r>
            <a:br>
              <a:rPr lang="it"/>
            </a:br>
            <a:r>
              <a:rPr lang="it"/>
              <a:t>a </a:t>
            </a:r>
            <a:r>
              <a:rPr b="1" lang="it"/>
              <a:t>diverse set of objects</a:t>
            </a:r>
            <a:r>
              <a:rPr lang="it"/>
              <a:t>.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first part of the project consists of detecting a car in an image and separating it from the background with the typical rectangle segmentation tool.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the second part we trained a </a:t>
            </a:r>
            <a:r>
              <a:rPr b="1" lang="it"/>
              <a:t>custom Yolo model</a:t>
            </a:r>
            <a:r>
              <a:rPr lang="it"/>
              <a:t> with a </a:t>
            </a:r>
            <a:r>
              <a:rPr lang="it"/>
              <a:t>specific</a:t>
            </a:r>
            <a:r>
              <a:rPr lang="it"/>
              <a:t> plate’s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First Attempt of Extraction of Vehicle License Plates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methodology used for license plate extraction relies on </a:t>
            </a:r>
            <a:r>
              <a:rPr b="1" lang="it"/>
              <a:t>image processing techniques</a:t>
            </a:r>
            <a:r>
              <a:rPr lang="it"/>
              <a:t> and </a:t>
            </a:r>
            <a:r>
              <a:rPr b="1" lang="it"/>
              <a:t>contour detection</a:t>
            </a:r>
            <a:r>
              <a:rPr lang="it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stage aims to </a:t>
            </a:r>
            <a:r>
              <a:rPr b="1" lang="it"/>
              <a:t>isolate </a:t>
            </a:r>
            <a:r>
              <a:rPr lang="it"/>
              <a:t>and </a:t>
            </a:r>
            <a:r>
              <a:rPr b="1" lang="it"/>
              <a:t>segment </a:t>
            </a:r>
            <a:r>
              <a:rPr lang="it"/>
              <a:t>the license plates of detected vehicles for further analysis.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However, </a:t>
            </a:r>
            <a:r>
              <a:rPr b="1" lang="it"/>
              <a:t>this initial approach faced challenges</a:t>
            </a:r>
            <a:r>
              <a:rPr lang="it"/>
              <a:t> in accurately extracting license plates due to variations in lighting, angles, and image quality.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0" y="3600637"/>
            <a:ext cx="2002875" cy="1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481" y="3600625"/>
            <a:ext cx="2005720" cy="1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550" y="3568873"/>
            <a:ext cx="2057750" cy="12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325" y="3565967"/>
            <a:ext cx="2057750" cy="125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Second Attempt of Extraction of Vehicle License Plates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 the second attempt, the focus shifted towards a refined approach for license plate extraction after vehicle detection with a more comprehensive methodology </a:t>
            </a:r>
            <a:r>
              <a:rPr b="1" lang="it"/>
              <a:t>specifically tailored </a:t>
            </a:r>
            <a:r>
              <a:rPr lang="it"/>
              <a:t>to extract license plates from the regions identified as vehicles in the images.</a:t>
            </a:r>
            <a:br>
              <a:rPr lang="it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integration of </a:t>
            </a:r>
            <a:r>
              <a:rPr b="1" lang="it"/>
              <a:t>Tesseract OCR </a:t>
            </a:r>
            <a:br>
              <a:rPr b="1" lang="it"/>
            </a:br>
            <a:r>
              <a:rPr lang="it"/>
              <a:t>enables the recognition and extraction of text present in the identified license asc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63575"/>
            <a:ext cx="8520599" cy="164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2536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 this phase, our approach diverged from manual processing. We trained a custom detector using YOLOv8, utilizing a dataset from Roboflow.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Custom Trained YOLO Model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375" y="2215025"/>
            <a:ext cx="5249275" cy="26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25550" y="2206425"/>
            <a:ext cx="31974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2"/>
                </a:solidFill>
              </a:rPr>
              <a:t>Upon successful training, a visual summary showcased the reduction in loss function and the precision enhancement per epoch, confirming a fruitful training session. With the training accomplished, we introduced the model plate—our trained detector primed to spot license plates. We then formulated a detection function to adeptly identify and display license plates within vehicle images.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Custom Trained YOLO Model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25" y="1162900"/>
            <a:ext cx="3578573" cy="357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Sources and Technologies Used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Various technologies and tools were employed in this project, including: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OpenCV </a:t>
            </a:r>
            <a:r>
              <a:rPr lang="it"/>
              <a:t>for image processing,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YOLO v8 </a:t>
            </a:r>
            <a:r>
              <a:rPr lang="it"/>
              <a:t>for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Tesseract OCR </a:t>
            </a:r>
            <a:r>
              <a:rPr lang="it"/>
              <a:t>for optical character recognition.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These technologies offer robust and complementary capabilities that were crucial in developing a comprehensive system for detection and license plate extraction.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