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5E9ED-CD16-4CD3-A16C-51D503FA2806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5888B-8273-4DE2-A127-CA38748A2B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760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5888B-8273-4DE2-A127-CA38748A2BD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59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A75CFC-4BDE-460C-30D3-9E1C21EF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439F8A-4578-35AD-9968-1984D89BD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1C250F-E90A-8BEE-BC47-2B382367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9AA3D7-D332-00AB-4BDC-B2D25E4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F52BE8-2EA3-B5C1-E4E5-F95690A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41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825E3-8EBD-D539-72B3-AE7502E5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94E760-93A1-3E61-B035-B4DD311C1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F0CB28-66D2-14DB-1CD8-EFA5D7D5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93ABA9-4911-E721-49A4-D6F51EC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5F3E16-160C-539A-C8FF-3A46E731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9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3DB5CD4-CDA7-7CF8-1CEB-79544D0C1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C95FF2E-AA8C-53DD-77E0-BE6AB264E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85F6C6-2620-31C3-BCAC-39BAA97E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DA2145-E6E5-0357-2790-DBB5B356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CFABAB-7812-6340-14D7-72DDEA63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4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9C8B42-11EE-E554-51BF-FB25C378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91E567-1AB0-D844-6595-1DA70500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5C8379-77B2-B780-2A86-D8CEC81A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73F653-04B8-1884-A6B0-B705E2C8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DC9D0C-70F3-B3F0-8764-44526933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77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DA78C4-A25A-2BA8-F72F-F1D2613A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31015F-01D4-C51A-E29D-5D8C3D64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75385E-2E3B-B402-852E-4C2CBF87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3B9407-B9DD-B8AE-6C93-F69816DB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3C1CD9-4785-49D6-63D3-C1311D3E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19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19C64D-191B-1294-CA55-D19F9FBD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01C91-ED58-BC3D-103D-1E8BF523F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A0F533-7292-EF7E-3918-AAD2A293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7A93AB-C35C-8720-8D88-3B8C29F9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FFA066-AEE9-0486-A4A5-11CC5269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0703DA-F330-BA33-DE5F-880DEFBE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7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5C456-2809-7527-1E30-E7E45DDB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97D1FB-6690-12A7-311B-33FC6175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9981E86-6D1D-8AA8-752B-0691AA6D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66427F-5CA8-6DC6-503E-24794D8A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55C8601-FEF3-42B2-ACF0-0C0E3DC2B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9F1FE04-9E14-2FF6-0323-C2735F76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22F1CE-B220-8961-C448-9152A595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57DD91B-EC1B-D2E2-E70F-D401B0B8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06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538D9-FADC-586E-3321-845F5CF5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C5A6F8-3CB8-3226-363F-53CC9AB9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6653F05-66A0-B3FE-ED30-69D1C341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0D77CE-74A0-86B8-4983-0EE9284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9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D01C93D-27F0-0C66-22BE-58423D7B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E155F5-5DDA-BE02-D9AD-9C8C24EA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D06F3D-4434-A74D-77CC-12287466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980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230D2-0A35-F4B9-FD04-9D57CA6B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A329E5-11F5-7A9F-2B3F-450CCEAC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0A4C7D-C9F6-6ED6-9C0D-B8244536B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04C8A61-8324-961A-6C4E-B3FC0C56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ABE1B5-DBD5-C706-5F3A-F1D2307D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C08291-A361-E3FD-385A-F8809C31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2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EB9FF-E937-485F-E5DC-84AA360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6197245-A061-F792-E314-4613F69B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F154BF4-8726-90F9-4D47-DF5A589A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FF9E50-F42A-6660-1249-B93D7F2F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7BD7E3-FB41-BBAB-DCC8-9974D75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6D2D7B-C04E-EF46-288C-3295ACF7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8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E7B134C-9A13-AFCE-AF40-6BEDE5AE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ABCB79-5C7D-0F91-5238-8C9F53A8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AB0263-FD3C-DB41-B262-4E617247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AA6BF-A291-4611-9513-2CDF176BE5A1}" type="datetimeFigureOut">
              <a:rPr lang="pl-PL" smtClean="0"/>
              <a:t>21.10.2024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C01FF5-9373-B302-1246-DB0FE1146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09CF5-BD0C-5CAA-1DDD-3C25024A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96C8C-16E9-433E-AE5D-E912AD934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1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ergy.instrat.pl/wiecej-danych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210AA-36E7-04F2-57F7-CCAF8041B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Ceny energii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B23524-BE50-3C01-B768-25636E27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5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007DC-BA39-624E-9550-00B28090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pl-PL" dirty="0"/>
              <a:t>Średnie cena maksymalna[PLN/MWh] według godziny z ostatnich 3 miesięcy</a:t>
            </a:r>
            <a:br>
              <a:rPr lang="pl-PL" dirty="0"/>
            </a:br>
            <a:endParaRPr lang="pl-PL" dirty="0"/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1D0577B3-094B-B95D-D1AE-6F7C7F06C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3" y="1825625"/>
            <a:ext cx="10347333" cy="4351338"/>
          </a:xfrm>
        </p:spPr>
      </p:pic>
    </p:spTree>
    <p:extLst>
      <p:ext uri="{BB962C8B-B14F-4D97-AF65-F5344CB8AC3E}">
        <p14:creationId xmlns:p14="http://schemas.microsoft.com/office/powerpoint/2010/main" val="96832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519CE-634B-E35B-2D15-2FE6213A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Średnie cena minimalna [PLN/MWh] według godziny  z ostatnich 3 miesięcy</a:t>
            </a:r>
            <a:br>
              <a:rPr lang="pl-PL" dirty="0"/>
            </a:br>
            <a:endParaRPr lang="pl-PL" dirty="0"/>
          </a:p>
        </p:txBody>
      </p:sp>
      <p:pic>
        <p:nvPicPr>
          <p:cNvPr id="10" name="Symbol zastępczy zawartości 9" descr="Obraz zawierający diagram, tekst, Wykres, linia&#10;&#10;Opis wygenerowany automatycznie">
            <a:extLst>
              <a:ext uri="{FF2B5EF4-FFF2-40B4-BE49-F238E27FC236}">
                <a16:creationId xmlns:a16="http://schemas.microsoft.com/office/drawing/2014/main" id="{ADA8B344-8FA1-8A15-5429-A92F903A4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1" y="1825625"/>
            <a:ext cx="10280957" cy="4351338"/>
          </a:xfrm>
        </p:spPr>
      </p:pic>
    </p:spTree>
    <p:extLst>
      <p:ext uri="{BB962C8B-B14F-4D97-AF65-F5344CB8AC3E}">
        <p14:creationId xmlns:p14="http://schemas.microsoft.com/office/powerpoint/2010/main" val="285200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E7695C-34D0-A482-14DA-75FB7784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Średnie ceny z ostatnich 30 dni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58405F-6145-F02B-278F-C5E281F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ZAKRES DAT:</a:t>
            </a:r>
          </a:p>
          <a:p>
            <a:pPr marL="0" indent="0">
              <a:buNone/>
            </a:pPr>
            <a:r>
              <a:rPr lang="pl-PL" dirty="0"/>
              <a:t>2024-09-18 00:00:00 - 2024-10-18 00:00:00</a:t>
            </a:r>
          </a:p>
        </p:txBody>
      </p:sp>
    </p:spTree>
    <p:extLst>
      <p:ext uri="{BB962C8B-B14F-4D97-AF65-F5344CB8AC3E}">
        <p14:creationId xmlns:p14="http://schemas.microsoft.com/office/powerpoint/2010/main" val="140178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702C91-503C-3CF7-91F8-0B90DC6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Średnie ostatnia cena [PLN/MWh] według godziny  z ostatnich 30 dni</a:t>
            </a:r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81D505B7-8890-9CEE-0B52-896A3794B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1" y="1825625"/>
            <a:ext cx="10280957" cy="4351338"/>
          </a:xfrm>
        </p:spPr>
      </p:pic>
    </p:spTree>
    <p:extLst>
      <p:ext uri="{BB962C8B-B14F-4D97-AF65-F5344CB8AC3E}">
        <p14:creationId xmlns:p14="http://schemas.microsoft.com/office/powerpoint/2010/main" val="18279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5DA3E4-A07D-6719-4B69-9F15A1F1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Średnie cena maksymalna [PLN/MWh] według godziny z ostatnich 30 dni</a:t>
            </a:r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35B76491-B6B6-7A2F-FA06-BB49D7DD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1" y="1825625"/>
            <a:ext cx="10280957" cy="4351338"/>
          </a:xfrm>
        </p:spPr>
      </p:pic>
    </p:spTree>
    <p:extLst>
      <p:ext uri="{BB962C8B-B14F-4D97-AF65-F5344CB8AC3E}">
        <p14:creationId xmlns:p14="http://schemas.microsoft.com/office/powerpoint/2010/main" val="8383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F6F8D-DE40-2705-44E7-710BE7A1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Średnie cena minimalna [PLN/MWh] według godziny z ostatnich 30 dni</a:t>
            </a:r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26C27818-FEBD-9B8C-7509-A3430B4E7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1" y="1825625"/>
            <a:ext cx="10280957" cy="4351338"/>
          </a:xfrm>
        </p:spPr>
      </p:pic>
    </p:spTree>
    <p:extLst>
      <p:ext uri="{BB962C8B-B14F-4D97-AF65-F5344CB8AC3E}">
        <p14:creationId xmlns:p14="http://schemas.microsoft.com/office/powerpoint/2010/main" val="10250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496EC-473E-A543-0FED-9C0B7EA5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Analiza danych z </a:t>
            </a:r>
            <a:r>
              <a:rPr lang="pl-PL" dirty="0">
                <a:hlinkClick r:id="rId2"/>
              </a:rPr>
              <a:t>https://energy.instrat.pl/wiecej-danych/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84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22D0F-9FBB-CB27-852C-3F9C8387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dat: 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D43147-F0D3-AE0F-D2F8-13177170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2024-10-18 00:00:00 - 2023-10-01 00:00:00</a:t>
            </a:r>
          </a:p>
        </p:txBody>
      </p:sp>
    </p:spTree>
    <p:extLst>
      <p:ext uri="{BB962C8B-B14F-4D97-AF65-F5344CB8AC3E}">
        <p14:creationId xmlns:p14="http://schemas.microsoft.com/office/powerpoint/2010/main" val="260537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6CA50-69BF-966A-0ABD-F9D6B55D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Kolumny w bazie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648658-AD85-8EAB-A215-56DFF6A9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Min. </a:t>
            </a:r>
            <a:r>
              <a:rPr lang="pl-PL" dirty="0" err="1"/>
              <a:t>price</a:t>
            </a:r>
            <a:r>
              <a:rPr lang="pl-PL" dirty="0"/>
              <a:t> [PLN/MWh] 	(tłum. Cena minimalna)</a:t>
            </a:r>
          </a:p>
          <a:p>
            <a:r>
              <a:rPr lang="pl-PL" dirty="0"/>
              <a:t>Max. </a:t>
            </a:r>
            <a:r>
              <a:rPr lang="pl-PL" dirty="0" err="1"/>
              <a:t>price</a:t>
            </a:r>
            <a:r>
              <a:rPr lang="pl-PL" dirty="0"/>
              <a:t> [PLN/MWh] (tłum. Cena maksymalna)</a:t>
            </a:r>
          </a:p>
          <a:p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price</a:t>
            </a:r>
            <a:r>
              <a:rPr lang="pl-PL" dirty="0"/>
              <a:t> [PLN/MWh]  (tłum. Ostatnia cena)</a:t>
            </a:r>
          </a:p>
          <a:p>
            <a:r>
              <a:rPr lang="pl-PL" dirty="0"/>
              <a:t>Volume [MWh] (tłum. </a:t>
            </a:r>
            <a:r>
              <a:rPr lang="pl-PL" dirty="0" err="1"/>
              <a:t>wolumn</a:t>
            </a:r>
            <a:endParaRPr lang="pl-PL" dirty="0"/>
          </a:p>
          <a:p>
            <a:r>
              <a:rPr lang="pl-PL" dirty="0"/>
              <a:t>data 	</a:t>
            </a:r>
          </a:p>
          <a:p>
            <a:r>
              <a:rPr lang="pl-PL" dirty="0"/>
              <a:t>godzina</a:t>
            </a:r>
          </a:p>
        </p:txBody>
      </p:sp>
    </p:spTree>
    <p:extLst>
      <p:ext uri="{BB962C8B-B14F-4D97-AF65-F5344CB8AC3E}">
        <p14:creationId xmlns:p14="http://schemas.microsoft.com/office/powerpoint/2010/main" val="214199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4A6F4F-F4B6-F2FC-62F0-FD8BEBC1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Średnie ostatnie cena [PLN/MWh] według godziny w skali roku </a:t>
            </a:r>
            <a:br>
              <a:rPr lang="pl-PL" dirty="0"/>
            </a:br>
            <a:endParaRPr lang="pl-PL" dirty="0"/>
          </a:p>
        </p:txBody>
      </p:sp>
      <p:pic>
        <p:nvPicPr>
          <p:cNvPr id="4" name="Symbol zastępczy zawartości 3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E6356E62-A370-7641-D644-CF3A09B68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4" y="1825625"/>
            <a:ext cx="10288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5BEAB0-6BFE-1E5D-F7BB-4D340DDE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848"/>
            <a:ext cx="10515600" cy="620840"/>
          </a:xfrm>
        </p:spPr>
        <p:txBody>
          <a:bodyPr>
            <a:normAutofit fontScale="90000"/>
          </a:bodyPr>
          <a:lstStyle/>
          <a:p>
            <a:r>
              <a:rPr lang="pl-PL" dirty="0"/>
              <a:t>Średnie maksymalne cena [PLN/MWh] w skali roku </a:t>
            </a:r>
            <a:br>
              <a:rPr lang="pl-PL" dirty="0"/>
            </a:br>
            <a:endParaRPr lang="pl-PL" dirty="0"/>
          </a:p>
        </p:txBody>
      </p:sp>
      <p:pic>
        <p:nvPicPr>
          <p:cNvPr id="21" name="Symbol zastępczy zawartości 20" descr="Obraz zawierający tekst, linia, diagram, Wykres&#10;&#10;Opis wygenerowany automatycznie">
            <a:extLst>
              <a:ext uri="{FF2B5EF4-FFF2-40B4-BE49-F238E27FC236}">
                <a16:creationId xmlns:a16="http://schemas.microsoft.com/office/drawing/2014/main" id="{9E6594A2-C346-F8D1-3FAF-D73AEBFF0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4" y="1825625"/>
            <a:ext cx="10288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B85A2-E7DA-3501-6F8B-74EBDDEE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Średnie minimalne cena [PLN/MWh] według godziny w skali roku </a:t>
            </a:r>
            <a:br>
              <a:rPr lang="pl-PL" dirty="0"/>
            </a:br>
            <a:endParaRPr lang="pl-PL" dirty="0"/>
          </a:p>
        </p:txBody>
      </p:sp>
      <p:pic>
        <p:nvPicPr>
          <p:cNvPr id="9" name="Symbol zastępczy zawartości 8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4B9EC04D-D535-754C-0C1A-B7582966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4" y="1825625"/>
            <a:ext cx="10288332" cy="4351338"/>
          </a:xfrm>
        </p:spPr>
      </p:pic>
    </p:spTree>
    <p:extLst>
      <p:ext uri="{BB962C8B-B14F-4D97-AF65-F5344CB8AC3E}">
        <p14:creationId xmlns:p14="http://schemas.microsoft.com/office/powerpoint/2010/main" val="27244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BB119-BD66-7E84-A52D-1DD6A5EB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Średnie ceny z ostatnich 3 miesięcy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45EE2D-29AC-4DD5-F045-E7F5BFA8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ZAKRES DAT:</a:t>
            </a:r>
          </a:p>
          <a:p>
            <a:pPr marL="0" indent="0">
              <a:buNone/>
            </a:pPr>
            <a:r>
              <a:rPr lang="pl-PL" dirty="0"/>
              <a:t>2024-07-01 00:00:00 - 2024-10-18 00:00:00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58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15B175-4586-F518-E635-595BF2B7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952"/>
            <a:ext cx="10515600" cy="931736"/>
          </a:xfrm>
        </p:spPr>
        <p:txBody>
          <a:bodyPr>
            <a:normAutofit fontScale="90000"/>
          </a:bodyPr>
          <a:lstStyle/>
          <a:p>
            <a:r>
              <a:rPr lang="pl-PL" dirty="0"/>
              <a:t>Średnie ostatnia cena [PLN/MWh] według godziny z ostatnich 3 miesięcy</a:t>
            </a:r>
            <a:br>
              <a:rPr lang="pl-PL" dirty="0"/>
            </a:br>
            <a:endParaRPr lang="pl-PL" dirty="0"/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73473F7F-DC85-60B1-6C8D-F4AFAF45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1" y="1825625"/>
            <a:ext cx="10280957" cy="4351338"/>
          </a:xfrm>
        </p:spPr>
      </p:pic>
    </p:spTree>
    <p:extLst>
      <p:ext uri="{BB962C8B-B14F-4D97-AF65-F5344CB8AC3E}">
        <p14:creationId xmlns:p14="http://schemas.microsoft.com/office/powerpoint/2010/main" val="164116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237</Words>
  <Application>Microsoft Office PowerPoint</Application>
  <PresentationFormat>Panoramiczny</PresentationFormat>
  <Paragraphs>27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Motyw pakietu Office</vt:lpstr>
      <vt:lpstr>Ceny energii</vt:lpstr>
      <vt:lpstr>Analiza danych z https://energy.instrat.pl/wiecej-danych/ </vt:lpstr>
      <vt:lpstr>Zakres dat:  </vt:lpstr>
      <vt:lpstr>Kolumny w bazie danych</vt:lpstr>
      <vt:lpstr>Średnie ostatnie cena [PLN/MWh] według godziny w skali roku  </vt:lpstr>
      <vt:lpstr>Średnie maksymalne cena [PLN/MWh] w skali roku  </vt:lpstr>
      <vt:lpstr>Średnie minimalne cena [PLN/MWh] według godziny w skali roku  </vt:lpstr>
      <vt:lpstr>Średnie ceny z ostatnich 3 miesięcy</vt:lpstr>
      <vt:lpstr>Średnie ostatnia cena [PLN/MWh] według godziny z ostatnich 3 miesięcy </vt:lpstr>
      <vt:lpstr>Średnie cena maksymalna[PLN/MWh] według godziny z ostatnich 3 miesięcy </vt:lpstr>
      <vt:lpstr>Średnie cena minimalna [PLN/MWh] według godziny  z ostatnich 3 miesięcy </vt:lpstr>
      <vt:lpstr>Średnie ceny z ostatnich 30 dni</vt:lpstr>
      <vt:lpstr>Średnie ostatnia cena [PLN/MWh] według godziny  z ostatnich 30 dni</vt:lpstr>
      <vt:lpstr>Średnie cena maksymalna [PLN/MWh] według godziny z ostatnich 30 dni</vt:lpstr>
      <vt:lpstr>Średnie cena minimalna [PLN/MWh] według godziny z ostatnich 30 dni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Agata Gera</dc:creator>
  <cp:lastModifiedBy>Agata Gera</cp:lastModifiedBy>
  <cp:revision>1</cp:revision>
  <dcterms:created xsi:type="dcterms:W3CDTF">2024-10-21T19:36:20Z</dcterms:created>
  <dcterms:modified xsi:type="dcterms:W3CDTF">2024-10-21T20:09:47Z</dcterms:modified>
</cp:coreProperties>
</file>