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TA ROSSELLI" initials="AR" lastIdx="1" clrIdx="0">
    <p:extLst>
      <p:ext uri="{19B8F6BF-5375-455C-9EA6-DF929625EA0E}">
        <p15:presenceInfo xmlns:p15="http://schemas.microsoft.com/office/powerpoint/2012/main" userId="AGATA ROSS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1D052-5595-43B3-AC27-E0F809F6A831}" v="151" dt="2021-04-11T21:37:19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23B2-5FC9-46C5-9492-E9C674FD3583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6C50-2A95-4543-A4C5-F788247532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61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58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63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45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36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9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5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FF7CB6-0692-4BED-8177-87227AD6E1E4}" type="datetimeFigureOut">
              <a:rPr lang="it-IT" smtClean="0"/>
              <a:t>11/04/2021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90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546BA-79CA-43FC-B3FD-C206F527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PROGETTO ESAME </a:t>
            </a:r>
            <a:b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WEB 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33AAAE-4E66-47F3-8ECB-595885F5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it-IT" dirty="0">
                <a:latin typeface="Georgia Pro Black" panose="02040A02050405020203" pitchFamily="18" charset="0"/>
                <a:cs typeface="Aharoni" panose="02010803020104030203" pitchFamily="2" charset="-79"/>
              </a:rPr>
              <a:t>MHW2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Agata Rosselli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O46002240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2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2A3D73-AA43-4C85-BAB9-DA965FBA61EA}"/>
              </a:ext>
            </a:extLst>
          </p:cNvPr>
          <p:cNvSpPr txBox="1"/>
          <p:nvPr/>
        </p:nvSpPr>
        <p:spPr>
          <a:xfrm>
            <a:off x="2761688" y="0"/>
            <a:ext cx="665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JAVASCRIPT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99E904-5CED-4D14-813D-67F7EB606FB1}"/>
              </a:ext>
            </a:extLst>
          </p:cNvPr>
          <p:cNvSpPr txBox="1"/>
          <p:nvPr/>
        </p:nvSpPr>
        <p:spPr>
          <a:xfrm>
            <a:off x="718575" y="523218"/>
            <a:ext cx="40862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caricaContenuti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t-IT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contenuti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'sinistra'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'destra'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sopra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sopra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'sopra'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class'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'unico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sopra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bottonePref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/*tag a */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simbpref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/*immagine + */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simbpref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"img2/add-user.png"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simbpref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simbpref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simbpref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A3FCD9-6ACC-4A77-973E-702A17AAB707}"/>
              </a:ext>
            </a:extLst>
          </p:cNvPr>
          <p:cNvSpPr txBox="1"/>
          <p:nvPr/>
        </p:nvSpPr>
        <p:spPr>
          <a:xfrm>
            <a:off x="6757988" y="785813"/>
            <a:ext cx="454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Funzione che si occupa della creazione dei vari elementi e del caricamento dei contenuti, ovvero la scheda di ogni singolo allievo. </a:t>
            </a:r>
          </a:p>
        </p:txBody>
      </p:sp>
    </p:spTree>
    <p:extLst>
      <p:ext uri="{BB962C8B-B14F-4D97-AF65-F5344CB8AC3E}">
        <p14:creationId xmlns:p14="http://schemas.microsoft.com/office/powerpoint/2010/main" val="4203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16D73F-96A1-4C68-B559-1CBFEA1A81E6}"/>
              </a:ext>
            </a:extLst>
          </p:cNvPr>
          <p:cNvSpPr txBox="1"/>
          <p:nvPr/>
        </p:nvSpPr>
        <p:spPr>
          <a:xfrm>
            <a:off x="7000876" y="685801"/>
            <a:ext cx="6915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sezionePreferiti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sopra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preferito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sinistra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bottCambio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8819180-73A0-44C7-A52C-099CD7D7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6" y="492627"/>
            <a:ext cx="6072142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6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0FC66C-D61F-4010-803B-16D4B977BB79}"/>
              </a:ext>
            </a:extLst>
          </p:cNvPr>
          <p:cNvSpPr txBox="1"/>
          <p:nvPr/>
        </p:nvSpPr>
        <p:spPr>
          <a:xfrm>
            <a:off x="489348" y="342900"/>
            <a:ext cx="609361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filtroRicerca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filtro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elementiDaFiltrare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elementiDaFiltrare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elementiDaFiltrare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titolo2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titolo2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filtro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)&gt;-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"#filtro"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filtroRicerca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B66191-B23A-492E-93F8-DE6219860181}"/>
              </a:ext>
            </a:extLst>
          </p:cNvPr>
          <p:cNvSpPr txBox="1"/>
          <p:nvPr/>
        </p:nvSpPr>
        <p:spPr>
          <a:xfrm>
            <a:off x="7202091" y="571500"/>
            <a:ext cx="498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si occupa di rendere la barra di ricerca un filtro, sulla base del nome e del cognome del singolo allievo.</a:t>
            </a:r>
          </a:p>
        </p:txBody>
      </p:sp>
    </p:spTree>
    <p:extLst>
      <p:ext uri="{BB962C8B-B14F-4D97-AF65-F5344CB8AC3E}">
        <p14:creationId xmlns:p14="http://schemas.microsoft.com/office/powerpoint/2010/main" val="89162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87948E-4E90-4328-BF67-E9307F1DBE74}"/>
              </a:ext>
            </a:extLst>
          </p:cNvPr>
          <p:cNvSpPr txBox="1"/>
          <p:nvPr/>
        </p:nvSpPr>
        <p:spPr>
          <a:xfrm>
            <a:off x="171450" y="157163"/>
            <a:ext cx="59245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sezionePreferiti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immagPersona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"img2/remove-user.png"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rimuoviPreferiti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testo2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testo2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testo2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7E9A96-CB01-44F3-97A9-B0DFB2F7363A}"/>
              </a:ext>
            </a:extLst>
          </p:cNvPr>
          <p:cNvSpPr txBox="1"/>
          <p:nvPr/>
        </p:nvSpPr>
        <p:spPr>
          <a:xfrm>
            <a:off x="6257925" y="157163"/>
            <a:ext cx="59245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immag2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selez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controllaNumElementi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sezionePreferiti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CECF53-2CA8-443C-A695-0C0A8AE000F6}"/>
              </a:ext>
            </a:extLst>
          </p:cNvPr>
          <p:cNvSpPr txBox="1"/>
          <p:nvPr/>
        </p:nvSpPr>
        <p:spPr>
          <a:xfrm>
            <a:off x="6096000" y="3071813"/>
            <a:ext cx="534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si occupa di creare la sezione dei Preferiti, ovvero aggiungere ,ad una sezione superiore a quella dei contenuti, le schede degli allievi che devono rinnovare l’abbonamento al corso. </a:t>
            </a:r>
          </a:p>
        </p:txBody>
      </p:sp>
    </p:spTree>
    <p:extLst>
      <p:ext uri="{BB962C8B-B14F-4D97-AF65-F5344CB8AC3E}">
        <p14:creationId xmlns:p14="http://schemas.microsoft.com/office/powerpoint/2010/main" val="55589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0CD7FF-7A72-4C59-9A96-31A851372895}"/>
              </a:ext>
            </a:extLst>
          </p:cNvPr>
          <p:cNvSpPr txBox="1"/>
          <p:nvPr/>
        </p:nvSpPr>
        <p:spPr>
          <a:xfrm>
            <a:off x="114300" y="128588"/>
            <a:ext cx="5329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/*controlla numero di elementi*/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controllaNumElementi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tuttiDiv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selez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nuovElem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tuttiDiv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nascondi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nascondi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CDEC4B-EA88-40B2-8C08-64DED359A2AE}"/>
              </a:ext>
            </a:extLst>
          </p:cNvPr>
          <p:cNvSpPr txBox="1"/>
          <p:nvPr/>
        </p:nvSpPr>
        <p:spPr>
          <a:xfrm>
            <a:off x="5729288" y="134482"/>
            <a:ext cx="62150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/*Rimuovi preferiti */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rimuoviPreferiti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selez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elementiDaFiltrare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titPre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elementiDaFiltrare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titPre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titolo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)&gt;-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bottonePref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sezionePreferiti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controllaNumElementi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5BE2CE-1461-419A-BCCF-F7B958F9EB08}"/>
              </a:ext>
            </a:extLst>
          </p:cNvPr>
          <p:cNvSpPr txBox="1"/>
          <p:nvPr/>
        </p:nvSpPr>
        <p:spPr>
          <a:xfrm>
            <a:off x="128588" y="2986088"/>
            <a:ext cx="527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si occupa di verificare la presenza di elementi all’interno della sezione dei preferiti, nel caso in cui non vi sia nessun elemento, la parola «SELEZIONATI:» non viene visualizzata.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F7BE7CC-EB9F-4F04-9B34-27F0C276F554}"/>
              </a:ext>
            </a:extLst>
          </p:cNvPr>
          <p:cNvSpPr txBox="1"/>
          <p:nvPr/>
        </p:nvSpPr>
        <p:spPr>
          <a:xfrm>
            <a:off x="5729288" y="582834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si occupa di rimuovere gli elementi precedentemente selezionati e quindi aggiunti ai preferiti.</a:t>
            </a:r>
          </a:p>
        </p:txBody>
      </p:sp>
    </p:spTree>
    <p:extLst>
      <p:ext uri="{BB962C8B-B14F-4D97-AF65-F5344CB8AC3E}">
        <p14:creationId xmlns:p14="http://schemas.microsoft.com/office/powerpoint/2010/main" val="295718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E47EED-A010-4BF5-BB10-FC968C14F6F9}"/>
              </a:ext>
            </a:extLst>
          </p:cNvPr>
          <p:cNvSpPr txBox="1"/>
          <p:nvPr/>
        </p:nvSpPr>
        <p:spPr>
          <a:xfrm>
            <a:off x="0" y="171450"/>
            <a:ext cx="78009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/*Mostra di più*/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mostraPiu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bottCambio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bottCambio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tasto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it-IT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tasto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tasto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bottCambio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"Show 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Less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tasto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bottCambio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"Show More"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selez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".selezionati"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nascondi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"#sezione0"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".persone"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caricaContenuti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FB3F5B-41D7-403F-A94B-FDEE8AAA6830}"/>
              </a:ext>
            </a:extLst>
          </p:cNvPr>
          <p:cNvSpPr txBox="1"/>
          <p:nvPr/>
        </p:nvSpPr>
        <p:spPr>
          <a:xfrm>
            <a:off x="8029575" y="385763"/>
            <a:ext cx="3586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Funzione che si occupa di gestire il tasto «Show More» «Show </a:t>
            </a:r>
            <a:r>
              <a:rPr lang="it-IT" dirty="0" err="1"/>
              <a:t>Less</a:t>
            </a:r>
            <a:r>
              <a:rPr lang="it-IT" dirty="0"/>
              <a:t>», per mostrare o nascondere la descrizione presente nella </a:t>
            </a:r>
            <a:r>
              <a:rPr lang="it-IT"/>
              <a:t>scheda dell’allievo.</a:t>
            </a:r>
          </a:p>
        </p:txBody>
      </p:sp>
    </p:spTree>
    <p:extLst>
      <p:ext uri="{BB962C8B-B14F-4D97-AF65-F5344CB8AC3E}">
        <p14:creationId xmlns:p14="http://schemas.microsoft.com/office/powerpoint/2010/main" val="36173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62CA18B-3229-4377-AE3C-B37915A96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t="9490" b="5383"/>
          <a:stretch/>
        </p:blipFill>
        <p:spPr>
          <a:xfrm>
            <a:off x="311193" y="557212"/>
            <a:ext cx="11569614" cy="5743575"/>
          </a:xfrm>
        </p:spPr>
      </p:pic>
    </p:spTree>
    <p:extLst>
      <p:ext uri="{BB962C8B-B14F-4D97-AF65-F5344CB8AC3E}">
        <p14:creationId xmlns:p14="http://schemas.microsoft.com/office/powerpoint/2010/main" val="8002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793563-5A75-4E09-A1F8-6E04C4829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9425" r="593" b="5749"/>
          <a:stretch/>
        </p:blipFill>
        <p:spPr>
          <a:xfrm>
            <a:off x="834229" y="557213"/>
            <a:ext cx="10523541" cy="5229225"/>
          </a:xfrm>
        </p:spPr>
      </p:pic>
    </p:spTree>
    <p:extLst>
      <p:ext uri="{BB962C8B-B14F-4D97-AF65-F5344CB8AC3E}">
        <p14:creationId xmlns:p14="http://schemas.microsoft.com/office/powerpoint/2010/main" val="7208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0AC5366-21E7-4F54-B29F-DAC19556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9287" b="5722"/>
          <a:stretch/>
        </p:blipFill>
        <p:spPr>
          <a:xfrm>
            <a:off x="924515" y="400049"/>
            <a:ext cx="10342969" cy="511492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11D170-9AD5-4CB6-9DFD-D6A32EF39612}"/>
              </a:ext>
            </a:extLst>
          </p:cNvPr>
          <p:cNvSpPr txBox="1"/>
          <p:nvPr/>
        </p:nvSpPr>
        <p:spPr>
          <a:xfrm>
            <a:off x="257175" y="5772150"/>
            <a:ext cx="1044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Funzione di ricerca e tasto «Show </a:t>
            </a:r>
            <a:r>
              <a:rPr lang="it-IT" sz="2400" dirty="0" err="1"/>
              <a:t>Less</a:t>
            </a:r>
            <a:r>
              <a:rPr lang="it-IT" sz="2400" dirty="0"/>
              <a:t>» «Show More»</a:t>
            </a:r>
          </a:p>
        </p:txBody>
      </p:sp>
    </p:spTree>
    <p:extLst>
      <p:ext uri="{BB962C8B-B14F-4D97-AF65-F5344CB8AC3E}">
        <p14:creationId xmlns:p14="http://schemas.microsoft.com/office/powerpoint/2010/main" val="37916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BC0B0B-FDB9-4E97-ADD8-BFC02FC4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9425" r="594" b="5749"/>
          <a:stretch/>
        </p:blipFill>
        <p:spPr>
          <a:xfrm>
            <a:off x="1142269" y="557212"/>
            <a:ext cx="9907461" cy="494347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B3CEAE-BC93-411C-B6F2-0846380B03C9}"/>
              </a:ext>
            </a:extLst>
          </p:cNvPr>
          <p:cNvSpPr txBox="1"/>
          <p:nvPr/>
        </p:nvSpPr>
        <p:spPr>
          <a:xfrm>
            <a:off x="1171575" y="5829300"/>
            <a:ext cx="1021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Aggiungere gli elementi ai selezionati</a:t>
            </a:r>
          </a:p>
        </p:txBody>
      </p:sp>
    </p:spTree>
    <p:extLst>
      <p:ext uri="{BB962C8B-B14F-4D97-AF65-F5344CB8AC3E}">
        <p14:creationId xmlns:p14="http://schemas.microsoft.com/office/powerpoint/2010/main" val="397272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57675D-2637-4FE1-95BC-CABE42C20BCD}"/>
              </a:ext>
            </a:extLst>
          </p:cNvPr>
          <p:cNvSpPr txBox="1"/>
          <p:nvPr/>
        </p:nvSpPr>
        <p:spPr>
          <a:xfrm>
            <a:off x="3228975" y="142875"/>
            <a:ext cx="585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HTML</a:t>
            </a:r>
            <a:endParaRPr lang="it-IT" b="1" dirty="0"/>
          </a:p>
        </p:txBody>
      </p:sp>
      <p:pic>
        <p:nvPicPr>
          <p:cNvPr id="8" name="Immagine 7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E511165B-C484-491E-AECD-4A6EFBF4C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t="12705" r="56489" b="22401"/>
          <a:stretch/>
        </p:blipFill>
        <p:spPr>
          <a:xfrm>
            <a:off x="238126" y="604540"/>
            <a:ext cx="5857874" cy="5915871"/>
          </a:xfrm>
          <a:prstGeom prst="rect">
            <a:avLst/>
          </a:prstGeom>
        </p:spPr>
      </p:pic>
      <p:pic>
        <p:nvPicPr>
          <p:cNvPr id="14" name="Immagine 1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F21AF37F-37A5-4A5A-9A6F-8B53DF2E6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3320" r="58398" b="17484"/>
          <a:stretch/>
        </p:blipFill>
        <p:spPr>
          <a:xfrm>
            <a:off x="6259837" y="842962"/>
            <a:ext cx="5616899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DD73AA8A-10ED-4383-905B-3BBD0700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" t="15057" r="63325" b="12436"/>
          <a:stretch/>
        </p:blipFill>
        <p:spPr>
          <a:xfrm>
            <a:off x="371474" y="261621"/>
            <a:ext cx="4643439" cy="6334757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1B142-45D2-4800-BC5C-20A412E31A2F}"/>
              </a:ext>
            </a:extLst>
          </p:cNvPr>
          <p:cNvSpPr txBox="1"/>
          <p:nvPr/>
        </p:nvSpPr>
        <p:spPr>
          <a:xfrm>
            <a:off x="2588419" y="0"/>
            <a:ext cx="701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CSS</a:t>
            </a:r>
          </a:p>
        </p:txBody>
      </p:sp>
      <p:pic>
        <p:nvPicPr>
          <p:cNvPr id="8" name="Immagine 7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D40FE594-ADE6-4DB3-B6A9-CE1CD78D8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20802" r="75976" b="22712"/>
          <a:stretch/>
        </p:blipFill>
        <p:spPr>
          <a:xfrm>
            <a:off x="7729538" y="204859"/>
            <a:ext cx="3486149" cy="66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5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7601750B-2E12-44A9-A450-57DB6256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4705" r="67876" b="9996"/>
          <a:stretch/>
        </p:blipFill>
        <p:spPr>
          <a:xfrm>
            <a:off x="485775" y="193600"/>
            <a:ext cx="3943350" cy="6539629"/>
          </a:xfrm>
        </p:spPr>
      </p:pic>
      <p:pic>
        <p:nvPicPr>
          <p:cNvPr id="7" name="Immagine 6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2B883D9A-CB1B-45CB-B244-420F0FDEC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" t="19359" r="66366" b="21028"/>
          <a:stretch/>
        </p:blipFill>
        <p:spPr>
          <a:xfrm>
            <a:off x="6096000" y="292894"/>
            <a:ext cx="5044088" cy="6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8A6D8725-B81B-4835-91F0-E43E7FC3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" t="12946" r="71834" b="10324"/>
          <a:stretch/>
        </p:blipFill>
        <p:spPr>
          <a:xfrm>
            <a:off x="4338637" y="131890"/>
            <a:ext cx="3514725" cy="6594219"/>
          </a:xfrm>
        </p:spPr>
      </p:pic>
    </p:spTree>
    <p:extLst>
      <p:ext uri="{BB962C8B-B14F-4D97-AF65-F5344CB8AC3E}">
        <p14:creationId xmlns:p14="http://schemas.microsoft.com/office/powerpoint/2010/main" val="96122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Personalizzato 3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40000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1343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Aharoni</vt:lpstr>
      <vt:lpstr>Calibri</vt:lpstr>
      <vt:lpstr>Calisto MT</vt:lpstr>
      <vt:lpstr>Consolas</vt:lpstr>
      <vt:lpstr>Georgia Pro Black</vt:lpstr>
      <vt:lpstr>Wingdings 2</vt:lpstr>
      <vt:lpstr>Ardesia</vt:lpstr>
      <vt:lpstr>PROGETTO ESAME 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AGATA ROSSELLI</dc:creator>
  <cp:lastModifiedBy>AGATA ROSSELLI</cp:lastModifiedBy>
  <cp:revision>10</cp:revision>
  <dcterms:created xsi:type="dcterms:W3CDTF">2021-03-21T15:55:24Z</dcterms:created>
  <dcterms:modified xsi:type="dcterms:W3CDTF">2021-04-11T21:38:41Z</dcterms:modified>
</cp:coreProperties>
</file>