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GATA ROSSELLI" initials="AR" lastIdx="1" clrIdx="0">
    <p:extLst>
      <p:ext uri="{19B8F6BF-5375-455C-9EA6-DF929625EA0E}">
        <p15:presenceInfo xmlns:p15="http://schemas.microsoft.com/office/powerpoint/2012/main" userId="AGATA ROSSEL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2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477F33-4BC0-4337-BEE3-F0E629409D8A}" v="13" dt="2021-04-26T17:53:28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E23B2-5FC9-46C5-9492-E9C674FD3583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16C50-2A95-4543-A4C5-F788247532E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661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78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327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1975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8587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7635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6921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454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360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92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754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6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32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46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885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237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7CB6-0692-4BED-8177-87227AD6E1E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923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AFF7CB6-0692-4BED-8177-87227AD6E1E4}" type="datetimeFigureOut">
              <a:rPr lang="it-IT" smtClean="0"/>
              <a:t>26/04/2021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FE8DED9-1867-4319-80D6-3B013B3AA7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908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  <p:sldLayoutId id="2147484041" r:id="rId12"/>
    <p:sldLayoutId id="2147484042" r:id="rId13"/>
    <p:sldLayoutId id="2147484043" r:id="rId14"/>
    <p:sldLayoutId id="2147484044" r:id="rId15"/>
    <p:sldLayoutId id="2147484045" r:id="rId16"/>
    <p:sldLayoutId id="214748404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24007E-BA57-41B2-8C6B-5E99927F2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79546BA-79CA-43FC-B3FD-C206F527D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164" y="1197428"/>
            <a:ext cx="5955127" cy="4463144"/>
          </a:xfrm>
        </p:spPr>
        <p:txBody>
          <a:bodyPr anchor="ctr">
            <a:normAutofit/>
          </a:bodyPr>
          <a:lstStyle/>
          <a:p>
            <a:r>
              <a:rPr lang="it-IT" sz="4800" dirty="0">
                <a:latin typeface="Aharoni" panose="02010803020104030203" pitchFamily="2" charset="-79"/>
                <a:cs typeface="Aharoni" panose="02010803020104030203" pitchFamily="2" charset="-79"/>
              </a:rPr>
              <a:t>PROGETTO ESAME </a:t>
            </a:r>
            <a:br>
              <a:rPr lang="it-IT" sz="4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it-IT" sz="4800" dirty="0">
                <a:latin typeface="Aharoni" panose="02010803020104030203" pitchFamily="2" charset="-79"/>
                <a:cs typeface="Aharoni" panose="02010803020104030203" pitchFamily="2" charset="-79"/>
              </a:rPr>
              <a:t>WEB PROGRAMMING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D0BF7-94F4-4437-A2B2-87BAFF86D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3215640" cy="68580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33AAAE-4E66-47F3-8ECB-595885F59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5189" y="1197428"/>
            <a:ext cx="2546747" cy="4463143"/>
          </a:xfrm>
        </p:spPr>
        <p:txBody>
          <a:bodyPr anchor="ctr">
            <a:normAutofit/>
          </a:bodyPr>
          <a:lstStyle/>
          <a:p>
            <a:pPr algn="l"/>
            <a:r>
              <a:rPr lang="it-IT" dirty="0">
                <a:latin typeface="Georgia Pro Black" panose="02040A02050405020203" pitchFamily="18" charset="0"/>
                <a:cs typeface="Aharoni" panose="02010803020104030203" pitchFamily="2" charset="-79"/>
              </a:rPr>
              <a:t>MHW3</a:t>
            </a:r>
          </a:p>
          <a:p>
            <a:pPr algn="l"/>
            <a:r>
              <a:rPr lang="it-IT" i="1" dirty="0">
                <a:latin typeface="Georgia Pro Black" panose="02040A02050405020203" pitchFamily="18" charset="0"/>
                <a:cs typeface="Aharoni" panose="02010803020104030203" pitchFamily="2" charset="-79"/>
              </a:rPr>
              <a:t>Agata Rosselli</a:t>
            </a:r>
          </a:p>
          <a:p>
            <a:pPr algn="l"/>
            <a:r>
              <a:rPr lang="it-IT" i="1" dirty="0">
                <a:latin typeface="Georgia Pro Black" panose="02040A02050405020203" pitchFamily="18" charset="0"/>
                <a:cs typeface="Aharoni" panose="02010803020104030203" pitchFamily="2" charset="-79"/>
              </a:rPr>
              <a:t>O46002240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118816-C01D-462E-B0B0-777C21EF6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39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2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4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, screenshot, monitor, schermo&#10;&#10;Descrizione generata automaticamente">
            <a:extLst>
              <a:ext uri="{FF2B5EF4-FFF2-40B4-BE49-F238E27FC236}">
                <a16:creationId xmlns:a16="http://schemas.microsoft.com/office/drawing/2014/main" id="{8ADC3543-6FD2-4363-8CEE-0511D3BEE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4" t="11396" r="57955" b="7508"/>
          <a:stretch/>
        </p:blipFill>
        <p:spPr>
          <a:xfrm>
            <a:off x="167640" y="666630"/>
            <a:ext cx="4831080" cy="5929053"/>
          </a:xfr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95D4C8-26D7-48A6-A793-8C2123ED61A5}"/>
              </a:ext>
            </a:extLst>
          </p:cNvPr>
          <p:cNvSpPr txBox="1"/>
          <p:nvPr/>
        </p:nvSpPr>
        <p:spPr>
          <a:xfrm>
            <a:off x="2394976" y="81855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/>
              <a:t>JAVASCRIPT – I API  «Random Users»</a:t>
            </a:r>
          </a:p>
        </p:txBody>
      </p:sp>
      <p:pic>
        <p:nvPicPr>
          <p:cNvPr id="7" name="Immagine 6" descr="Immagine che contiene testo, screenshot, monitor, schermo&#10;&#10;Descrizione generata automaticamente">
            <a:extLst>
              <a:ext uri="{FF2B5EF4-FFF2-40B4-BE49-F238E27FC236}">
                <a16:creationId xmlns:a16="http://schemas.microsoft.com/office/drawing/2014/main" id="{EBBBF4F2-D71C-48CA-9A62-9CC74EF60C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5" t="12707" r="64875" b="31933"/>
          <a:stretch/>
        </p:blipFill>
        <p:spPr>
          <a:xfrm>
            <a:off x="5669280" y="946025"/>
            <a:ext cx="4831080" cy="537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, screenshot, monitor, schermo&#10;&#10;Descrizione generata automaticamente">
            <a:extLst>
              <a:ext uri="{FF2B5EF4-FFF2-40B4-BE49-F238E27FC236}">
                <a16:creationId xmlns:a16="http://schemas.microsoft.com/office/drawing/2014/main" id="{201665FA-32E4-4AF6-AFAF-66A9AF59D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6" t="47438" r="49934" b="28158"/>
          <a:stretch/>
        </p:blipFill>
        <p:spPr>
          <a:xfrm>
            <a:off x="380999" y="426720"/>
            <a:ext cx="9995095" cy="3200400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FAB07B-1F8B-4EB2-A3E8-4F5336286AD6}"/>
              </a:ext>
            </a:extLst>
          </p:cNvPr>
          <p:cNvSpPr txBox="1"/>
          <p:nvPr/>
        </p:nvSpPr>
        <p:spPr>
          <a:xfrm>
            <a:off x="1203960" y="4023360"/>
            <a:ext cx="7955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API «Random Users» si occupa di generare degli utenti random, inoltre di questi utenti viene caricata una foto profilo, il nome, il cognome e il numero di telefono, si tratta di una API senza autenticazione.</a:t>
            </a:r>
          </a:p>
        </p:txBody>
      </p:sp>
    </p:spTree>
    <p:extLst>
      <p:ext uri="{BB962C8B-B14F-4D97-AF65-F5344CB8AC3E}">
        <p14:creationId xmlns:p14="http://schemas.microsoft.com/office/powerpoint/2010/main" val="323410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4FB2AB-3049-4695-9F45-77CFE86BD742}"/>
              </a:ext>
            </a:extLst>
          </p:cNvPr>
          <p:cNvSpPr txBox="1"/>
          <p:nvPr/>
        </p:nvSpPr>
        <p:spPr>
          <a:xfrm>
            <a:off x="1409700" y="6906"/>
            <a:ext cx="9372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/>
              <a:t>JAVASCRIPT – II API  «Google </a:t>
            </a:r>
            <a:r>
              <a:rPr lang="it-IT" sz="3200" b="1" dirty="0" err="1"/>
              <a:t>Calendar</a:t>
            </a:r>
            <a:r>
              <a:rPr lang="it-IT" sz="3200" b="1" dirty="0"/>
              <a:t>»</a:t>
            </a:r>
          </a:p>
          <a:p>
            <a:pPr algn="ctr"/>
            <a:endParaRPr lang="it-IT" dirty="0"/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CB3D2926-4FCC-491E-A023-5AB94804AA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0870" r="38500" b="9314"/>
          <a:stretch/>
        </p:blipFill>
        <p:spPr>
          <a:xfrm>
            <a:off x="295270" y="672661"/>
            <a:ext cx="7196365" cy="598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0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238476D9-7702-44D3-8190-A1F2B4A53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5" t="14024" r="24182" b="8635"/>
          <a:stretch/>
        </p:blipFill>
        <p:spPr>
          <a:xfrm>
            <a:off x="855368" y="222600"/>
            <a:ext cx="10117432" cy="6412799"/>
          </a:xfrm>
        </p:spPr>
      </p:pic>
    </p:spTree>
    <p:extLst>
      <p:ext uri="{BB962C8B-B14F-4D97-AF65-F5344CB8AC3E}">
        <p14:creationId xmlns:p14="http://schemas.microsoft.com/office/powerpoint/2010/main" val="191550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B510BEF-16FD-44DC-A978-8CB0B7979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8" t="11319" r="38943" b="9063"/>
          <a:stretch/>
        </p:blipFill>
        <p:spPr>
          <a:xfrm>
            <a:off x="283778" y="204951"/>
            <a:ext cx="7866994" cy="6425232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5F3E87B-2F35-4ED2-8364-4030D9B5BE06}"/>
              </a:ext>
            </a:extLst>
          </p:cNvPr>
          <p:cNvSpPr txBox="1"/>
          <p:nvPr/>
        </p:nvSpPr>
        <p:spPr>
          <a:xfrm>
            <a:off x="8290560" y="394454"/>
            <a:ext cx="39014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Si tratta di un’API con </a:t>
            </a:r>
            <a:r>
              <a:rPr lang="it-IT" dirty="0" err="1"/>
              <a:t>OAuth</a:t>
            </a:r>
            <a:r>
              <a:rPr lang="it-IT" dirty="0"/>
              <a:t> 2.0, per poter essere utilizzata è stata eseguita la richiesta del Token.</a:t>
            </a:r>
          </a:p>
          <a:p>
            <a:endParaRPr lang="it-IT" dirty="0"/>
          </a:p>
          <a:p>
            <a:r>
              <a:rPr lang="it-IT" dirty="0"/>
              <a:t>Tramite la fetch ho richiesto tutte le informazioni relative agli eventi caricati sul calendario.</a:t>
            </a:r>
          </a:p>
        </p:txBody>
      </p:sp>
    </p:spTree>
    <p:extLst>
      <p:ext uri="{BB962C8B-B14F-4D97-AF65-F5344CB8AC3E}">
        <p14:creationId xmlns:p14="http://schemas.microsoft.com/office/powerpoint/2010/main" val="2274836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esia">
  <a:themeElements>
    <a:clrScheme name="Personalizzato 3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40000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e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e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1909</TotalTime>
  <Words>103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Aharoni</vt:lpstr>
      <vt:lpstr>Calibri</vt:lpstr>
      <vt:lpstr>Calisto MT</vt:lpstr>
      <vt:lpstr>Georgia Pro Black</vt:lpstr>
      <vt:lpstr>Wingdings 2</vt:lpstr>
      <vt:lpstr>Ardesia</vt:lpstr>
      <vt:lpstr>PROGETTO ESAME  WEB PROGRAMMING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AGATA ROSSELLI</dc:creator>
  <cp:lastModifiedBy>Agata Rosselli</cp:lastModifiedBy>
  <cp:revision>11</cp:revision>
  <dcterms:created xsi:type="dcterms:W3CDTF">2021-03-21T15:55:24Z</dcterms:created>
  <dcterms:modified xsi:type="dcterms:W3CDTF">2021-04-26T17:59:26Z</dcterms:modified>
</cp:coreProperties>
</file>