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ATA ROSSELLI" initials="AR" lastIdx="1" clrIdx="0">
    <p:extLst>
      <p:ext uri="{19B8F6BF-5375-455C-9EA6-DF929625EA0E}">
        <p15:presenceInfo xmlns:p15="http://schemas.microsoft.com/office/powerpoint/2012/main" userId="AGATA ROSS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7F33-4BC0-4337-BEE3-F0E629409D8A}" v="13" dt="2021-04-26T17:53:28.811"/>
    <p1510:client id="{2A0E2378-03F6-496E-BB2D-CC28839811FD}" v="2" dt="2021-04-26T20:10:4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ta Rosselli" userId="0e3835dbe8917e97" providerId="LiveId" clId="{2A0E2378-03F6-496E-BB2D-CC28839811FD}"/>
    <pc:docChg chg="custSel addSld modSld sldOrd">
      <pc:chgData name="Agata Rosselli" userId="0e3835dbe8917e97" providerId="LiveId" clId="{2A0E2378-03F6-496E-BB2D-CC28839811FD}" dt="2021-04-26T20:12:11.372" v="51" actId="1076"/>
      <pc:docMkLst>
        <pc:docMk/>
      </pc:docMkLst>
      <pc:sldChg chg="addSp delSp modSp new mod ord">
        <pc:chgData name="Agata Rosselli" userId="0e3835dbe8917e97" providerId="LiveId" clId="{2A0E2378-03F6-496E-BB2D-CC28839811FD}" dt="2021-04-26T20:09:18.263" v="26"/>
        <pc:sldMkLst>
          <pc:docMk/>
          <pc:sldMk cId="2282673396" sldId="262"/>
        </pc:sldMkLst>
        <pc:spChg chg="del">
          <ac:chgData name="Agata Rosselli" userId="0e3835dbe8917e97" providerId="LiveId" clId="{2A0E2378-03F6-496E-BB2D-CC28839811FD}" dt="2021-04-26T20:07:20.178" v="1" actId="478"/>
          <ac:spMkLst>
            <pc:docMk/>
            <pc:sldMk cId="2282673396" sldId="262"/>
            <ac:spMk id="2" creationId="{0ABAF685-CB41-4AE0-B915-70559C79D8C8}"/>
          </ac:spMkLst>
        </pc:spChg>
        <pc:spChg chg="del">
          <ac:chgData name="Agata Rosselli" userId="0e3835dbe8917e97" providerId="LiveId" clId="{2A0E2378-03F6-496E-BB2D-CC28839811FD}" dt="2021-04-26T20:07:52.372" v="18" actId="478"/>
          <ac:spMkLst>
            <pc:docMk/>
            <pc:sldMk cId="2282673396" sldId="262"/>
            <ac:spMk id="3" creationId="{124C6DFF-5487-43CD-82C3-44EA5E334EF4}"/>
          </ac:spMkLst>
        </pc:spChg>
        <pc:spChg chg="add mod">
          <ac:chgData name="Agata Rosselli" userId="0e3835dbe8917e97" providerId="LiveId" clId="{2A0E2378-03F6-496E-BB2D-CC28839811FD}" dt="2021-04-26T20:07:50.019" v="17" actId="113"/>
          <ac:spMkLst>
            <pc:docMk/>
            <pc:sldMk cId="2282673396" sldId="262"/>
            <ac:spMk id="4" creationId="{599A9DBA-8594-4A2C-A08E-47991BF545AB}"/>
          </ac:spMkLst>
        </pc:spChg>
        <pc:spChg chg="add mod">
          <ac:chgData name="Agata Rosselli" userId="0e3835dbe8917e97" providerId="LiveId" clId="{2A0E2378-03F6-496E-BB2D-CC28839811FD}" dt="2021-04-26T20:09:00.990" v="24" actId="207"/>
          <ac:spMkLst>
            <pc:docMk/>
            <pc:sldMk cId="2282673396" sldId="262"/>
            <ac:spMk id="6" creationId="{9D8EAB9E-930A-46CD-93FC-7655F9807DDB}"/>
          </ac:spMkLst>
        </pc:spChg>
      </pc:sldChg>
      <pc:sldChg chg="addSp delSp modSp new mod">
        <pc:chgData name="Agata Rosselli" userId="0e3835dbe8917e97" providerId="LiveId" clId="{2A0E2378-03F6-496E-BB2D-CC28839811FD}" dt="2021-04-26T20:12:11.372" v="51" actId="1076"/>
        <pc:sldMkLst>
          <pc:docMk/>
          <pc:sldMk cId="964191124" sldId="263"/>
        </pc:sldMkLst>
        <pc:spChg chg="del">
          <ac:chgData name="Agata Rosselli" userId="0e3835dbe8917e97" providerId="LiveId" clId="{2A0E2378-03F6-496E-BB2D-CC28839811FD}" dt="2021-04-26T20:10:28.918" v="28" actId="478"/>
          <ac:spMkLst>
            <pc:docMk/>
            <pc:sldMk cId="964191124" sldId="263"/>
            <ac:spMk id="2" creationId="{28B85740-2069-4C6E-B139-AF4C97410B3E}"/>
          </ac:spMkLst>
        </pc:spChg>
        <pc:spChg chg="del">
          <ac:chgData name="Agata Rosselli" userId="0e3835dbe8917e97" providerId="LiveId" clId="{2A0E2378-03F6-496E-BB2D-CC28839811FD}" dt="2021-04-26T20:10:31.408" v="29" actId="478"/>
          <ac:spMkLst>
            <pc:docMk/>
            <pc:sldMk cId="964191124" sldId="263"/>
            <ac:spMk id="3" creationId="{0D67B2D6-9829-402C-80BF-F31EA8C4DDEA}"/>
          </ac:spMkLst>
        </pc:spChg>
        <pc:spChg chg="add mod">
          <ac:chgData name="Agata Rosselli" userId="0e3835dbe8917e97" providerId="LiveId" clId="{2A0E2378-03F6-496E-BB2D-CC28839811FD}" dt="2021-04-26T20:11:04.789" v="46" actId="1076"/>
          <ac:spMkLst>
            <pc:docMk/>
            <pc:sldMk cId="964191124" sldId="263"/>
            <ac:spMk id="4" creationId="{FF93AF77-536F-4AD3-9A1A-EEA5F0FFFFEA}"/>
          </ac:spMkLst>
        </pc:spChg>
        <pc:spChg chg="add mod">
          <ac:chgData name="Agata Rosselli" userId="0e3835dbe8917e97" providerId="LiveId" clId="{2A0E2378-03F6-496E-BB2D-CC28839811FD}" dt="2021-04-26T20:12:11.372" v="51" actId="1076"/>
          <ac:spMkLst>
            <pc:docMk/>
            <pc:sldMk cId="964191124" sldId="263"/>
            <ac:spMk id="6" creationId="{1E9CFD3D-B420-45C6-863B-F413757445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23B2-5FC9-46C5-9492-E9C674FD358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6C50-2A95-4543-A4C5-F788247532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61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8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2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9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58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63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9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45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36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9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5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6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2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90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546BA-79CA-43FC-B3FD-C206F527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PROGETTO ESAME </a:t>
            </a:r>
            <a:b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WEB 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33AAAE-4E66-47F3-8ECB-595885F5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it-IT" dirty="0">
                <a:latin typeface="Georgia Pro Black" panose="02040A02050405020203" pitchFamily="18" charset="0"/>
                <a:cs typeface="Aharoni" panose="02010803020104030203" pitchFamily="2" charset="-79"/>
              </a:rPr>
              <a:t>MHW3</a:t>
            </a:r>
          </a:p>
          <a:p>
            <a:pPr algn="l"/>
            <a:r>
              <a:rPr lang="it-IT" i="1" dirty="0">
                <a:latin typeface="Georgia Pro Black" panose="02040A02050405020203" pitchFamily="18" charset="0"/>
                <a:cs typeface="Aharoni" panose="02010803020104030203" pitchFamily="2" charset="-79"/>
              </a:rPr>
              <a:t>Agata Rosselli</a:t>
            </a:r>
          </a:p>
          <a:p>
            <a:pPr algn="l"/>
            <a:r>
              <a:rPr lang="it-IT" i="1" dirty="0">
                <a:latin typeface="Georgia Pro Black" panose="02040A02050405020203" pitchFamily="18" charset="0"/>
                <a:cs typeface="Aharoni" panose="02010803020104030203" pitchFamily="2" charset="-79"/>
              </a:rPr>
              <a:t>O46002240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2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ADC3543-6FD2-4363-8CEE-0511D3BEE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11396" r="57955" b="7508"/>
          <a:stretch/>
        </p:blipFill>
        <p:spPr>
          <a:xfrm>
            <a:off x="167640" y="666630"/>
            <a:ext cx="4831080" cy="5929053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95D4C8-26D7-48A6-A793-8C2123ED61A5}"/>
              </a:ext>
            </a:extLst>
          </p:cNvPr>
          <p:cNvSpPr txBox="1"/>
          <p:nvPr/>
        </p:nvSpPr>
        <p:spPr>
          <a:xfrm>
            <a:off x="2394976" y="81855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JAVASCRIPT – I API  «Random Users»</a:t>
            </a:r>
          </a:p>
        </p:txBody>
      </p:sp>
      <p:pic>
        <p:nvPicPr>
          <p:cNvPr id="7" name="Immagine 6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EBBBF4F2-D71C-48CA-9A62-9CC74EF60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t="12707" r="64875" b="31933"/>
          <a:stretch/>
        </p:blipFill>
        <p:spPr>
          <a:xfrm>
            <a:off x="5669280" y="946025"/>
            <a:ext cx="4831080" cy="53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201665FA-32E4-4AF6-AFAF-66A9AF59D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t="47438" r="49934" b="28158"/>
          <a:stretch/>
        </p:blipFill>
        <p:spPr>
          <a:xfrm>
            <a:off x="380999" y="426720"/>
            <a:ext cx="9995095" cy="32004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FAB07B-1F8B-4EB2-A3E8-4F5336286AD6}"/>
              </a:ext>
            </a:extLst>
          </p:cNvPr>
          <p:cNvSpPr txBox="1"/>
          <p:nvPr/>
        </p:nvSpPr>
        <p:spPr>
          <a:xfrm>
            <a:off x="1203960" y="4023360"/>
            <a:ext cx="79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API «Random Users» si occupa di generare degli utenti random, inoltre di questi utenti viene caricata una foto profilo, il nome, il cognome e il numero di telefono, si tratta di una API senza autenticazione.</a:t>
            </a:r>
          </a:p>
        </p:txBody>
      </p:sp>
    </p:spTree>
    <p:extLst>
      <p:ext uri="{BB962C8B-B14F-4D97-AF65-F5344CB8AC3E}">
        <p14:creationId xmlns:p14="http://schemas.microsoft.com/office/powerpoint/2010/main" val="32341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93AF77-536F-4AD3-9A1A-EEA5F0FFFFEA}"/>
              </a:ext>
            </a:extLst>
          </p:cNvPr>
          <p:cNvSpPr txBox="1"/>
          <p:nvPr/>
        </p:nvSpPr>
        <p:spPr>
          <a:xfrm>
            <a:off x="1615440" y="198119"/>
            <a:ext cx="896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FILE JSON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9CFD3D-B420-45C6-863B-F413757445AB}"/>
              </a:ext>
            </a:extLst>
          </p:cNvPr>
          <p:cNvSpPr txBox="1"/>
          <p:nvPr/>
        </p:nvSpPr>
        <p:spPr>
          <a:xfrm>
            <a:off x="304800" y="889843"/>
            <a:ext cx="120091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 Array(24)</a:t>
            </a:r>
          </a:p>
          <a:p>
            <a:r>
              <a:rPr lang="it-IT" dirty="0"/>
              <a:t>0:</a:t>
            </a:r>
          </a:p>
          <a:p>
            <a:r>
              <a:rPr lang="it-IT" dirty="0" err="1"/>
              <a:t>cell</a:t>
            </a:r>
            <a:r>
              <a:rPr lang="it-IT" dirty="0"/>
              <a:t>: "(436)-202-8266"</a:t>
            </a:r>
          </a:p>
          <a:p>
            <a:r>
              <a:rPr lang="it-IT" dirty="0" err="1"/>
              <a:t>dob</a:t>
            </a:r>
            <a:r>
              <a:rPr lang="it-IT" dirty="0"/>
              <a:t>: {date: "1970-05-09T11:45:56.576Z", </a:t>
            </a:r>
            <a:r>
              <a:rPr lang="it-IT" dirty="0" err="1"/>
              <a:t>age</a:t>
            </a:r>
            <a:r>
              <a:rPr lang="it-IT" dirty="0"/>
              <a:t>: 51}</a:t>
            </a:r>
          </a:p>
          <a:p>
            <a:r>
              <a:rPr lang="it-IT" dirty="0"/>
              <a:t>email: "alberto.fletcher@example.com"</a:t>
            </a:r>
          </a:p>
          <a:p>
            <a:r>
              <a:rPr lang="it-IT" dirty="0"/>
              <a:t>gender: "male"</a:t>
            </a:r>
          </a:p>
          <a:p>
            <a:r>
              <a:rPr lang="it-IT" dirty="0"/>
              <a:t>id: {name: "SSN", </a:t>
            </a:r>
            <a:r>
              <a:rPr lang="it-IT" dirty="0" err="1"/>
              <a:t>value</a:t>
            </a:r>
            <a:r>
              <a:rPr lang="it-IT" dirty="0"/>
              <a:t>: "916-02-1673"}</a:t>
            </a:r>
          </a:p>
          <a:p>
            <a:r>
              <a:rPr lang="it-IT" dirty="0"/>
              <a:t>location: {street: {…}, city: "Surrey", state: "Louisiana", country: "United States", </a:t>
            </a:r>
            <a:r>
              <a:rPr lang="it-IT" dirty="0" err="1"/>
              <a:t>postcode</a:t>
            </a:r>
            <a:r>
              <a:rPr lang="it-IT" dirty="0"/>
              <a:t>: 60792, …}</a:t>
            </a:r>
          </a:p>
          <a:p>
            <a:r>
              <a:rPr lang="it-IT" dirty="0"/>
              <a:t>login: {</a:t>
            </a:r>
            <a:r>
              <a:rPr lang="it-IT" dirty="0" err="1"/>
              <a:t>uuid</a:t>
            </a:r>
            <a:r>
              <a:rPr lang="it-IT" dirty="0"/>
              <a:t>: "0419fe59-f880-486e-a5d2-f7fe1ca6747a", username: "ticklishcat978", password: "</a:t>
            </a:r>
            <a:r>
              <a:rPr lang="it-IT" dirty="0" err="1"/>
              <a:t>filthy</a:t>
            </a:r>
            <a:r>
              <a:rPr lang="it-IT" dirty="0"/>
              <a:t>", </a:t>
            </a:r>
            <a:r>
              <a:rPr lang="it-IT" dirty="0" err="1"/>
              <a:t>salt</a:t>
            </a:r>
            <a:r>
              <a:rPr lang="it-IT" dirty="0"/>
              <a:t>: "0FHaHA6z", md5: "026f69e94f0b05734fcb8a42f8149b05", …}</a:t>
            </a:r>
          </a:p>
          <a:p>
            <a:r>
              <a:rPr lang="it-IT" dirty="0"/>
              <a:t>name: {</a:t>
            </a:r>
            <a:r>
              <a:rPr lang="it-IT" dirty="0" err="1"/>
              <a:t>title</a:t>
            </a:r>
            <a:r>
              <a:rPr lang="it-IT" dirty="0"/>
              <a:t>: "</a:t>
            </a:r>
            <a:r>
              <a:rPr lang="it-IT" dirty="0" err="1"/>
              <a:t>Mr</a:t>
            </a:r>
            <a:r>
              <a:rPr lang="it-IT" dirty="0"/>
              <a:t>", first: "Alberto", last: "Fletcher"}</a:t>
            </a:r>
          </a:p>
          <a:p>
            <a:r>
              <a:rPr lang="it-IT" dirty="0" err="1"/>
              <a:t>nat</a:t>
            </a:r>
            <a:r>
              <a:rPr lang="it-IT" dirty="0"/>
              <a:t>: "US"</a:t>
            </a:r>
          </a:p>
          <a:p>
            <a:r>
              <a:rPr lang="it-IT" dirty="0"/>
              <a:t>phone: "(076)-442-4683"</a:t>
            </a:r>
          </a:p>
          <a:p>
            <a:r>
              <a:rPr lang="it-IT" dirty="0"/>
              <a:t>picture: {large: "https://randomuser.me/api/portraits/men/90.jpg", medium: "https://randomuser.me/api/portraits/med/men/90.jpg", </a:t>
            </a:r>
            <a:r>
              <a:rPr lang="it-IT" dirty="0" err="1"/>
              <a:t>thumbnail</a:t>
            </a:r>
            <a:r>
              <a:rPr lang="it-IT" dirty="0"/>
              <a:t>: "https://randomuser.me/api/portraits/thumb/men/90.jpg"}</a:t>
            </a:r>
          </a:p>
          <a:p>
            <a:r>
              <a:rPr lang="it-IT" dirty="0" err="1"/>
              <a:t>registered</a:t>
            </a:r>
            <a:r>
              <a:rPr lang="it-IT" dirty="0"/>
              <a:t>: {date: "2018-09-07T05:35:00.104Z", </a:t>
            </a:r>
            <a:r>
              <a:rPr lang="it-IT" dirty="0" err="1"/>
              <a:t>age</a:t>
            </a:r>
            <a:r>
              <a:rPr lang="it-IT" dirty="0"/>
              <a:t>: 3}</a:t>
            </a:r>
          </a:p>
          <a:p>
            <a:r>
              <a:rPr lang="it-IT" dirty="0"/>
              <a:t>__proto__: Object</a:t>
            </a:r>
          </a:p>
        </p:txBody>
      </p:sp>
    </p:spTree>
    <p:extLst>
      <p:ext uri="{BB962C8B-B14F-4D97-AF65-F5344CB8AC3E}">
        <p14:creationId xmlns:p14="http://schemas.microsoft.com/office/powerpoint/2010/main" val="9641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4FB2AB-3049-4695-9F45-77CFE86BD742}"/>
              </a:ext>
            </a:extLst>
          </p:cNvPr>
          <p:cNvSpPr txBox="1"/>
          <p:nvPr/>
        </p:nvSpPr>
        <p:spPr>
          <a:xfrm>
            <a:off x="1409700" y="6906"/>
            <a:ext cx="937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JAVASCRIPT – II API  «Google </a:t>
            </a:r>
            <a:r>
              <a:rPr lang="it-IT" sz="3200" b="1" dirty="0" err="1"/>
              <a:t>Calendar</a:t>
            </a:r>
            <a:r>
              <a:rPr lang="it-IT" sz="3200" b="1" dirty="0"/>
              <a:t>»</a:t>
            </a:r>
          </a:p>
          <a:p>
            <a:pPr algn="ctr"/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3D2926-4FCC-491E-A023-5AB94804A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0870" r="38500" b="9314"/>
          <a:stretch/>
        </p:blipFill>
        <p:spPr>
          <a:xfrm>
            <a:off x="295270" y="672661"/>
            <a:ext cx="7196365" cy="59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8476D9-7702-44D3-8190-A1F2B4A5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" t="14024" r="24182" b="8635"/>
          <a:stretch/>
        </p:blipFill>
        <p:spPr>
          <a:xfrm>
            <a:off x="855368" y="222600"/>
            <a:ext cx="10117432" cy="6412799"/>
          </a:xfrm>
        </p:spPr>
      </p:pic>
    </p:spTree>
    <p:extLst>
      <p:ext uri="{BB962C8B-B14F-4D97-AF65-F5344CB8AC3E}">
        <p14:creationId xmlns:p14="http://schemas.microsoft.com/office/powerpoint/2010/main" val="191550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510BEF-16FD-44DC-A978-8CB0B7979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11319" r="38943" b="9063"/>
          <a:stretch/>
        </p:blipFill>
        <p:spPr>
          <a:xfrm>
            <a:off x="283778" y="204951"/>
            <a:ext cx="7866994" cy="6425232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F3E87B-2F35-4ED2-8364-4030D9B5BE06}"/>
              </a:ext>
            </a:extLst>
          </p:cNvPr>
          <p:cNvSpPr txBox="1"/>
          <p:nvPr/>
        </p:nvSpPr>
        <p:spPr>
          <a:xfrm>
            <a:off x="8290560" y="394454"/>
            <a:ext cx="3901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tratta di un’API con </a:t>
            </a:r>
            <a:r>
              <a:rPr lang="it-IT" dirty="0" err="1"/>
              <a:t>OAuth</a:t>
            </a:r>
            <a:r>
              <a:rPr lang="it-IT" dirty="0"/>
              <a:t> 2.0, per poter essere utilizzata è stata eseguita la richiesta del Token.</a:t>
            </a:r>
          </a:p>
          <a:p>
            <a:endParaRPr lang="it-IT" dirty="0"/>
          </a:p>
          <a:p>
            <a:r>
              <a:rPr lang="it-IT" dirty="0"/>
              <a:t>Tramite la fetch ho richiesto tutte le informazioni relative agli eventi caricati sul calendario.</a:t>
            </a:r>
          </a:p>
        </p:txBody>
      </p:sp>
    </p:spTree>
    <p:extLst>
      <p:ext uri="{BB962C8B-B14F-4D97-AF65-F5344CB8AC3E}">
        <p14:creationId xmlns:p14="http://schemas.microsoft.com/office/powerpoint/2010/main" val="227483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A9DBA-8594-4A2C-A08E-47991BF545AB}"/>
              </a:ext>
            </a:extLst>
          </p:cNvPr>
          <p:cNvSpPr txBox="1"/>
          <p:nvPr/>
        </p:nvSpPr>
        <p:spPr>
          <a:xfrm>
            <a:off x="1335796" y="3572"/>
            <a:ext cx="950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FILE JSON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8EAB9E-930A-46CD-93FC-7655F9807DDB}"/>
              </a:ext>
            </a:extLst>
          </p:cNvPr>
          <p:cNvSpPr txBox="1"/>
          <p:nvPr/>
        </p:nvSpPr>
        <p:spPr>
          <a:xfrm>
            <a:off x="0" y="526792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items: Array(6)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0: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colorId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"11"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created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"2021-04-19T15:24:55.000Z"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creator: {email: "agatarosselli@gmail.com"}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description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"Gara di 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Tul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end: {date: "2021-05-31"}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etag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"\"3237692423210000\""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eventType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"default"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htmlLink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"https://www.google.com/calendar/event?eid=MGFtaG10dnQxMzhya2JzdWY4NmEwcGduYTkgdThybTYycHVhbm9tZjIxN2NpbnB1b3NldHNAZw"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iCalUID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"0amhmtvt138rkbsuf86a0pgna9@google.com"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id: "0amhmtvt138rkbsuf86a0pgna9"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kind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calendar#event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organizer: {email: "u8rm62puanomf217cinpuosets@group.calendar.google.com", 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displayName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"Calendario Allenamenti", self: 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true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reminders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{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useDefault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false}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sequence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0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start: {date: "2021-05-30"}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status: "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confirmed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summary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"Gara Nazionale"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transparency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</a:t>
            </a:r>
            <a:r>
              <a:rPr lang="it-IT" sz="1600" b="0" i="0" dirty="0" err="1">
                <a:effectLst/>
                <a:latin typeface="consolas" panose="020B0609020204030204" pitchFamily="49" charset="0"/>
              </a:rPr>
              <a:t>transparent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 err="1">
                <a:effectLst/>
                <a:latin typeface="consolas" panose="020B0609020204030204" pitchFamily="49" charset="0"/>
              </a:rPr>
              <a:t>updated</a:t>
            </a:r>
            <a:r>
              <a:rPr lang="it-IT" sz="1600" b="0" i="0" dirty="0">
                <a:effectLst/>
                <a:latin typeface="consolas" panose="020B0609020204030204" pitchFamily="49" charset="0"/>
              </a:rPr>
              <a:t>: "2021-04-19T15:30:11.605Z"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it-IT" sz="1600" b="0" i="0" dirty="0">
                <a:effectLst/>
                <a:latin typeface="consolas" panose="020B0609020204030204" pitchFamily="49" charset="0"/>
              </a:rPr>
              <a:t>__proto__: Object</a:t>
            </a:r>
          </a:p>
        </p:txBody>
      </p:sp>
    </p:spTree>
    <p:extLst>
      <p:ext uri="{BB962C8B-B14F-4D97-AF65-F5344CB8AC3E}">
        <p14:creationId xmlns:p14="http://schemas.microsoft.com/office/powerpoint/2010/main" val="228267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Personalizzato 3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40000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493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Aharoni</vt:lpstr>
      <vt:lpstr>Calibri</vt:lpstr>
      <vt:lpstr>Calisto MT</vt:lpstr>
      <vt:lpstr>consolas</vt:lpstr>
      <vt:lpstr>Georgia Pro Black</vt:lpstr>
      <vt:lpstr>Wingdings 2</vt:lpstr>
      <vt:lpstr>Ardesia</vt:lpstr>
      <vt:lpstr>PROGETTO ESAME  WEB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AGATA ROSSELLI</dc:creator>
  <cp:lastModifiedBy>Agata Rosselli</cp:lastModifiedBy>
  <cp:revision>11</cp:revision>
  <dcterms:created xsi:type="dcterms:W3CDTF">2021-03-21T15:55:24Z</dcterms:created>
  <dcterms:modified xsi:type="dcterms:W3CDTF">2021-04-26T20:12:18Z</dcterms:modified>
</cp:coreProperties>
</file>