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omforta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mfortaa-regular.fntdata"/><Relationship Id="rId8" Type="http://schemas.openxmlformats.org/officeDocument/2006/relationships/font" Target="fonts/Comforta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5625" y="548025"/>
            <a:ext cx="5840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100" y="-1188150"/>
            <a:ext cx="7519800" cy="75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10225" y="677450"/>
            <a:ext cx="632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Computer: MacBook Air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Processor: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.8 GHz Dual-Core Intel Core i5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004175" y="1299575"/>
            <a:ext cx="5135700" cy="22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004175" y="1235788"/>
            <a:ext cx="31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OS: MacOs Monterey 12.6.8 (8G)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113775" y="1610025"/>
            <a:ext cx="4932000" cy="186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113775" y="1610025"/>
            <a:ext cx="56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3.9.6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125" y="1661950"/>
            <a:ext cx="296350" cy="2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2254675" y="1958300"/>
            <a:ext cx="4697400" cy="143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411275" y="2111500"/>
            <a:ext cx="829800" cy="8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573538" y="2111500"/>
            <a:ext cx="829800" cy="8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735825" y="2111500"/>
            <a:ext cx="829800" cy="8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5799900" y="2111500"/>
            <a:ext cx="829800" cy="8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411275" y="2291575"/>
            <a:ext cx="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main.py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608050" y="2235225"/>
            <a:ext cx="8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balances.csv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4666825" y="2171550"/>
            <a:ext cx="64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users.csv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5757750" y="2156100"/>
            <a:ext cx="91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transaction.history.csv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