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03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2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6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3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57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6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0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60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3460-5170-4502-8273-42E257C9035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0557-6689-4235-AAF1-60B78872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831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81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2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31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9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46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34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0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59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962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</cp:revision>
  <dcterms:created xsi:type="dcterms:W3CDTF">2023-09-05T17:53:41Z</dcterms:created>
  <dcterms:modified xsi:type="dcterms:W3CDTF">2023-09-05T17:54:36Z</dcterms:modified>
</cp:coreProperties>
</file>