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469C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2361437" y="121200"/>
            <a:ext cx="4421100" cy="781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SQ(L)uad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163300" y="4306750"/>
            <a:ext cx="8239500" cy="71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Team Members: Aggie Benichou, Frankie Klerer, Liam Mungovan, Nick Turney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1430700" y="3540875"/>
            <a:ext cx="6282600" cy="52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“Providing sound database solutions since November 2016”</a:t>
            </a:r>
          </a:p>
        </p:txBody>
      </p:sp>
      <p:pic>
        <p:nvPicPr>
          <p:cNvPr descr="http://www.slideteam.net/media/catalog/product/cache/1/small_image/365x265/9df78eab33525d08d6e5fb8d27136e95/0/9/0914_3d_man_standing_in_computer_servers_stock_photo_Slide01.jp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687" y="942925"/>
            <a:ext cx="34766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9275" y="590850"/>
            <a:ext cx="4066800" cy="67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The Application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71900" y="1810450"/>
            <a:ext cx="8222100" cy="30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2000"/>
              <a:t>Our web application is has three pages: a “home” tab, an “About” tab, and a “Relations” tab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2000"/>
              <a:t>From the “Home” tab the user can select three schools to compare across any year and Cohort Grad Rate attribute</a:t>
            </a:r>
          </a:p>
          <a:p>
            <a:pPr indent="-355600" lvl="1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2000"/>
              <a:t>When the user makes their selections they are taken to a separate page where the graph is displayed</a:t>
            </a:r>
          </a:p>
          <a:p>
            <a:pPr indent="-355600" lvl="0" marL="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2000"/>
              <a:t>The “About” and “Relations” page give information describing the project and our database design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496325"/>
            <a:ext cx="51033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Future Improvements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44750" y="1734700"/>
            <a:ext cx="8254500" cy="283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2000"/>
              <a:t>We would like to include a few static graphs and charts showing interesting trends that we found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2000"/>
              <a:t>We would also like to include more dynamic visualizations that compare Yearly Rates, counties, or types of schools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2000"/>
              <a:t>Some sort of filter that removes the option to                              select schools without data</a:t>
            </a:r>
          </a:p>
        </p:txBody>
      </p:sp>
      <p:pic>
        <p:nvPicPr>
          <p:cNvPr descr="Image result for thinking clip art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900" y="3173975"/>
            <a:ext cx="1818925" cy="18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9275" y="566225"/>
            <a:ext cx="4831800" cy="70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Goals of Our Project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9275" y="1919075"/>
            <a:ext cx="8566500" cy="30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2000"/>
              <a:t>Assist the United Way of the Greater Lehigh Valley by building a single, unified database of all educational data of PA schools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2000"/>
              <a:t>Use the data to explore the performance of schools in PA, specifically in the Lehigh Valley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2000"/>
              <a:t>Create a user-friendly tool that allows the user to explore the data on their own</a:t>
            </a:r>
          </a:p>
          <a:p>
            <a:pPr indent="-355600" lvl="0" marL="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2000"/>
              <a:t>Provide a platform that is robust but expandable for the inclusion of future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273825" y="499950"/>
            <a:ext cx="4771200" cy="68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Tools and Approach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273825" y="1734700"/>
            <a:ext cx="8558700" cy="316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2000"/>
              <a:t>Tools used in the project: PSQL, Ruby on Rails, JQuery, CSS, JavaScript(D3), and Bootstrap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2000"/>
              <a:t>The first step was to draw out the design of our database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2000"/>
              <a:t>Next we implemented our design in PSQL and loaded our data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2000"/>
              <a:t>Third we queried the data and decided on visualizations to display on our website</a:t>
            </a:r>
          </a:p>
          <a:p>
            <a:pPr indent="-355600" lvl="0" marL="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2000"/>
              <a:t>Last, we used the available tools to create our web application and connect it to our database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42000" y="551075"/>
            <a:ext cx="3354600" cy="70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The Data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223800" y="1629650"/>
            <a:ext cx="8696400" cy="361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"/>
              <a:t>The data we have is separated into two different sections: cohort graduation rates and graduation rates by school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"/>
              <a:t>Cohort graduation rates shows the data of different gender, racial/ethnic, and socioeconomic groups from 2011 to 2015</a:t>
            </a:r>
          </a:p>
          <a:p>
            <a:pPr indent="-342900" lvl="1" marL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800"/>
              <a:t>The cohort grad rates data is split into the number of years it took to graduate; either 4, 5, or 6 years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"/>
              <a:t>Grad rates by school show the academic performance of all high school or secondary schools in PA</a:t>
            </a:r>
          </a:p>
          <a:p>
            <a:pPr indent="-342900" lvl="1" marL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800"/>
              <a:t>Grad rates by school contains data from 2004 to 2015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"/>
              <a:t>Data comes from the PA Department of Education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61023_130333.jp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62" y="152400"/>
            <a:ext cx="860007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61022_173725.jp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7" y="152400"/>
            <a:ext cx="860213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449" y="0"/>
            <a:ext cx="39531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66250" y="543500"/>
            <a:ext cx="4316700" cy="70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Database Design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60950" y="1669100"/>
            <a:ext cx="8222100" cy="331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000"/>
              <a:t>We used three relations in our database: Schools, Yearly Rates, and Multi-Year Rates 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000"/>
              <a:t>The School relation lists information about each of the schools in PA where the data comes from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000"/>
              <a:t>The Multi-Year Rates relation contains all information regarding the graduation rates of the various racial, ethnic, and socioeconomic groups categorized by the state of Pennsylvania</a:t>
            </a:r>
          </a:p>
          <a:p>
            <a:pPr indent="-355600" lvl="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000"/>
              <a:t>Yearly rates holds the data describing the education that students pursue after their high-school graduating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469600" y="2961925"/>
            <a:ext cx="2628600" cy="193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CREATE TABLE school 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school_id integer NOT NULL,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aun integer,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school_name character varying(200),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county character varying(200),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type character varying(20),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lea character varying(75)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092925" y="363625"/>
            <a:ext cx="3306300" cy="45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CREATE TABLE multiyearrates 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schoolid integer NOT NULL,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startyear character varying(10) NOT NULL,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timeperiod integer NOT NULL,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totalcohort character varying(20),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totalgrads character varying(20),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male double precision,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female double precision,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white double precision,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hispanic double precision,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black double precision,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asian double precision,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multiracial double precision,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americanindianalaskan double precision,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specialed double precision,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econdisadv double precision,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migrant double precision,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ell double precision,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nativehawaiianpacificislander double precision,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endyear character varying(10),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177550" y="363625"/>
            <a:ext cx="3212700" cy="24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CREATE TABLE yearlyrates 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schoolid integer NOT NULL,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startyear integer NOT NULL,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totalgrads character varying(20),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twofouryearcollegepercent double precision,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specializeddegreepercent double precision,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totalcollegeboundpercent double precision,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totalndgpsspercent double precision,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totalpostsecondarypercent double precision,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endyear character varying(10),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