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05CC-EE72-4783-B9B8-4EECBB33686D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7D85-B989-4E46-ADE3-4E36A03D1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FF1E-227A-4AF1-8815-64242440B1EE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F6CE-8E55-4AF4-AC7F-D8220FEB2A8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D6B0-604E-4199-98FE-CA902C918E76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AF6-F46D-4D80-8697-FCAA7E105BFC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11D-E461-4564-9BAD-060892B14848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C274-F00F-4D21-95F2-E2FBEBAFB0A7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4B00-A058-4699-A568-B39415CEACDA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C2A4-4331-4D75-9D97-E5D0D032DFD9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AD0-3C11-4FA4-BDE4-6F71C7596204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3D5-519D-4776-8D55-C59B5F71256D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F782-F5A2-45E5-A5CF-1E64312E7364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BDCA-ADA6-4C1F-82AB-074242BF504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922564"/>
            <a:ext cx="7772400" cy="209822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</a:t>
            </a:r>
            <a:r>
              <a:rPr lang="en-IN" dirty="0" smtClean="0"/>
              <a:t>Review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AI POWERED CODE GENERATER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48" y="3012622"/>
            <a:ext cx="7266215" cy="273503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Team Members: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			</a:t>
            </a:r>
            <a:r>
              <a:rPr lang="en-US" sz="1800" b="1" dirty="0" err="1" smtClean="0">
                <a:solidFill>
                  <a:schemeClr val="tx1"/>
                </a:solidFill>
              </a:rPr>
              <a:t>Agatheeswaran</a:t>
            </a:r>
            <a:r>
              <a:rPr lang="en-US" sz="1800" b="1" dirty="0" smtClean="0">
                <a:solidFill>
                  <a:schemeClr val="tx1"/>
                </a:solidFill>
              </a:rPr>
              <a:t> A (8208E22ASR008)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	     		     </a:t>
            </a:r>
            <a:r>
              <a:rPr lang="en-US" sz="1800" b="1" dirty="0" err="1" smtClean="0">
                <a:solidFill>
                  <a:schemeClr val="tx1"/>
                </a:solidFill>
              </a:rPr>
              <a:t>Haseeb</a:t>
            </a:r>
            <a:r>
              <a:rPr lang="en-US" sz="1800" b="1" dirty="0" smtClean="0">
                <a:solidFill>
                  <a:schemeClr val="tx1"/>
                </a:solidFill>
              </a:rPr>
              <a:t> Mohammed (8208E22ASR022)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           		               </a:t>
            </a:r>
            <a:r>
              <a:rPr lang="en-US" sz="1800" b="1" dirty="0" err="1" smtClean="0">
                <a:solidFill>
                  <a:schemeClr val="tx1"/>
                </a:solidFill>
              </a:rPr>
              <a:t>Praveenkumar</a:t>
            </a:r>
            <a:r>
              <a:rPr lang="en-US" sz="1800" b="1" dirty="0" smtClean="0">
                <a:solidFill>
                  <a:schemeClr val="tx1"/>
                </a:solidFill>
              </a:rPr>
              <a:t> S (8208E22ASR040)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   </a:t>
            </a:r>
            <a:r>
              <a:rPr lang="en-US" sz="1800" b="1" dirty="0" smtClean="0">
                <a:solidFill>
                  <a:schemeClr val="tx1"/>
                </a:solidFill>
              </a:rPr>
              <a:t>Project </a:t>
            </a:r>
            <a:r>
              <a:rPr lang="en-US" sz="1800" b="1" dirty="0" err="1" smtClean="0">
                <a:solidFill>
                  <a:schemeClr val="tx1"/>
                </a:solidFill>
              </a:rPr>
              <a:t>coordinater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</a:rPr>
              <a:t>Mr.R.Gopinath</a:t>
            </a:r>
            <a:r>
              <a:rPr lang="en-US" sz="18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	     </a:t>
            </a:r>
            <a:r>
              <a:rPr lang="en-US" sz="1800" b="1" dirty="0" err="1" smtClean="0">
                <a:solidFill>
                  <a:schemeClr val="tx1"/>
                </a:solidFill>
              </a:rPr>
              <a:t>Assistan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Professer</a:t>
            </a:r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1904AS651 - Mini project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Requirements: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frameworks: TensorFlow, </a:t>
            </a:r>
            <a:r>
              <a:rPr lang="en-IN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OpenAI API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Hardware: GPU-based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training, cloud deployment options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3998B-456B-3827-13E1-0AFC13D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Usage and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l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Healthcare: Disease detection, medical imaging analysis, drug discovery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Finance: Fraud detection, algorithmic trading, risk assessment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Manufacturing: Predictive maintenance, quality control, defect detection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Retail: Recommendation systems, customer sentiment analysis, demand forecasting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AI: Image synthesis (GANs), text generation (GPT models), AI-driven art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6DB24B-CA9C-F28F-E062-C3DBF628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/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99614E-EFA1-2A7B-BA22-C52E38DB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IN" dirty="0"/>
              <a:t>Problem Identified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099" y="1600199"/>
            <a:ext cx="8082644" cy="478427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Time-Consuming Code Writing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Writing </a:t>
            </a:r>
            <a:r>
              <a:rPr lang="en-US" dirty="0">
                <a:solidFill>
                  <a:schemeClr val="tx1"/>
                </a:solidFill>
              </a:rPr>
              <a:t>code from scratch can take a lot of time, </a:t>
            </a:r>
            <a:r>
              <a:rPr lang="en-US" dirty="0" smtClean="0">
                <a:solidFill>
                  <a:schemeClr val="tx1"/>
                </a:solidFill>
              </a:rPr>
              <a:t>	especially </a:t>
            </a:r>
            <a:r>
              <a:rPr lang="en-US" dirty="0">
                <a:solidFill>
                  <a:schemeClr val="tx1"/>
                </a:solidFill>
              </a:rPr>
              <a:t>for beginners or in large projects.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Lack of Expertise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Non-technical </a:t>
            </a:r>
            <a:r>
              <a:rPr lang="en-US" dirty="0">
                <a:solidFill>
                  <a:schemeClr val="tx1"/>
                </a:solidFill>
              </a:rPr>
              <a:t>users or those new to programming </a:t>
            </a:r>
            <a:r>
              <a:rPr lang="en-US" dirty="0" smtClean="0">
                <a:solidFill>
                  <a:schemeClr val="tx1"/>
                </a:solidFill>
              </a:rPr>
              <a:t>may 	struggle </a:t>
            </a:r>
            <a:r>
              <a:rPr lang="en-US" dirty="0">
                <a:solidFill>
                  <a:schemeClr val="tx1"/>
                </a:solidFill>
              </a:rPr>
              <a:t>to write or debug code.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Syntax and Logical Errors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Developers </a:t>
            </a:r>
            <a:r>
              <a:rPr lang="en-US" dirty="0">
                <a:solidFill>
                  <a:schemeClr val="tx1"/>
                </a:solidFill>
              </a:rPr>
              <a:t>often face syntax errors or logical </a:t>
            </a:r>
            <a:r>
              <a:rPr lang="en-US" dirty="0" smtClean="0">
                <a:solidFill>
                  <a:schemeClr val="tx1"/>
                </a:solidFill>
              </a:rPr>
              <a:t>	mistakes 	that </a:t>
            </a:r>
            <a:r>
              <a:rPr lang="en-US" dirty="0">
                <a:solidFill>
                  <a:schemeClr val="tx1"/>
                </a:solidFill>
              </a:rPr>
              <a:t>can be time-consuming to identify and fix.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Inefficient Coding Practices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Manual </a:t>
            </a:r>
            <a:r>
              <a:rPr lang="en-US" dirty="0">
                <a:solidFill>
                  <a:schemeClr val="tx1"/>
                </a:solidFill>
              </a:rPr>
              <a:t>coding sometimes leads to redundant or </a:t>
            </a:r>
            <a:r>
              <a:rPr lang="en-US" dirty="0" smtClean="0">
                <a:solidFill>
                  <a:schemeClr val="tx1"/>
                </a:solidFill>
              </a:rPr>
              <a:t>	inefficient </a:t>
            </a:r>
            <a:r>
              <a:rPr lang="en-US" dirty="0">
                <a:solidFill>
                  <a:schemeClr val="tx1"/>
                </a:solidFill>
              </a:rPr>
              <a:t>code due to human error.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Limited Productivity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Developers </a:t>
            </a:r>
            <a:r>
              <a:rPr lang="en-US" dirty="0">
                <a:solidFill>
                  <a:schemeClr val="tx1"/>
                </a:solidFill>
              </a:rPr>
              <a:t>may spend excessive time on repetitive </a:t>
            </a:r>
            <a:r>
              <a:rPr lang="en-US" dirty="0" smtClean="0">
                <a:solidFill>
                  <a:schemeClr val="tx1"/>
                </a:solidFill>
              </a:rPr>
              <a:t>	tasks</a:t>
            </a:r>
            <a:r>
              <a:rPr lang="en-US" dirty="0">
                <a:solidFill>
                  <a:schemeClr val="tx1"/>
                </a:solidFill>
              </a:rPr>
              <a:t>, reducing innovation and productivity.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7DAC6-4F33-6E2D-52F6-89315854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AB31B-3144-0D7F-B20C-9514CBC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6181F9-138A-4B07-F102-0A7A7F1D1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51039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Enhance Accessibility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Enable beginners, non-programmers, and developers to write code effortlessly using natural language input.</a:t>
            </a:r>
          </a:p>
          <a:p>
            <a:pPr marL="0" indent="0">
              <a:buNone/>
            </a:pPr>
            <a:r>
              <a:rPr lang="en-US" b="1" dirty="0"/>
              <a:t>Improve Developer Efficiency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Reduce the time spent on repetitive coding tasks by automating code generation.</a:t>
            </a:r>
          </a:p>
          <a:p>
            <a:pPr marL="0" indent="0">
              <a:buNone/>
            </a:pPr>
            <a:r>
              <a:rPr lang="en-US" b="1" dirty="0"/>
              <a:t>Minimize Errors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Ensure accuracy in code by leveraging AI-powered validation and debugging.</a:t>
            </a:r>
          </a:p>
          <a:p>
            <a:pPr marL="0" indent="0">
              <a:buNone/>
            </a:pPr>
            <a:r>
              <a:rPr lang="en-US" b="1" dirty="0"/>
              <a:t>Promote Innovation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Allow developers to focus more on creative problem-solving and high-level design, rather than routine coding.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C8B59E-0C74-A079-1D25-E08A22A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5F0BF3-A1C8-8157-6683-1DE233E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IN" dirty="0"/>
              <a:t>Base Paper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dirty="0"/>
              <a:t>Title</a:t>
            </a:r>
          </a:p>
          <a:p>
            <a:r>
              <a:rPr lang="en-IN" dirty="0"/>
              <a:t>Author name </a:t>
            </a:r>
          </a:p>
          <a:p>
            <a:r>
              <a:rPr lang="en-IN" dirty="0"/>
              <a:t>Conferences name </a:t>
            </a:r>
          </a:p>
          <a:p>
            <a:r>
              <a:rPr lang="en-IN" dirty="0"/>
              <a:t>Year publication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63D7EC-73C4-32E1-0BA4-C710B7F3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Literature Review</a:t>
            </a:r>
          </a:p>
          <a:p>
            <a:endParaRPr dirty="0"/>
          </a:p>
          <a:p>
            <a:r>
              <a:rPr dirty="0"/>
              <a:t>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lang="en-IN" dirty="0"/>
              <a:t>Details from the supporting reference Paper?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7706B01-A0A6-7E28-4DFE-A2DC87E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Objective of the proposed system?? </a:t>
            </a:r>
          </a:p>
          <a:p>
            <a:pPr algn="l"/>
            <a:r>
              <a:rPr lang="en-IN" dirty="0"/>
              <a:t>Unique findings??</a:t>
            </a:r>
            <a:r>
              <a:rPr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FC5AE6-5A1D-E105-0F24-73EEE990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lang="en-IN" dirty="0"/>
              <a:t>Work flow / design / structure/UML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FF3299-1412-C5B9-1D05-35A4E61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061357"/>
            <a:ext cx="8899071" cy="55353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Problem Definition</a:t>
            </a:r>
          </a:p>
          <a:p>
            <a:pPr marL="400050" lvl="1" indent="0">
              <a:buNone/>
            </a:pPr>
            <a:r>
              <a:rPr lang="en-US" sz="3100" dirty="0"/>
              <a:t>Identify the scope and purpose of your AI-powered code generator, such as translating natural language input into code snippets or automating repetitive coding tasks.</a:t>
            </a:r>
          </a:p>
          <a:p>
            <a:pPr marL="400050" lvl="1" indent="0">
              <a:buNone/>
            </a:pPr>
            <a:r>
              <a:rPr lang="en-US" sz="3100" dirty="0"/>
              <a:t>Choose the programming languages or frameworks your generator will support.</a:t>
            </a:r>
          </a:p>
          <a:p>
            <a:pPr marL="0" indent="0">
              <a:buNone/>
            </a:pPr>
            <a:r>
              <a:rPr lang="en-US" sz="3500" b="1" dirty="0"/>
              <a:t>2. Data Collection</a:t>
            </a:r>
          </a:p>
          <a:p>
            <a:pPr marL="400050" lvl="1" indent="0">
              <a:buNone/>
            </a:pPr>
            <a:r>
              <a:rPr lang="en-US" sz="3100" dirty="0"/>
              <a:t>Gather datasets that contain annotated code examples and associated descriptions. For example:</a:t>
            </a:r>
          </a:p>
          <a:p>
            <a:pPr marL="857250" lvl="2" indent="0">
              <a:buNone/>
            </a:pPr>
            <a:r>
              <a:rPr lang="en-US" sz="3100" dirty="0"/>
              <a:t>Open-source repositories (e.g., </a:t>
            </a:r>
            <a:r>
              <a:rPr lang="en-US" sz="3100" dirty="0" err="1"/>
              <a:t>GitHub</a:t>
            </a:r>
            <a:r>
              <a:rPr lang="en-US" sz="3100" dirty="0"/>
              <a:t>).</a:t>
            </a:r>
          </a:p>
          <a:p>
            <a:pPr marL="857250" lvl="2" indent="0">
              <a:buNone/>
            </a:pPr>
            <a:r>
              <a:rPr lang="en-US" sz="3100" dirty="0"/>
              <a:t>Programming tutorials.</a:t>
            </a:r>
          </a:p>
          <a:p>
            <a:pPr marL="857250" lvl="2" indent="0">
              <a:buNone/>
            </a:pPr>
            <a:r>
              <a:rPr lang="en-US" sz="3100" dirty="0"/>
              <a:t>Dataset libraries (e.g., </a:t>
            </a:r>
            <a:r>
              <a:rPr lang="en-US" sz="3100" dirty="0" err="1"/>
              <a:t>CodeSearchNet</a:t>
            </a:r>
            <a:r>
              <a:rPr lang="en-US" sz="3100" dirty="0"/>
              <a:t>).</a:t>
            </a:r>
          </a:p>
          <a:p>
            <a:pPr marL="400050" lvl="1" indent="0">
              <a:buNone/>
            </a:pPr>
            <a:r>
              <a:rPr lang="en-US" sz="3100" dirty="0"/>
              <a:t>Ensure diverse and high-quality examples to cover various coding scenarios.</a:t>
            </a:r>
          </a:p>
          <a:p>
            <a:pPr marL="0" indent="0">
              <a:buNone/>
            </a:pPr>
            <a:r>
              <a:rPr lang="en-US" sz="3500" b="1" dirty="0"/>
              <a:t>3. Model Selection</a:t>
            </a:r>
          </a:p>
          <a:p>
            <a:pPr marL="400050" lvl="1" indent="0">
              <a:buNone/>
            </a:pPr>
            <a:r>
              <a:rPr lang="en-US" sz="3100" dirty="0"/>
              <a:t>Use pre-trained models like GPT, Codex, or other large language models specialized in code generation.</a:t>
            </a:r>
          </a:p>
          <a:p>
            <a:pPr marL="400050" lvl="1" indent="0">
              <a:buNone/>
            </a:pPr>
            <a:r>
              <a:rPr lang="en-US" sz="3100" dirty="0"/>
              <a:t>Choose frameworks for training (e.g., </a:t>
            </a:r>
            <a:r>
              <a:rPr lang="en-US" sz="3100" dirty="0" err="1"/>
              <a:t>PyTorch</a:t>
            </a:r>
            <a:r>
              <a:rPr lang="en-US" sz="3100" dirty="0"/>
              <a:t>, </a:t>
            </a:r>
            <a:r>
              <a:rPr lang="en-US" sz="3100" dirty="0" err="1"/>
              <a:t>TensorFlow</a:t>
            </a:r>
            <a:r>
              <a:rPr lang="en-US" sz="3100" dirty="0"/>
              <a:t>).</a:t>
            </a:r>
          </a:p>
          <a:p>
            <a:pPr marL="0" indent="0">
              <a:buNone/>
            </a:pPr>
            <a:r>
              <a:rPr lang="en-US" sz="3500" b="1" dirty="0"/>
              <a:t>4. Preprocessing</a:t>
            </a:r>
          </a:p>
          <a:p>
            <a:pPr marL="400050" lvl="1" indent="0">
              <a:buNone/>
            </a:pPr>
            <a:r>
              <a:rPr lang="en-US" sz="3100" dirty="0"/>
              <a:t>Clean and preprocess the dataset:</a:t>
            </a:r>
          </a:p>
          <a:p>
            <a:pPr marL="857250" lvl="2" indent="0">
              <a:buNone/>
            </a:pPr>
            <a:r>
              <a:rPr lang="en-US" sz="3100" dirty="0"/>
              <a:t>Normalize code syntax.</a:t>
            </a:r>
          </a:p>
          <a:p>
            <a:pPr marL="857250" lvl="2" indent="0">
              <a:buNone/>
            </a:pPr>
            <a:r>
              <a:rPr lang="en-US" sz="3100" dirty="0"/>
              <a:t>Remove redundant or corrupted data.</a:t>
            </a:r>
          </a:p>
          <a:p>
            <a:pPr marL="857250" lvl="2" indent="0">
              <a:buNone/>
            </a:pPr>
            <a:r>
              <a:rPr lang="en-US" sz="3100" dirty="0"/>
              <a:t>Tokenize both the natural language descriptions and code snippets.</a:t>
            </a:r>
          </a:p>
          <a:p>
            <a:pPr marL="400050" lvl="1" indent="0">
              <a:buNone/>
            </a:pPr>
            <a:r>
              <a:rPr lang="en-US" sz="3100" dirty="0"/>
              <a:t>Create pairs of input-output formats (description → code).</a:t>
            </a:r>
          </a:p>
          <a:p>
            <a:pPr marL="0" indent="0">
              <a:buNone/>
            </a:pPr>
            <a:r>
              <a:rPr lang="en-US" sz="3500" b="1" dirty="0"/>
              <a:t>5. Model Training</a:t>
            </a:r>
          </a:p>
          <a:p>
            <a:pPr marL="400050" lvl="1" indent="0">
              <a:buNone/>
            </a:pPr>
            <a:r>
              <a:rPr lang="en-US" sz="3100" dirty="0"/>
              <a:t>Fine-tune the pre-trained model with your prepared dataset.</a:t>
            </a:r>
          </a:p>
          <a:p>
            <a:pPr marL="400050" lvl="1" indent="0">
              <a:buNone/>
            </a:pPr>
            <a:r>
              <a:rPr lang="en-US" sz="3100" dirty="0"/>
              <a:t>Define objectives, such as generating accurate and syntactically correct code.</a:t>
            </a:r>
          </a:p>
          <a:p>
            <a:pPr marL="400050" lvl="1" indent="0">
              <a:buNone/>
            </a:pPr>
            <a:r>
              <a:rPr lang="en-US" sz="3100" dirty="0"/>
              <a:t>Use reinforcement learning or supervised learning to improve the model's performance.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931D2C-A28D-2FD7-B15A-CEBE30CD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F1-score(ML and DL)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for Generative AI models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62EDF7-9D20-5EF1-5FE3-EA02B1EC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492</Words>
  <Application>Microsoft Office PowerPoint</Application>
  <PresentationFormat>On-screen Show (4:3)</PresentationFormat>
  <Paragraphs>112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Review  AI POWERED CODE GENERATER </vt:lpstr>
      <vt:lpstr>Problem Identified</vt:lpstr>
      <vt:lpstr>Key Business Objectives</vt:lpstr>
      <vt:lpstr>Base Paper Details</vt:lpstr>
      <vt:lpstr>Literature Review      </vt:lpstr>
      <vt:lpstr>Proposed Solution </vt:lpstr>
      <vt:lpstr>Architecture</vt:lpstr>
      <vt:lpstr>Implementation Details </vt:lpstr>
      <vt:lpstr>Model Performance  </vt:lpstr>
      <vt:lpstr>Hardware/Software Requirements</vt:lpstr>
      <vt:lpstr>Possible Usage and  Beneficiaries Industry </vt:lpstr>
      <vt:lpstr>Conclusion /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AI POWERED CODE GENERATER</dc:title>
  <dc:creator>Student</dc:creator>
  <cp:lastModifiedBy>Student</cp:lastModifiedBy>
  <cp:revision>5</cp:revision>
  <dcterms:modified xsi:type="dcterms:W3CDTF">2025-04-01T10:33:20Z</dcterms:modified>
</cp:coreProperties>
</file>