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405CC-EE72-4783-B9B8-4EECBB33686D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37D85-B989-4E46-ADE3-4E36A03D16C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7D85-B989-4E46-ADE3-4E36A03D16C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7D85-B989-4E46-ADE3-4E36A03D16C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37D85-B989-4E46-ADE3-4E36A03D16C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DFF1E-227A-4AF1-8815-64242440B1EE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5F6CE-8E55-4AF4-AC7F-D8220FEB2A84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5D6B0-604E-4199-98FE-CA902C918E76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F8AF6-F46D-4D80-8697-FCAA7E105BFC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B11D-E461-4564-9BAD-060892B14848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C274-F00F-4D21-95F2-E2FBEBAFB0A7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04B00-A058-4699-A568-B39415CEACDA}" type="datetime1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3C2A4-4331-4D75-9D97-E5D0D032DFD9}" type="datetime1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2DAD0-3C11-4FA4-BDE4-6F71C7596204}" type="datetime1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93D5-519D-4776-8D55-C59B5F71256D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F782-F5A2-45E5-A5CF-1E64312E7364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3BDCA-ADA6-4C1F-82AB-074242BF5041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1904AS651 - Mini project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76400"/>
            <a:ext cx="7772400" cy="1470025"/>
          </a:xfrm>
        </p:spPr>
        <p:txBody>
          <a:bodyPr/>
          <a:lstStyle/>
          <a:p>
            <a:r>
              <a:rPr lang="en-IN" dirty="0"/>
              <a:t>Project Review</a:t>
            </a:r>
            <a:br>
              <a:rPr lang="en-IN" dirty="0"/>
            </a:br>
            <a:r>
              <a:rPr lang="en-IN" dirty="0"/>
              <a:t>(FIRST PHASE)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PROJECT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1904AS651 - Mini project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Hardware/Software Requirements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Requirements: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 frameworks: TensorFlow, </a:t>
            </a:r>
            <a:r>
              <a:rPr lang="en-IN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OpenAI API</a:t>
            </a:r>
          </a:p>
          <a:p>
            <a:pPr marL="285750" indent="-285750" algn="l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Hardware: GPU-based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IN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training, cloud deployment options</a:t>
            </a:r>
            <a:endParaRPr lang="en-US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73998B-456B-3827-13E1-0AFC13DA9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Usage and 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Beneficiaries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b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 fontScale="92500" lnSpcReduction="10000"/>
          </a:bodyPr>
          <a:lstStyle/>
          <a:p>
            <a:endParaRPr lang="en-IN" dirty="0"/>
          </a:p>
          <a:p>
            <a:pPr algn="l"/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</a:t>
            </a:r>
          </a:p>
          <a:p>
            <a:pPr algn="l"/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Applications: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Healthcare: Disease detection, medical imaging analysis, drug discovery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Finance: Fraud detection, algorithmic trading, risk assessment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Manufacturing: Predictive maintenance, quality control, defect detection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Retail: Recommendation systems, customer sentiment analysis, demand forecasting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Creative AI: Image synthesis (GANs), text generation (GPT models), AI-driven art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B24B-CA9C-F28F-E062-C3DBF628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/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9614E-EFA1-2A7B-BA22-C52E38DB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r>
              <a:rPr lang="en-IN" dirty="0"/>
              <a:t>Problem Identified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/>
          </a:bodyPr>
          <a:lstStyle/>
          <a:p>
            <a:r>
              <a:rPr lang="en-IN" dirty="0"/>
              <a:t>What is the process adopted to identify the problem??</a:t>
            </a:r>
          </a:p>
          <a:p>
            <a:r>
              <a:rPr lang="en-IN" dirty="0"/>
              <a:t>What is the need to solve it?</a:t>
            </a:r>
          </a:p>
          <a:p>
            <a:r>
              <a:rPr lang="en-IN" dirty="0"/>
              <a:t>How do you manage to solve it??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7DAC6-4F33-6E2D-52F6-893158543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B31B-3144-0D7F-B20C-9514CBCF0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Business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181F9-138A-4B07-F102-0A7A7F1D1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Clear &amp; Measurable Goals – Define specific, quantifiable targets.</a:t>
            </a:r>
          </a:p>
          <a:p>
            <a:r>
              <a:rPr lang="en-US" dirty="0"/>
              <a:t>Customer Satisfaction – Improve services/products to meet customer needs.</a:t>
            </a:r>
          </a:p>
          <a:p>
            <a:r>
              <a:rPr lang="en-US" dirty="0"/>
              <a:t>Revenue Growth – Increase sales, reduce costs, or enhance profitability.</a:t>
            </a:r>
          </a:p>
          <a:p>
            <a:r>
              <a:rPr lang="en-US" dirty="0"/>
              <a:t> Competitive Edge – Innovate to stay ahead in the mark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8B59E-0C74-A079-1D25-E08A22AC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5F0BF3-A1C8-8157-6683-1DE233E5C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995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/>
          <a:lstStyle/>
          <a:p>
            <a:r>
              <a:rPr lang="en-IN" dirty="0"/>
              <a:t>Base Paper Details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/>
          </a:bodyPr>
          <a:lstStyle/>
          <a:p>
            <a:r>
              <a:rPr dirty="0"/>
              <a:t>Title</a:t>
            </a:r>
          </a:p>
          <a:p>
            <a:r>
              <a:rPr lang="en-IN" dirty="0"/>
              <a:t>Author name </a:t>
            </a:r>
          </a:p>
          <a:p>
            <a:r>
              <a:rPr lang="en-IN" dirty="0"/>
              <a:t>Conferences name </a:t>
            </a:r>
          </a:p>
          <a:p>
            <a:r>
              <a:rPr lang="en-IN" dirty="0"/>
              <a:t>Year publication</a:t>
            </a:r>
          </a:p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3D7EC-73C4-32E1-0BA4-C710B7F3E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dirty="0"/>
              <a:t>Literature Review</a:t>
            </a:r>
          </a:p>
          <a:p>
            <a:endParaRPr dirty="0"/>
          </a:p>
          <a:p>
            <a:r>
              <a:rPr dirty="0"/>
              <a:t>   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/>
          </a:bodyPr>
          <a:lstStyle/>
          <a:p>
            <a:r>
              <a:rPr lang="en-IN" dirty="0"/>
              <a:t>Details from the supporting reference Paper?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706B01-A0A6-7E28-4DFE-A2DC87ECF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br>
              <a:rPr lang="en-IN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/>
          </a:bodyPr>
          <a:lstStyle/>
          <a:p>
            <a:pPr algn="l"/>
            <a:endParaRPr lang="en-IN" dirty="0"/>
          </a:p>
          <a:p>
            <a:pPr algn="l"/>
            <a:r>
              <a:rPr lang="en-IN" dirty="0"/>
              <a:t>Objective of the proposed system?? </a:t>
            </a:r>
          </a:p>
          <a:p>
            <a:pPr algn="l"/>
            <a:r>
              <a:rPr lang="en-IN" dirty="0"/>
              <a:t>Unique findings??</a:t>
            </a:r>
            <a:r>
              <a:rPr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C5AE6-5A1D-E105-0F24-73EEE9909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0"/>
            <a:ext cx="7772400" cy="147002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1828800"/>
            <a:ext cx="6400800" cy="4419600"/>
          </a:xfrm>
        </p:spPr>
        <p:txBody>
          <a:bodyPr>
            <a:normAutofit/>
          </a:bodyPr>
          <a:lstStyle/>
          <a:p>
            <a:r>
              <a:rPr lang="en-IN" dirty="0"/>
              <a:t>Work flow / design / structure/UML diagram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F3299-1412-C5B9-1D05-35A4E618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</a:p>
          <a:p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Steps for ML, DL, and Generative AI. 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(for ML) / Data Preparation (for DL &amp; Generative AI)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Selection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Training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Evaluation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(for Generative AI)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931D2C-A28D-2FD7-B15A-CEBE30CD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Performance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it-IT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Accuracy, Precision, Recall, F1-score(ML and DL)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it-IT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score for Generative AI models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2EDF7-9D20-5EF1-5FE3-EA02B1ECE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1904AS651 - Mini project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