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3" r:id="rId3"/>
    <p:sldId id="291" r:id="rId4"/>
    <p:sldId id="277" r:id="rId5"/>
    <p:sldId id="278" r:id="rId6"/>
    <p:sldId id="279" r:id="rId7"/>
    <p:sldId id="280" r:id="rId8"/>
    <p:sldId id="281" r:id="rId9"/>
    <p:sldId id="285" r:id="rId10"/>
    <p:sldId id="300" r:id="rId11"/>
    <p:sldId id="299" r:id="rId12"/>
    <p:sldId id="275" r:id="rId13"/>
    <p:sldId id="282" r:id="rId14"/>
    <p:sldId id="283" r:id="rId15"/>
    <p:sldId id="284" r:id="rId16"/>
    <p:sldId id="269" r:id="rId17"/>
    <p:sldId id="305" r:id="rId18"/>
    <p:sldId id="286" r:id="rId19"/>
    <p:sldId id="287" r:id="rId20"/>
    <p:sldId id="289" r:id="rId21"/>
    <p:sldId id="293" r:id="rId22"/>
    <p:sldId id="294" r:id="rId23"/>
    <p:sldId id="295" r:id="rId24"/>
    <p:sldId id="292" r:id="rId25"/>
    <p:sldId id="290" r:id="rId26"/>
    <p:sldId id="268" r:id="rId27"/>
    <p:sldId id="301" r:id="rId28"/>
    <p:sldId id="306" r:id="rId29"/>
    <p:sldId id="302" r:id="rId30"/>
    <p:sldId id="264" r:id="rId31"/>
    <p:sldId id="262" r:id="rId32"/>
    <p:sldId id="298" r:id="rId33"/>
    <p:sldId id="263" r:id="rId34"/>
    <p:sldId id="304" r:id="rId35"/>
    <p:sldId id="296" r:id="rId36"/>
    <p:sldId id="297" r:id="rId3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5C6CA-A097-4914-81D9-5B2C9FA97DE0}" v="76" dt="2024-06-16T19:51:14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akrishna Pillai, R. (Reshmi)" userId="9661dd97-d9e3-49e3-9bfa-2c60c7418078" providerId="ADAL" clId="{9E65C6CA-A097-4914-81D9-5B2C9FA97DE0}"/>
    <pc:docChg chg="undo redo custSel addSld delSld modSld sldOrd">
      <pc:chgData name="Gopalakrishna Pillai, R. (Reshmi)" userId="9661dd97-d9e3-49e3-9bfa-2c60c7418078" providerId="ADAL" clId="{9E65C6CA-A097-4914-81D9-5B2C9FA97DE0}" dt="2024-06-16T19:54:14.099" v="5968" actId="20577"/>
      <pc:docMkLst>
        <pc:docMk/>
      </pc:docMkLst>
      <pc:sldChg chg="modSp new mod">
        <pc:chgData name="Gopalakrishna Pillai, R. (Reshmi)" userId="9661dd97-d9e3-49e3-9bfa-2c60c7418078" providerId="ADAL" clId="{9E65C6CA-A097-4914-81D9-5B2C9FA97DE0}" dt="2024-06-16T17:30:28.670" v="5332" actId="20577"/>
        <pc:sldMkLst>
          <pc:docMk/>
          <pc:sldMk cId="3886270431" sldId="256"/>
        </pc:sldMkLst>
        <pc:spChg chg="mod">
          <ac:chgData name="Gopalakrishna Pillai, R. (Reshmi)" userId="9661dd97-d9e3-49e3-9bfa-2c60c7418078" providerId="ADAL" clId="{9E65C6CA-A097-4914-81D9-5B2C9FA97DE0}" dt="2024-06-16T16:51:02.989" v="4881" actId="20577"/>
          <ac:spMkLst>
            <pc:docMk/>
            <pc:sldMk cId="3886270431" sldId="256"/>
            <ac:spMk id="2" creationId="{EFF2BEE1-7DD6-2473-19C6-2CBF5AD8A2F2}"/>
          </ac:spMkLst>
        </pc:spChg>
        <pc:spChg chg="mod">
          <ac:chgData name="Gopalakrishna Pillai, R. (Reshmi)" userId="9661dd97-d9e3-49e3-9bfa-2c60c7418078" providerId="ADAL" clId="{9E65C6CA-A097-4914-81D9-5B2C9FA97DE0}" dt="2024-06-16T17:30:28.670" v="5332" actId="20577"/>
          <ac:spMkLst>
            <pc:docMk/>
            <pc:sldMk cId="3886270431" sldId="256"/>
            <ac:spMk id="3" creationId="{C4DDE726-23BC-1D38-609B-A42C8125C5D8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3T14:09:07.990" v="1933" actId="47"/>
        <pc:sldMkLst>
          <pc:docMk/>
          <pc:sldMk cId="3399669375" sldId="257"/>
        </pc:sldMkLst>
        <pc:spChg chg="mod">
          <ac:chgData name="Gopalakrishna Pillai, R. (Reshmi)" userId="9661dd97-d9e3-49e3-9bfa-2c60c7418078" providerId="ADAL" clId="{9E65C6CA-A097-4914-81D9-5B2C9FA97DE0}" dt="2024-06-10T10:11:21.385" v="43" actId="20577"/>
          <ac:spMkLst>
            <pc:docMk/>
            <pc:sldMk cId="3399669375" sldId="257"/>
            <ac:spMk id="2" creationId="{7695BD8C-357A-2D5B-6226-7F038BAC300D}"/>
          </ac:spMkLst>
        </pc:spChg>
        <pc:spChg chg="mod">
          <ac:chgData name="Gopalakrishna Pillai, R. (Reshmi)" userId="9661dd97-d9e3-49e3-9bfa-2c60c7418078" providerId="ADAL" clId="{9E65C6CA-A097-4914-81D9-5B2C9FA97DE0}" dt="2024-06-10T20:52:53.614" v="506" actId="20577"/>
          <ac:spMkLst>
            <pc:docMk/>
            <pc:sldMk cId="3399669375" sldId="257"/>
            <ac:spMk id="3" creationId="{EAFBC826-EA1B-0198-CF16-D850A4A6DCFC}"/>
          </ac:spMkLst>
        </pc:spChg>
      </pc:sldChg>
      <pc:sldChg chg="modSp new del mod ord">
        <pc:chgData name="Gopalakrishna Pillai, R. (Reshmi)" userId="9661dd97-d9e3-49e3-9bfa-2c60c7418078" providerId="ADAL" clId="{9E65C6CA-A097-4914-81D9-5B2C9FA97DE0}" dt="2024-06-15T19:45:30.590" v="3541" actId="47"/>
        <pc:sldMkLst>
          <pc:docMk/>
          <pc:sldMk cId="2520645445" sldId="258"/>
        </pc:sldMkLst>
        <pc:spChg chg="mod">
          <ac:chgData name="Gopalakrishna Pillai, R. (Reshmi)" userId="9661dd97-d9e3-49e3-9bfa-2c60c7418078" providerId="ADAL" clId="{9E65C6CA-A097-4914-81D9-5B2C9FA97DE0}" dt="2024-06-10T10:45:28.160" v="135" actId="20577"/>
          <ac:spMkLst>
            <pc:docMk/>
            <pc:sldMk cId="2520645445" sldId="258"/>
            <ac:spMk id="2" creationId="{163F777E-57C3-19D9-1A54-0DF50FC0396B}"/>
          </ac:spMkLst>
        </pc:spChg>
        <pc:spChg chg="mod">
          <ac:chgData name="Gopalakrishna Pillai, R. (Reshmi)" userId="9661dd97-d9e3-49e3-9bfa-2c60c7418078" providerId="ADAL" clId="{9E65C6CA-A097-4914-81D9-5B2C9FA97DE0}" dt="2024-06-10T10:46:13.976" v="195" actId="20577"/>
          <ac:spMkLst>
            <pc:docMk/>
            <pc:sldMk cId="2520645445" sldId="258"/>
            <ac:spMk id="3" creationId="{93B6142F-5213-6111-0AEF-1024849B30B5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0T21:01:31.714" v="1018" actId="47"/>
        <pc:sldMkLst>
          <pc:docMk/>
          <pc:sldMk cId="2087341948" sldId="259"/>
        </pc:sldMkLst>
        <pc:spChg chg="mod">
          <ac:chgData name="Gopalakrishna Pillai, R. (Reshmi)" userId="9661dd97-d9e3-49e3-9bfa-2c60c7418078" providerId="ADAL" clId="{9E65C6CA-A097-4914-81D9-5B2C9FA97DE0}" dt="2024-06-10T10:50:21.060" v="212" actId="20577"/>
          <ac:spMkLst>
            <pc:docMk/>
            <pc:sldMk cId="2087341948" sldId="259"/>
            <ac:spMk id="2" creationId="{04271B3E-D9CA-44DE-9849-16A5FC6AAE1A}"/>
          </ac:spMkLst>
        </pc:spChg>
        <pc:spChg chg="mod">
          <ac:chgData name="Gopalakrishna Pillai, R. (Reshmi)" userId="9661dd97-d9e3-49e3-9bfa-2c60c7418078" providerId="ADAL" clId="{9E65C6CA-A097-4914-81D9-5B2C9FA97DE0}" dt="2024-06-10T10:50:28.427" v="243" actId="20577"/>
          <ac:spMkLst>
            <pc:docMk/>
            <pc:sldMk cId="2087341948" sldId="259"/>
            <ac:spMk id="3" creationId="{4F26E89C-1157-6DDA-0CBE-D77296EC6B8A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0T21:01:34.632" v="1019" actId="47"/>
        <pc:sldMkLst>
          <pc:docMk/>
          <pc:sldMk cId="2116938090" sldId="260"/>
        </pc:sldMkLst>
        <pc:spChg chg="mod">
          <ac:chgData name="Gopalakrishna Pillai, R. (Reshmi)" userId="9661dd97-d9e3-49e3-9bfa-2c60c7418078" providerId="ADAL" clId="{9E65C6CA-A097-4914-81D9-5B2C9FA97DE0}" dt="2024-06-10T11:34:03.061" v="272" actId="20577"/>
          <ac:spMkLst>
            <pc:docMk/>
            <pc:sldMk cId="2116938090" sldId="260"/>
            <ac:spMk id="2" creationId="{4DF80DFB-64E6-AA6A-6D04-4D4B41D9CA0E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6T17:27:10.590" v="5234" actId="47"/>
        <pc:sldMkLst>
          <pc:docMk/>
          <pc:sldMk cId="3630872602" sldId="261"/>
        </pc:sldMkLst>
        <pc:spChg chg="mod">
          <ac:chgData name="Gopalakrishna Pillai, R. (Reshmi)" userId="9661dd97-d9e3-49e3-9bfa-2c60c7418078" providerId="ADAL" clId="{9E65C6CA-A097-4914-81D9-5B2C9FA97DE0}" dt="2024-06-10T11:34:18.870" v="313" actId="20577"/>
          <ac:spMkLst>
            <pc:docMk/>
            <pc:sldMk cId="3630872602" sldId="261"/>
            <ac:spMk id="2" creationId="{E4CB500E-590F-1E88-9F2C-DED8E2761029}"/>
          </ac:spMkLst>
        </pc:spChg>
      </pc:sldChg>
      <pc:sldChg chg="addSp delSp modSp new mod setBg">
        <pc:chgData name="Gopalakrishna Pillai, R. (Reshmi)" userId="9661dd97-d9e3-49e3-9bfa-2c60c7418078" providerId="ADAL" clId="{9E65C6CA-A097-4914-81D9-5B2C9FA97DE0}" dt="2024-06-16T19:42:25.119" v="5690" actId="123"/>
        <pc:sldMkLst>
          <pc:docMk/>
          <pc:sldMk cId="1106416138" sldId="262"/>
        </pc:sldMkLst>
        <pc:spChg chg="mod">
          <ac:chgData name="Gopalakrishna Pillai, R. (Reshmi)" userId="9661dd97-d9e3-49e3-9bfa-2c60c7418078" providerId="ADAL" clId="{9E65C6CA-A097-4914-81D9-5B2C9FA97DE0}" dt="2024-06-15T20:30:14.150" v="3848" actId="26606"/>
          <ac:spMkLst>
            <pc:docMk/>
            <pc:sldMk cId="1106416138" sldId="262"/>
            <ac:spMk id="2" creationId="{DBA1262B-686D-1C29-D0FA-2B75D83F2B68}"/>
          </ac:spMkLst>
        </pc:spChg>
        <pc:spChg chg="mod">
          <ac:chgData name="Gopalakrishna Pillai, R. (Reshmi)" userId="9661dd97-d9e3-49e3-9bfa-2c60c7418078" providerId="ADAL" clId="{9E65C6CA-A097-4914-81D9-5B2C9FA97DE0}" dt="2024-06-15T20:30:14.150" v="3848" actId="26606"/>
          <ac:spMkLst>
            <pc:docMk/>
            <pc:sldMk cId="1106416138" sldId="262"/>
            <ac:spMk id="3" creationId="{33EAB194-AF7B-2372-3358-13880A8AB9B7}"/>
          </ac:spMkLst>
        </pc:spChg>
        <pc:spChg chg="add mod">
          <ac:chgData name="Gopalakrishna Pillai, R. (Reshmi)" userId="9661dd97-d9e3-49e3-9bfa-2c60c7418078" providerId="ADAL" clId="{9E65C6CA-A097-4914-81D9-5B2C9FA97DE0}" dt="2024-06-16T19:42:25.119" v="5690" actId="123"/>
          <ac:spMkLst>
            <pc:docMk/>
            <pc:sldMk cId="1106416138" sldId="262"/>
            <ac:spMk id="4" creationId="{5C168101-50FD-F122-4BD3-CD61FB3CD246}"/>
          </ac:spMkLst>
        </pc:spChg>
        <pc:spChg chg="add">
          <ac:chgData name="Gopalakrishna Pillai, R. (Reshmi)" userId="9661dd97-d9e3-49e3-9bfa-2c60c7418078" providerId="ADAL" clId="{9E65C6CA-A097-4914-81D9-5B2C9FA97DE0}" dt="2024-06-15T20:30:14.150" v="3848" actId="26606"/>
          <ac:spMkLst>
            <pc:docMk/>
            <pc:sldMk cId="1106416138" sldId="262"/>
            <ac:spMk id="10" creationId="{1B15ED52-F352-441B-82BF-E0EA34836D08}"/>
          </ac:spMkLst>
        </pc:spChg>
        <pc:spChg chg="add">
          <ac:chgData name="Gopalakrishna Pillai, R. (Reshmi)" userId="9661dd97-d9e3-49e3-9bfa-2c60c7418078" providerId="ADAL" clId="{9E65C6CA-A097-4914-81D9-5B2C9FA97DE0}" dt="2024-06-15T20:30:14.150" v="3848" actId="26606"/>
          <ac:spMkLst>
            <pc:docMk/>
            <pc:sldMk cId="1106416138" sldId="262"/>
            <ac:spMk id="12" creationId="{61707E60-CEC9-4661-AA82-69242EB4BDC3}"/>
          </ac:spMkLst>
        </pc:spChg>
        <pc:spChg chg="add">
          <ac:chgData name="Gopalakrishna Pillai, R. (Reshmi)" userId="9661dd97-d9e3-49e3-9bfa-2c60c7418078" providerId="ADAL" clId="{9E65C6CA-A097-4914-81D9-5B2C9FA97DE0}" dt="2024-06-15T20:30:14.150" v="3848" actId="26606"/>
          <ac:spMkLst>
            <pc:docMk/>
            <pc:sldMk cId="1106416138" sldId="262"/>
            <ac:spMk id="14" creationId="{8F035CD8-AE30-4146-96F2-036B0CE5E4F3}"/>
          </ac:spMkLst>
        </pc:spChg>
        <pc:picChg chg="add del">
          <ac:chgData name="Gopalakrishna Pillai, R. (Reshmi)" userId="9661dd97-d9e3-49e3-9bfa-2c60c7418078" providerId="ADAL" clId="{9E65C6CA-A097-4914-81D9-5B2C9FA97DE0}" dt="2024-06-15T20:30:17.602" v="3849" actId="478"/>
          <ac:picMkLst>
            <pc:docMk/>
            <pc:sldMk cId="1106416138" sldId="262"/>
            <ac:picMk id="7" creationId="{4F9B3FE9-B542-610A-832C-33C84651899A}"/>
          </ac:picMkLst>
        </pc:picChg>
      </pc:sldChg>
      <pc:sldChg chg="modSp new mod ord">
        <pc:chgData name="Gopalakrishna Pillai, R. (Reshmi)" userId="9661dd97-d9e3-49e3-9bfa-2c60c7418078" providerId="ADAL" clId="{9E65C6CA-A097-4914-81D9-5B2C9FA97DE0}" dt="2024-06-15T20:42:09.336" v="4235" actId="20577"/>
        <pc:sldMkLst>
          <pc:docMk/>
          <pc:sldMk cId="2275653104" sldId="263"/>
        </pc:sldMkLst>
        <pc:spChg chg="mod">
          <ac:chgData name="Gopalakrishna Pillai, R. (Reshmi)" userId="9661dd97-d9e3-49e3-9bfa-2c60c7418078" providerId="ADAL" clId="{9E65C6CA-A097-4914-81D9-5B2C9FA97DE0}" dt="2024-06-15T20:42:09.336" v="4235" actId="20577"/>
          <ac:spMkLst>
            <pc:docMk/>
            <pc:sldMk cId="2275653104" sldId="263"/>
            <ac:spMk id="2" creationId="{2D2FC6A7-67BE-7E99-B4A6-E4ACF3C30661}"/>
          </ac:spMkLst>
        </pc:spChg>
        <pc:spChg chg="mod">
          <ac:chgData name="Gopalakrishna Pillai, R. (Reshmi)" userId="9661dd97-d9e3-49e3-9bfa-2c60c7418078" providerId="ADAL" clId="{9E65C6CA-A097-4914-81D9-5B2C9FA97DE0}" dt="2024-06-15T20:39:46.603" v="4185" actId="20577"/>
          <ac:spMkLst>
            <pc:docMk/>
            <pc:sldMk cId="2275653104" sldId="263"/>
            <ac:spMk id="3" creationId="{A2580A10-534D-E6D3-7CE1-1D4C78AAA8E4}"/>
          </ac:spMkLst>
        </pc:spChg>
      </pc:sldChg>
      <pc:sldChg chg="addSp delSp modSp new mod setBg">
        <pc:chgData name="Gopalakrishna Pillai, R. (Reshmi)" userId="9661dd97-d9e3-49e3-9bfa-2c60c7418078" providerId="ADAL" clId="{9E65C6CA-A097-4914-81D9-5B2C9FA97DE0}" dt="2024-06-15T20:36:07.783" v="3856" actId="26606"/>
        <pc:sldMkLst>
          <pc:docMk/>
          <pc:sldMk cId="756882292" sldId="264"/>
        </pc:sldMkLst>
        <pc:spChg chg="mod">
          <ac:chgData name="Gopalakrishna Pillai, R. (Reshmi)" userId="9661dd97-d9e3-49e3-9bfa-2c60c7418078" providerId="ADAL" clId="{9E65C6CA-A097-4914-81D9-5B2C9FA97DE0}" dt="2024-06-15T20:36:07.783" v="3856" actId="26606"/>
          <ac:spMkLst>
            <pc:docMk/>
            <pc:sldMk cId="756882292" sldId="264"/>
            <ac:spMk id="2" creationId="{9230B1ED-B2B6-45B9-35FE-6A3E339577D8}"/>
          </ac:spMkLst>
        </pc:spChg>
        <pc:spChg chg="del">
          <ac:chgData name="Gopalakrishna Pillai, R. (Reshmi)" userId="9661dd97-d9e3-49e3-9bfa-2c60c7418078" providerId="ADAL" clId="{9E65C6CA-A097-4914-81D9-5B2C9FA97DE0}" dt="2024-06-13T21:13:21.951" v="2776" actId="931"/>
          <ac:spMkLst>
            <pc:docMk/>
            <pc:sldMk cId="756882292" sldId="264"/>
            <ac:spMk id="3" creationId="{AB5DE94F-67C9-8423-AE62-54AA7FE4A860}"/>
          </ac:spMkLst>
        </pc:spChg>
        <pc:spChg chg="add">
          <ac:chgData name="Gopalakrishna Pillai, R. (Reshmi)" userId="9661dd97-d9e3-49e3-9bfa-2c60c7418078" providerId="ADAL" clId="{9E65C6CA-A097-4914-81D9-5B2C9FA97DE0}" dt="2024-06-15T20:36:07.783" v="3856" actId="26606"/>
          <ac:spMkLst>
            <pc:docMk/>
            <pc:sldMk cId="756882292" sldId="264"/>
            <ac:spMk id="10" creationId="{A8384FB5-9ADC-4DDC-881B-597D56F5B15D}"/>
          </ac:spMkLst>
        </pc:spChg>
        <pc:spChg chg="add">
          <ac:chgData name="Gopalakrishna Pillai, R. (Reshmi)" userId="9661dd97-d9e3-49e3-9bfa-2c60c7418078" providerId="ADAL" clId="{9E65C6CA-A097-4914-81D9-5B2C9FA97DE0}" dt="2024-06-15T20:36:07.783" v="3856" actId="26606"/>
          <ac:spMkLst>
            <pc:docMk/>
            <pc:sldMk cId="756882292" sldId="264"/>
            <ac:spMk id="12" creationId="{91E5A9A7-95C6-4F4F-B00E-C82E07FE62EF}"/>
          </ac:spMkLst>
        </pc:spChg>
        <pc:spChg chg="add">
          <ac:chgData name="Gopalakrishna Pillai, R. (Reshmi)" userId="9661dd97-d9e3-49e3-9bfa-2c60c7418078" providerId="ADAL" clId="{9E65C6CA-A097-4914-81D9-5B2C9FA97DE0}" dt="2024-06-15T20:36:07.783" v="3856" actId="26606"/>
          <ac:spMkLst>
            <pc:docMk/>
            <pc:sldMk cId="756882292" sldId="264"/>
            <ac:spMk id="14" creationId="{D07DD2DE-F619-49DD-B5E7-03A290FF4ED1}"/>
          </ac:spMkLst>
        </pc:spChg>
        <pc:spChg chg="add">
          <ac:chgData name="Gopalakrishna Pillai, R. (Reshmi)" userId="9661dd97-d9e3-49e3-9bfa-2c60c7418078" providerId="ADAL" clId="{9E65C6CA-A097-4914-81D9-5B2C9FA97DE0}" dt="2024-06-15T20:36:07.783" v="3856" actId="26606"/>
          <ac:spMkLst>
            <pc:docMk/>
            <pc:sldMk cId="756882292" sldId="264"/>
            <ac:spMk id="16" creationId="{85149191-5F60-4A28-AAFF-039F96B0F3EC}"/>
          </ac:spMkLst>
        </pc:spChg>
        <pc:spChg chg="add">
          <ac:chgData name="Gopalakrishna Pillai, R. (Reshmi)" userId="9661dd97-d9e3-49e3-9bfa-2c60c7418078" providerId="ADAL" clId="{9E65C6CA-A097-4914-81D9-5B2C9FA97DE0}" dt="2024-06-15T20:36:07.783" v="3856" actId="26606"/>
          <ac:spMkLst>
            <pc:docMk/>
            <pc:sldMk cId="756882292" sldId="264"/>
            <ac:spMk id="18" creationId="{F8260ED5-17F7-4158-B241-D51DD4CF1B7E}"/>
          </ac:spMkLst>
        </pc:spChg>
        <pc:picChg chg="add mod">
          <ac:chgData name="Gopalakrishna Pillai, R. (Reshmi)" userId="9661dd97-d9e3-49e3-9bfa-2c60c7418078" providerId="ADAL" clId="{9E65C6CA-A097-4914-81D9-5B2C9FA97DE0}" dt="2024-06-15T20:36:07.783" v="3856" actId="26606"/>
          <ac:picMkLst>
            <pc:docMk/>
            <pc:sldMk cId="756882292" sldId="264"/>
            <ac:picMk id="5" creationId="{E6A29554-8DBA-C4C0-4669-08F1A2583892}"/>
          </ac:picMkLst>
        </pc:picChg>
      </pc:sldChg>
      <pc:sldChg chg="modSp new del mod">
        <pc:chgData name="Gopalakrishna Pillai, R. (Reshmi)" userId="9661dd97-d9e3-49e3-9bfa-2c60c7418078" providerId="ADAL" clId="{9E65C6CA-A097-4914-81D9-5B2C9FA97DE0}" dt="2024-06-13T14:09:20.153" v="1934" actId="47"/>
        <pc:sldMkLst>
          <pc:docMk/>
          <pc:sldMk cId="1949183474" sldId="265"/>
        </pc:sldMkLst>
        <pc:spChg chg="mod">
          <ac:chgData name="Gopalakrishna Pillai, R. (Reshmi)" userId="9661dd97-d9e3-49e3-9bfa-2c60c7418078" providerId="ADAL" clId="{9E65C6CA-A097-4914-81D9-5B2C9FA97DE0}" dt="2024-06-10T20:53:21.050" v="541" actId="20577"/>
          <ac:spMkLst>
            <pc:docMk/>
            <pc:sldMk cId="1949183474" sldId="265"/>
            <ac:spMk id="2" creationId="{FC02108F-8D0F-1A82-084E-3BCE37FC8DD5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3T14:23:33.086" v="2177" actId="47"/>
        <pc:sldMkLst>
          <pc:docMk/>
          <pc:sldMk cId="3736760093" sldId="266"/>
        </pc:sldMkLst>
        <pc:spChg chg="mod">
          <ac:chgData name="Gopalakrishna Pillai, R. (Reshmi)" userId="9661dd97-d9e3-49e3-9bfa-2c60c7418078" providerId="ADAL" clId="{9E65C6CA-A097-4914-81D9-5B2C9FA97DE0}" dt="2024-06-10T20:54:00.884" v="551" actId="20577"/>
          <ac:spMkLst>
            <pc:docMk/>
            <pc:sldMk cId="3736760093" sldId="266"/>
            <ac:spMk id="2" creationId="{A05E8BEB-C12F-B91B-57D6-06EAAAC329EA}"/>
          </ac:spMkLst>
        </pc:spChg>
      </pc:sldChg>
      <pc:sldChg chg="modSp new del mod ord">
        <pc:chgData name="Gopalakrishna Pillai, R. (Reshmi)" userId="9661dd97-d9e3-49e3-9bfa-2c60c7418078" providerId="ADAL" clId="{9E65C6CA-A097-4914-81D9-5B2C9FA97DE0}" dt="2024-06-16T17:04:33.394" v="4966" actId="47"/>
        <pc:sldMkLst>
          <pc:docMk/>
          <pc:sldMk cId="1925178829" sldId="267"/>
        </pc:sldMkLst>
        <pc:spChg chg="mod">
          <ac:chgData name="Gopalakrishna Pillai, R. (Reshmi)" userId="9661dd97-d9e3-49e3-9bfa-2c60c7418078" providerId="ADAL" clId="{9E65C6CA-A097-4914-81D9-5B2C9FA97DE0}" dt="2024-06-10T20:54:25.423" v="579" actId="20577"/>
          <ac:spMkLst>
            <pc:docMk/>
            <pc:sldMk cId="1925178829" sldId="267"/>
            <ac:spMk id="2" creationId="{49A94016-E012-8964-F8FB-769E5EA3194B}"/>
          </ac:spMkLst>
        </pc:spChg>
        <pc:spChg chg="mod">
          <ac:chgData name="Gopalakrishna Pillai, R. (Reshmi)" userId="9661dd97-d9e3-49e3-9bfa-2c60c7418078" providerId="ADAL" clId="{9E65C6CA-A097-4914-81D9-5B2C9FA97DE0}" dt="2024-06-10T20:54:54.524" v="675" actId="20577"/>
          <ac:spMkLst>
            <pc:docMk/>
            <pc:sldMk cId="1925178829" sldId="267"/>
            <ac:spMk id="3" creationId="{7AA9714B-B294-9176-2DE2-CA1D9028B4F0}"/>
          </ac:spMkLst>
        </pc:spChg>
      </pc:sldChg>
      <pc:sldChg chg="modSp new mod">
        <pc:chgData name="Gopalakrishna Pillai, R. (Reshmi)" userId="9661dd97-d9e3-49e3-9bfa-2c60c7418078" providerId="ADAL" clId="{9E65C6CA-A097-4914-81D9-5B2C9FA97DE0}" dt="2024-06-16T16:54:49.513" v="4917" actId="27636"/>
        <pc:sldMkLst>
          <pc:docMk/>
          <pc:sldMk cId="1147159230" sldId="268"/>
        </pc:sldMkLst>
        <pc:spChg chg="mod">
          <ac:chgData name="Gopalakrishna Pillai, R. (Reshmi)" userId="9661dd97-d9e3-49e3-9bfa-2c60c7418078" providerId="ADAL" clId="{9E65C6CA-A097-4914-81D9-5B2C9FA97DE0}" dt="2024-06-13T14:26:25.823" v="2210" actId="20577"/>
          <ac:spMkLst>
            <pc:docMk/>
            <pc:sldMk cId="1147159230" sldId="268"/>
            <ac:spMk id="2" creationId="{1F4C4109-61BA-6793-6294-896C41606118}"/>
          </ac:spMkLst>
        </pc:spChg>
        <pc:spChg chg="mod">
          <ac:chgData name="Gopalakrishna Pillai, R. (Reshmi)" userId="9661dd97-d9e3-49e3-9bfa-2c60c7418078" providerId="ADAL" clId="{9E65C6CA-A097-4914-81D9-5B2C9FA97DE0}" dt="2024-06-16T16:54:49.513" v="4917" actId="27636"/>
          <ac:spMkLst>
            <pc:docMk/>
            <pc:sldMk cId="1147159230" sldId="268"/>
            <ac:spMk id="3" creationId="{7129C70A-D651-2EDE-AEBE-FC8411EED88E}"/>
          </ac:spMkLst>
        </pc:spChg>
      </pc:sldChg>
      <pc:sldChg chg="modSp new mod ord">
        <pc:chgData name="Gopalakrishna Pillai, R. (Reshmi)" userId="9661dd97-d9e3-49e3-9bfa-2c60c7418078" providerId="ADAL" clId="{9E65C6CA-A097-4914-81D9-5B2C9FA97DE0}" dt="2024-06-16T16:55:16.217" v="4919"/>
        <pc:sldMkLst>
          <pc:docMk/>
          <pc:sldMk cId="3109094870" sldId="269"/>
        </pc:sldMkLst>
        <pc:spChg chg="mod">
          <ac:chgData name="Gopalakrishna Pillai, R. (Reshmi)" userId="9661dd97-d9e3-49e3-9bfa-2c60c7418078" providerId="ADAL" clId="{9E65C6CA-A097-4914-81D9-5B2C9FA97DE0}" dt="2024-06-10T20:57:05.900" v="723" actId="20577"/>
          <ac:spMkLst>
            <pc:docMk/>
            <pc:sldMk cId="3109094870" sldId="269"/>
            <ac:spMk id="2" creationId="{7096CFFC-CB62-B431-2443-65908AC4B057}"/>
          </ac:spMkLst>
        </pc:spChg>
        <pc:spChg chg="mod">
          <ac:chgData name="Gopalakrishna Pillai, R. (Reshmi)" userId="9661dd97-d9e3-49e3-9bfa-2c60c7418078" providerId="ADAL" clId="{9E65C6CA-A097-4914-81D9-5B2C9FA97DE0}" dt="2024-06-10T20:57:53.722" v="790" actId="20577"/>
          <ac:spMkLst>
            <pc:docMk/>
            <pc:sldMk cId="3109094870" sldId="269"/>
            <ac:spMk id="3" creationId="{8B99A626-29D8-8709-7D04-F1A5FA5406F6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6T17:14:00.377" v="5193" actId="47"/>
        <pc:sldMkLst>
          <pc:docMk/>
          <pc:sldMk cId="168342704" sldId="270"/>
        </pc:sldMkLst>
        <pc:spChg chg="mod">
          <ac:chgData name="Gopalakrishna Pillai, R. (Reshmi)" userId="9661dd97-d9e3-49e3-9bfa-2c60c7418078" providerId="ADAL" clId="{9E65C6CA-A097-4914-81D9-5B2C9FA97DE0}" dt="2024-06-10T20:58:50.897" v="841" actId="20577"/>
          <ac:spMkLst>
            <pc:docMk/>
            <pc:sldMk cId="168342704" sldId="270"/>
            <ac:spMk id="2" creationId="{E9771FEE-F58D-C61F-164B-9FC4E1CCA413}"/>
          </ac:spMkLst>
        </pc:spChg>
        <pc:spChg chg="mod">
          <ac:chgData name="Gopalakrishna Pillai, R. (Reshmi)" userId="9661dd97-d9e3-49e3-9bfa-2c60c7418078" providerId="ADAL" clId="{9E65C6CA-A097-4914-81D9-5B2C9FA97DE0}" dt="2024-06-13T14:27:29.503" v="2248" actId="20577"/>
          <ac:spMkLst>
            <pc:docMk/>
            <pc:sldMk cId="168342704" sldId="270"/>
            <ac:spMk id="3" creationId="{9B591E16-CDA2-950D-AE5A-FF5C30EC97E8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6T17:14:03.106" v="5194" actId="47"/>
        <pc:sldMkLst>
          <pc:docMk/>
          <pc:sldMk cId="1174850452" sldId="271"/>
        </pc:sldMkLst>
        <pc:spChg chg="mod">
          <ac:chgData name="Gopalakrishna Pillai, R. (Reshmi)" userId="9661dd97-d9e3-49e3-9bfa-2c60c7418078" providerId="ADAL" clId="{9E65C6CA-A097-4914-81D9-5B2C9FA97DE0}" dt="2024-06-10T20:59:57.663" v="939" actId="20577"/>
          <ac:spMkLst>
            <pc:docMk/>
            <pc:sldMk cId="1174850452" sldId="271"/>
            <ac:spMk id="2" creationId="{6AC5B56B-AA39-2EE4-B8C6-7496F81E2B65}"/>
          </ac:spMkLst>
        </pc:spChg>
        <pc:spChg chg="mod">
          <ac:chgData name="Gopalakrishna Pillai, R. (Reshmi)" userId="9661dd97-d9e3-49e3-9bfa-2c60c7418078" providerId="ADAL" clId="{9E65C6CA-A097-4914-81D9-5B2C9FA97DE0}" dt="2024-06-13T14:35:01.300" v="2305" actId="5793"/>
          <ac:spMkLst>
            <pc:docMk/>
            <pc:sldMk cId="1174850452" sldId="271"/>
            <ac:spMk id="3" creationId="{EBA14B25-85A1-42D9-0298-E2D0A703E877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6T17:15:05.206" v="5233" actId="47"/>
        <pc:sldMkLst>
          <pc:docMk/>
          <pc:sldMk cId="1099630410" sldId="272"/>
        </pc:sldMkLst>
        <pc:spChg chg="mod">
          <ac:chgData name="Gopalakrishna Pillai, R. (Reshmi)" userId="9661dd97-d9e3-49e3-9bfa-2c60c7418078" providerId="ADAL" clId="{9E65C6CA-A097-4914-81D9-5B2C9FA97DE0}" dt="2024-06-10T21:00:29.669" v="971" actId="20577"/>
          <ac:spMkLst>
            <pc:docMk/>
            <pc:sldMk cId="1099630410" sldId="272"/>
            <ac:spMk id="2" creationId="{F87E4EED-A14F-9E05-1844-6BD45B2383F7}"/>
          </ac:spMkLst>
        </pc:spChg>
        <pc:spChg chg="mod">
          <ac:chgData name="Gopalakrishna Pillai, R. (Reshmi)" userId="9661dd97-d9e3-49e3-9bfa-2c60c7418078" providerId="ADAL" clId="{9E65C6CA-A097-4914-81D9-5B2C9FA97DE0}" dt="2024-06-10T21:00:41.951" v="1015" actId="20577"/>
          <ac:spMkLst>
            <pc:docMk/>
            <pc:sldMk cId="1099630410" sldId="272"/>
            <ac:spMk id="3" creationId="{3C8373DF-F70E-9EA3-6C19-FEB85B6CFBAE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3T14:35:19.885" v="2306" actId="47"/>
        <pc:sldMkLst>
          <pc:docMk/>
          <pc:sldMk cId="3318851059" sldId="273"/>
        </pc:sldMkLst>
        <pc:spChg chg="mod">
          <ac:chgData name="Gopalakrishna Pillai, R. (Reshmi)" userId="9661dd97-d9e3-49e3-9bfa-2c60c7418078" providerId="ADAL" clId="{9E65C6CA-A097-4914-81D9-5B2C9FA97DE0}" dt="2024-06-10T21:05:10.347" v="1029" actId="20577"/>
          <ac:spMkLst>
            <pc:docMk/>
            <pc:sldMk cId="3318851059" sldId="273"/>
            <ac:spMk id="2" creationId="{BCE88243-925B-7093-73E6-E67287349890}"/>
          </ac:spMkLst>
        </pc:spChg>
      </pc:sldChg>
      <pc:sldChg chg="modSp new del mod">
        <pc:chgData name="Gopalakrishna Pillai, R. (Reshmi)" userId="9661dd97-d9e3-49e3-9bfa-2c60c7418078" providerId="ADAL" clId="{9E65C6CA-A097-4914-81D9-5B2C9FA97DE0}" dt="2024-06-13T14:35:22.552" v="2307" actId="47"/>
        <pc:sldMkLst>
          <pc:docMk/>
          <pc:sldMk cId="2325153907" sldId="274"/>
        </pc:sldMkLst>
        <pc:spChg chg="mod">
          <ac:chgData name="Gopalakrishna Pillai, R. (Reshmi)" userId="9661dd97-d9e3-49e3-9bfa-2c60c7418078" providerId="ADAL" clId="{9E65C6CA-A097-4914-81D9-5B2C9FA97DE0}" dt="2024-06-10T21:05:17.347" v="1039" actId="20577"/>
          <ac:spMkLst>
            <pc:docMk/>
            <pc:sldMk cId="2325153907" sldId="274"/>
            <ac:spMk id="2" creationId="{FEFE818D-AD7C-8425-A58F-AC217CA57651}"/>
          </ac:spMkLst>
        </pc:spChg>
      </pc:sldChg>
      <pc:sldChg chg="addSp delSp modSp new mod ord modAnim">
        <pc:chgData name="Gopalakrishna Pillai, R. (Reshmi)" userId="9661dd97-d9e3-49e3-9bfa-2c60c7418078" providerId="ADAL" clId="{9E65C6CA-A097-4914-81D9-5B2C9FA97DE0}" dt="2024-06-16T19:37:10.471" v="5620"/>
        <pc:sldMkLst>
          <pc:docMk/>
          <pc:sldMk cId="3772760110" sldId="275"/>
        </pc:sldMkLst>
        <pc:spChg chg="mod">
          <ac:chgData name="Gopalakrishna Pillai, R. (Reshmi)" userId="9661dd97-d9e3-49e3-9bfa-2c60c7418078" providerId="ADAL" clId="{9E65C6CA-A097-4914-81D9-5B2C9FA97DE0}" dt="2024-06-13T13:38:26.896" v="1379" actId="20577"/>
          <ac:spMkLst>
            <pc:docMk/>
            <pc:sldMk cId="3772760110" sldId="275"/>
            <ac:spMk id="2" creationId="{5AC957ED-E937-0B69-B7F6-E45436B72667}"/>
          </ac:spMkLst>
        </pc:spChg>
        <pc:spChg chg="del">
          <ac:chgData name="Gopalakrishna Pillai, R. (Reshmi)" userId="9661dd97-d9e3-49e3-9bfa-2c60c7418078" providerId="ADAL" clId="{9E65C6CA-A097-4914-81D9-5B2C9FA97DE0}" dt="2024-06-13T12:44:56.722" v="1042" actId="931"/>
          <ac:spMkLst>
            <pc:docMk/>
            <pc:sldMk cId="3772760110" sldId="275"/>
            <ac:spMk id="3" creationId="{1A8DB562-8A17-0C14-A474-409FADC20CB2}"/>
          </ac:spMkLst>
        </pc:spChg>
        <pc:spChg chg="add mod">
          <ac:chgData name="Gopalakrishna Pillai, R. (Reshmi)" userId="9661dd97-d9e3-49e3-9bfa-2c60c7418078" providerId="ADAL" clId="{9E65C6CA-A097-4914-81D9-5B2C9FA97DE0}" dt="2024-06-13T12:45:56.943" v="1046" actId="207"/>
          <ac:spMkLst>
            <pc:docMk/>
            <pc:sldMk cId="3772760110" sldId="275"/>
            <ac:spMk id="6" creationId="{2C4A30CF-072B-E91C-0370-A6D838900EE8}"/>
          </ac:spMkLst>
        </pc:spChg>
        <pc:spChg chg="add">
          <ac:chgData name="Gopalakrishna Pillai, R. (Reshmi)" userId="9661dd97-d9e3-49e3-9bfa-2c60c7418078" providerId="ADAL" clId="{9E65C6CA-A097-4914-81D9-5B2C9FA97DE0}" dt="2024-06-13T12:46:08.253" v="1047" actId="11529"/>
          <ac:spMkLst>
            <pc:docMk/>
            <pc:sldMk cId="3772760110" sldId="275"/>
            <ac:spMk id="7" creationId="{3FA9A145-9EC3-5A4B-C372-3AD080A6A080}"/>
          </ac:spMkLst>
        </pc:spChg>
        <pc:spChg chg="add mod">
          <ac:chgData name="Gopalakrishna Pillai, R. (Reshmi)" userId="9661dd97-d9e3-49e3-9bfa-2c60c7418078" providerId="ADAL" clId="{9E65C6CA-A097-4914-81D9-5B2C9FA97DE0}" dt="2024-06-13T12:46:52.790" v="1082" actId="1076"/>
          <ac:spMkLst>
            <pc:docMk/>
            <pc:sldMk cId="3772760110" sldId="275"/>
            <ac:spMk id="8" creationId="{AD8349E0-232A-84CC-E17B-BAF57BEB43E0}"/>
          </ac:spMkLst>
        </pc:spChg>
        <pc:picChg chg="add mod">
          <ac:chgData name="Gopalakrishna Pillai, R. (Reshmi)" userId="9661dd97-d9e3-49e3-9bfa-2c60c7418078" providerId="ADAL" clId="{9E65C6CA-A097-4914-81D9-5B2C9FA97DE0}" dt="2024-06-13T12:44:59.024" v="1044" actId="962"/>
          <ac:picMkLst>
            <pc:docMk/>
            <pc:sldMk cId="3772760110" sldId="275"/>
            <ac:picMk id="5" creationId="{BACE2558-B735-18FC-4875-689D034BFCAB}"/>
          </ac:picMkLst>
        </pc:picChg>
      </pc:sldChg>
      <pc:sldChg chg="modSp new del mod">
        <pc:chgData name="Gopalakrishna Pillai, R. (Reshmi)" userId="9661dd97-d9e3-49e3-9bfa-2c60c7418078" providerId="ADAL" clId="{9E65C6CA-A097-4914-81D9-5B2C9FA97DE0}" dt="2024-06-14T15:05:42.311" v="3214" actId="47"/>
        <pc:sldMkLst>
          <pc:docMk/>
          <pc:sldMk cId="3900530460" sldId="276"/>
        </pc:sldMkLst>
        <pc:spChg chg="mod">
          <ac:chgData name="Gopalakrishna Pillai, R. (Reshmi)" userId="9661dd97-d9e3-49e3-9bfa-2c60c7418078" providerId="ADAL" clId="{9E65C6CA-A097-4914-81D9-5B2C9FA97DE0}" dt="2024-06-13T12:49:58.427" v="1101" actId="20577"/>
          <ac:spMkLst>
            <pc:docMk/>
            <pc:sldMk cId="3900530460" sldId="276"/>
            <ac:spMk id="2" creationId="{D18B5642-96DC-747C-C127-FE65621EEA04}"/>
          </ac:spMkLst>
        </pc:spChg>
        <pc:spChg chg="mod">
          <ac:chgData name="Gopalakrishna Pillai, R. (Reshmi)" userId="9661dd97-d9e3-49e3-9bfa-2c60c7418078" providerId="ADAL" clId="{9E65C6CA-A097-4914-81D9-5B2C9FA97DE0}" dt="2024-06-13T12:50:00.714" v="1103" actId="27636"/>
          <ac:spMkLst>
            <pc:docMk/>
            <pc:sldMk cId="3900530460" sldId="276"/>
            <ac:spMk id="3" creationId="{103A694D-62D9-B2FC-05DE-2F0BB66D4232}"/>
          </ac:spMkLst>
        </pc:spChg>
      </pc:sldChg>
      <pc:sldChg chg="addSp delSp modSp new mod setBg modAnim">
        <pc:chgData name="Gopalakrishna Pillai, R. (Reshmi)" userId="9661dd97-d9e3-49e3-9bfa-2c60c7418078" providerId="ADAL" clId="{9E65C6CA-A097-4914-81D9-5B2C9FA97DE0}" dt="2024-06-16T16:51:19.664" v="4882" actId="207"/>
        <pc:sldMkLst>
          <pc:docMk/>
          <pc:sldMk cId="3937182787" sldId="277"/>
        </pc:sldMkLst>
        <pc:spChg chg="mod">
          <ac:chgData name="Gopalakrishna Pillai, R. (Reshmi)" userId="9661dd97-d9e3-49e3-9bfa-2c60c7418078" providerId="ADAL" clId="{9E65C6CA-A097-4914-81D9-5B2C9FA97DE0}" dt="2024-06-15T19:21:28.705" v="3350" actId="26606"/>
          <ac:spMkLst>
            <pc:docMk/>
            <pc:sldMk cId="3937182787" sldId="277"/>
            <ac:spMk id="2" creationId="{7FB89FD3-E09A-48CA-CE83-35EBA7C32E6A}"/>
          </ac:spMkLst>
        </pc:spChg>
        <pc:spChg chg="del">
          <ac:chgData name="Gopalakrishna Pillai, R. (Reshmi)" userId="9661dd97-d9e3-49e3-9bfa-2c60c7418078" providerId="ADAL" clId="{9E65C6CA-A097-4914-81D9-5B2C9FA97DE0}" dt="2024-06-13T12:54:45.681" v="1122" actId="931"/>
          <ac:spMkLst>
            <pc:docMk/>
            <pc:sldMk cId="3937182787" sldId="277"/>
            <ac:spMk id="3" creationId="{A0F31DAF-ECD9-2EE5-6682-FC12EEB10EBC}"/>
          </ac:spMkLst>
        </pc:spChg>
        <pc:spChg chg="add mod">
          <ac:chgData name="Gopalakrishna Pillai, R. (Reshmi)" userId="9661dd97-d9e3-49e3-9bfa-2c60c7418078" providerId="ADAL" clId="{9E65C6CA-A097-4914-81D9-5B2C9FA97DE0}" dt="2024-06-15T19:26:27.992" v="3433" actId="20577"/>
          <ac:spMkLst>
            <pc:docMk/>
            <pc:sldMk cId="3937182787" sldId="277"/>
            <ac:spMk id="3" creationId="{EB597675-4EF7-6989-513E-97CB100AC6DD}"/>
          </ac:spMkLst>
        </pc:spChg>
        <pc:spChg chg="add mod">
          <ac:chgData name="Gopalakrishna Pillai, R. (Reshmi)" userId="9661dd97-d9e3-49e3-9bfa-2c60c7418078" providerId="ADAL" clId="{9E65C6CA-A097-4914-81D9-5B2C9FA97DE0}" dt="2024-06-16T16:51:19.664" v="4882" actId="207"/>
          <ac:spMkLst>
            <pc:docMk/>
            <pc:sldMk cId="3937182787" sldId="277"/>
            <ac:spMk id="8" creationId="{658263B7-1B8F-13A8-1C32-BA579500851E}"/>
          </ac:spMkLst>
        </pc:spChg>
        <pc:spChg chg="add del">
          <ac:chgData name="Gopalakrishna Pillai, R. (Reshmi)" userId="9661dd97-d9e3-49e3-9bfa-2c60c7418078" providerId="ADAL" clId="{9E65C6CA-A097-4914-81D9-5B2C9FA97DE0}" dt="2024-06-15T19:21:28.705" v="3350" actId="26606"/>
          <ac:spMkLst>
            <pc:docMk/>
            <pc:sldMk cId="3937182787" sldId="277"/>
            <ac:spMk id="12" creationId="{99ED5833-B85B-4103-8A3B-CAB0308E6C15}"/>
          </ac:spMkLst>
        </pc:spChg>
        <pc:spChg chg="add">
          <ac:chgData name="Gopalakrishna Pillai, R. (Reshmi)" userId="9661dd97-d9e3-49e3-9bfa-2c60c7418078" providerId="ADAL" clId="{9E65C6CA-A097-4914-81D9-5B2C9FA97DE0}" dt="2024-06-15T19:21:28.705" v="3350" actId="26606"/>
          <ac:spMkLst>
            <pc:docMk/>
            <pc:sldMk cId="3937182787" sldId="277"/>
            <ac:spMk id="17" creationId="{B712E947-0734-45F9-9C4F-41114EC3A33E}"/>
          </ac:spMkLst>
        </pc:spChg>
        <pc:spChg chg="add">
          <ac:chgData name="Gopalakrishna Pillai, R. (Reshmi)" userId="9661dd97-d9e3-49e3-9bfa-2c60c7418078" providerId="ADAL" clId="{9E65C6CA-A097-4914-81D9-5B2C9FA97DE0}" dt="2024-06-15T19:21:28.705" v="3350" actId="26606"/>
          <ac:spMkLst>
            <pc:docMk/>
            <pc:sldMk cId="3937182787" sldId="277"/>
            <ac:spMk id="19" creationId="{5A65989E-BBD5-44D7-AA86-7AFD5D46BBC0}"/>
          </ac:spMkLst>
        </pc:spChg>
        <pc:spChg chg="add">
          <ac:chgData name="Gopalakrishna Pillai, R. (Reshmi)" userId="9661dd97-d9e3-49e3-9bfa-2c60c7418078" providerId="ADAL" clId="{9E65C6CA-A097-4914-81D9-5B2C9FA97DE0}" dt="2024-06-15T19:21:28.705" v="3350" actId="26606"/>
          <ac:spMkLst>
            <pc:docMk/>
            <pc:sldMk cId="3937182787" sldId="277"/>
            <ac:spMk id="21" creationId="{231A2881-D8D7-4A7D-ACA3-E9F849F853D8}"/>
          </ac:spMkLst>
        </pc:spChg>
        <pc:picChg chg="add mod ord">
          <ac:chgData name="Gopalakrishna Pillai, R. (Reshmi)" userId="9661dd97-d9e3-49e3-9bfa-2c60c7418078" providerId="ADAL" clId="{9E65C6CA-A097-4914-81D9-5B2C9FA97DE0}" dt="2024-06-15T19:21:28.705" v="3350" actId="26606"/>
          <ac:picMkLst>
            <pc:docMk/>
            <pc:sldMk cId="3937182787" sldId="277"/>
            <ac:picMk id="5" creationId="{B39B545F-0681-8319-1326-9333ADF89795}"/>
          </ac:picMkLst>
        </pc:picChg>
        <pc:picChg chg="add mod ord">
          <ac:chgData name="Gopalakrishna Pillai, R. (Reshmi)" userId="9661dd97-d9e3-49e3-9bfa-2c60c7418078" providerId="ADAL" clId="{9E65C6CA-A097-4914-81D9-5B2C9FA97DE0}" dt="2024-06-15T19:23:29.201" v="3363" actId="1076"/>
          <ac:picMkLst>
            <pc:docMk/>
            <pc:sldMk cId="3937182787" sldId="277"/>
            <ac:picMk id="7" creationId="{0269D379-EAE7-6D1B-CAA9-FF63D6ADA1DC}"/>
          </ac:picMkLst>
        </pc:picChg>
      </pc:sldChg>
      <pc:sldChg chg="addSp delSp modSp new mod modAnim">
        <pc:chgData name="Gopalakrishna Pillai, R. (Reshmi)" userId="9661dd97-d9e3-49e3-9bfa-2c60c7418078" providerId="ADAL" clId="{9E65C6CA-A097-4914-81D9-5B2C9FA97DE0}" dt="2024-06-16T16:51:28.501" v="4883" actId="207"/>
        <pc:sldMkLst>
          <pc:docMk/>
          <pc:sldMk cId="2558829876" sldId="278"/>
        </pc:sldMkLst>
        <pc:spChg chg="mod">
          <ac:chgData name="Gopalakrishna Pillai, R. (Reshmi)" userId="9661dd97-d9e3-49e3-9bfa-2c60c7418078" providerId="ADAL" clId="{9E65C6CA-A097-4914-81D9-5B2C9FA97DE0}" dt="2024-06-13T13:02:12.708" v="1219" actId="20577"/>
          <ac:spMkLst>
            <pc:docMk/>
            <pc:sldMk cId="2558829876" sldId="278"/>
            <ac:spMk id="2" creationId="{FCBB4711-0CF0-8589-B520-B25046A146F4}"/>
          </ac:spMkLst>
        </pc:spChg>
        <pc:spChg chg="del">
          <ac:chgData name="Gopalakrishna Pillai, R. (Reshmi)" userId="9661dd97-d9e3-49e3-9bfa-2c60c7418078" providerId="ADAL" clId="{9E65C6CA-A097-4914-81D9-5B2C9FA97DE0}" dt="2024-06-13T13:02:26.854" v="1220" actId="931"/>
          <ac:spMkLst>
            <pc:docMk/>
            <pc:sldMk cId="2558829876" sldId="278"/>
            <ac:spMk id="3" creationId="{08CEC744-ABCB-B8FC-6CD0-27D34B2CB0E9}"/>
          </ac:spMkLst>
        </pc:spChg>
        <pc:spChg chg="add mod">
          <ac:chgData name="Gopalakrishna Pillai, R. (Reshmi)" userId="9661dd97-d9e3-49e3-9bfa-2c60c7418078" providerId="ADAL" clId="{9E65C6CA-A097-4914-81D9-5B2C9FA97DE0}" dt="2024-06-16T16:51:28.501" v="4883" actId="207"/>
          <ac:spMkLst>
            <pc:docMk/>
            <pc:sldMk cId="2558829876" sldId="278"/>
            <ac:spMk id="8" creationId="{701A9BF8-181F-E8AB-A4E0-6BC81B99A04C}"/>
          </ac:spMkLst>
        </pc:spChg>
        <pc:picChg chg="add mod modCrop">
          <ac:chgData name="Gopalakrishna Pillai, R. (Reshmi)" userId="9661dd97-d9e3-49e3-9bfa-2c60c7418078" providerId="ADAL" clId="{9E65C6CA-A097-4914-81D9-5B2C9FA97DE0}" dt="2024-06-13T13:02:58.460" v="1226" actId="14100"/>
          <ac:picMkLst>
            <pc:docMk/>
            <pc:sldMk cId="2558829876" sldId="278"/>
            <ac:picMk id="5" creationId="{3687CB04-71F0-D81A-C92A-CA51DF76312E}"/>
          </ac:picMkLst>
        </pc:picChg>
        <pc:picChg chg="add mod modCrop">
          <ac:chgData name="Gopalakrishna Pillai, R. (Reshmi)" userId="9661dd97-d9e3-49e3-9bfa-2c60c7418078" providerId="ADAL" clId="{9E65C6CA-A097-4914-81D9-5B2C9FA97DE0}" dt="2024-06-13T13:04:14.058" v="1234" actId="1076"/>
          <ac:picMkLst>
            <pc:docMk/>
            <pc:sldMk cId="2558829876" sldId="278"/>
            <ac:picMk id="7" creationId="{90C97191-DFBA-D7A5-4A1F-E310C4EC3706}"/>
          </ac:picMkLst>
        </pc:picChg>
      </pc:sldChg>
      <pc:sldChg chg="addSp delSp modSp new mod">
        <pc:chgData name="Gopalakrishna Pillai, R. (Reshmi)" userId="9661dd97-d9e3-49e3-9bfa-2c60c7418078" providerId="ADAL" clId="{9E65C6CA-A097-4914-81D9-5B2C9FA97DE0}" dt="2024-06-13T13:28:53.705" v="1287" actId="14100"/>
        <pc:sldMkLst>
          <pc:docMk/>
          <pc:sldMk cId="961433750" sldId="279"/>
        </pc:sldMkLst>
        <pc:spChg chg="mod">
          <ac:chgData name="Gopalakrishna Pillai, R. (Reshmi)" userId="9661dd97-d9e3-49e3-9bfa-2c60c7418078" providerId="ADAL" clId="{9E65C6CA-A097-4914-81D9-5B2C9FA97DE0}" dt="2024-06-13T13:13:28.108" v="1282" actId="20577"/>
          <ac:spMkLst>
            <pc:docMk/>
            <pc:sldMk cId="961433750" sldId="279"/>
            <ac:spMk id="2" creationId="{39B5BFC4-EBDE-F9A4-8EE8-8813AC962085}"/>
          </ac:spMkLst>
        </pc:spChg>
        <pc:spChg chg="del mod">
          <ac:chgData name="Gopalakrishna Pillai, R. (Reshmi)" userId="9661dd97-d9e3-49e3-9bfa-2c60c7418078" providerId="ADAL" clId="{9E65C6CA-A097-4914-81D9-5B2C9FA97DE0}" dt="2024-06-13T13:28:44.363" v="1284" actId="931"/>
          <ac:spMkLst>
            <pc:docMk/>
            <pc:sldMk cId="961433750" sldId="279"/>
            <ac:spMk id="3" creationId="{9B8D53C7-1AF2-F2CC-70BB-3BCA50A74768}"/>
          </ac:spMkLst>
        </pc:spChg>
        <pc:picChg chg="add mod">
          <ac:chgData name="Gopalakrishna Pillai, R. (Reshmi)" userId="9661dd97-d9e3-49e3-9bfa-2c60c7418078" providerId="ADAL" clId="{9E65C6CA-A097-4914-81D9-5B2C9FA97DE0}" dt="2024-06-13T13:28:53.705" v="1287" actId="14100"/>
          <ac:picMkLst>
            <pc:docMk/>
            <pc:sldMk cId="961433750" sldId="279"/>
            <ac:picMk id="5" creationId="{617E0DE2-19CE-58AB-1AE2-0B4B57CBECCA}"/>
          </ac:picMkLst>
        </pc:picChg>
      </pc:sldChg>
      <pc:sldChg chg="addSp delSp modSp new mod">
        <pc:chgData name="Gopalakrishna Pillai, R. (Reshmi)" userId="9661dd97-d9e3-49e3-9bfa-2c60c7418078" providerId="ADAL" clId="{9E65C6CA-A097-4914-81D9-5B2C9FA97DE0}" dt="2024-06-13T13:34:56.780" v="1327" actId="22"/>
        <pc:sldMkLst>
          <pc:docMk/>
          <pc:sldMk cId="3452489908" sldId="280"/>
        </pc:sldMkLst>
        <pc:spChg chg="mod">
          <ac:chgData name="Gopalakrishna Pillai, R. (Reshmi)" userId="9661dd97-d9e3-49e3-9bfa-2c60c7418078" providerId="ADAL" clId="{9E65C6CA-A097-4914-81D9-5B2C9FA97DE0}" dt="2024-06-13T13:34:54.542" v="1326" actId="20577"/>
          <ac:spMkLst>
            <pc:docMk/>
            <pc:sldMk cId="3452489908" sldId="280"/>
            <ac:spMk id="2" creationId="{3F17D417-C38C-012A-2C14-B46B35B0A6BA}"/>
          </ac:spMkLst>
        </pc:spChg>
        <pc:spChg chg="del">
          <ac:chgData name="Gopalakrishna Pillai, R. (Reshmi)" userId="9661dd97-d9e3-49e3-9bfa-2c60c7418078" providerId="ADAL" clId="{9E65C6CA-A097-4914-81D9-5B2C9FA97DE0}" dt="2024-06-13T13:34:56.780" v="1327" actId="22"/>
          <ac:spMkLst>
            <pc:docMk/>
            <pc:sldMk cId="3452489908" sldId="280"/>
            <ac:spMk id="3" creationId="{A729C323-14E1-B8F4-3EF6-79E1A92B3B08}"/>
          </ac:spMkLst>
        </pc:spChg>
        <pc:picChg chg="add mod ord">
          <ac:chgData name="Gopalakrishna Pillai, R. (Reshmi)" userId="9661dd97-d9e3-49e3-9bfa-2c60c7418078" providerId="ADAL" clId="{9E65C6CA-A097-4914-81D9-5B2C9FA97DE0}" dt="2024-06-13T13:34:56.780" v="1327" actId="22"/>
          <ac:picMkLst>
            <pc:docMk/>
            <pc:sldMk cId="3452489908" sldId="280"/>
            <ac:picMk id="5" creationId="{BCC81983-AB2F-0952-4531-FEAB7981B8B4}"/>
          </ac:picMkLst>
        </pc:picChg>
      </pc:sldChg>
      <pc:sldChg chg="addSp delSp modSp new mod">
        <pc:chgData name="Gopalakrishna Pillai, R. (Reshmi)" userId="9661dd97-d9e3-49e3-9bfa-2c60c7418078" providerId="ADAL" clId="{9E65C6CA-A097-4914-81D9-5B2C9FA97DE0}" dt="2024-06-16T16:51:51.921" v="4884" actId="207"/>
        <pc:sldMkLst>
          <pc:docMk/>
          <pc:sldMk cId="4023626118" sldId="281"/>
        </pc:sldMkLst>
        <pc:spChg chg="mod">
          <ac:chgData name="Gopalakrishna Pillai, R. (Reshmi)" userId="9661dd97-d9e3-49e3-9bfa-2c60c7418078" providerId="ADAL" clId="{9E65C6CA-A097-4914-81D9-5B2C9FA97DE0}" dt="2024-06-13T13:35:23.666" v="1354" actId="20577"/>
          <ac:spMkLst>
            <pc:docMk/>
            <pc:sldMk cId="4023626118" sldId="281"/>
            <ac:spMk id="2" creationId="{F1529927-B361-6689-6B33-86FD663EA505}"/>
          </ac:spMkLst>
        </pc:spChg>
        <pc:spChg chg="del">
          <ac:chgData name="Gopalakrishna Pillai, R. (Reshmi)" userId="9661dd97-d9e3-49e3-9bfa-2c60c7418078" providerId="ADAL" clId="{9E65C6CA-A097-4914-81D9-5B2C9FA97DE0}" dt="2024-06-13T13:43:39.088" v="1380" actId="931"/>
          <ac:spMkLst>
            <pc:docMk/>
            <pc:sldMk cId="4023626118" sldId="281"/>
            <ac:spMk id="3" creationId="{6695E2B2-B1C8-FBDA-ABA5-381714E5DEF4}"/>
          </ac:spMkLst>
        </pc:spChg>
        <pc:spChg chg="add mod">
          <ac:chgData name="Gopalakrishna Pillai, R. (Reshmi)" userId="9661dd97-d9e3-49e3-9bfa-2c60c7418078" providerId="ADAL" clId="{9E65C6CA-A097-4914-81D9-5B2C9FA97DE0}" dt="2024-06-13T13:47:34.563" v="1470" actId="208"/>
          <ac:spMkLst>
            <pc:docMk/>
            <pc:sldMk cId="4023626118" sldId="281"/>
            <ac:spMk id="6" creationId="{9D540E5C-B86C-8834-5840-322DA770D580}"/>
          </ac:spMkLst>
        </pc:spChg>
        <pc:spChg chg="add mod">
          <ac:chgData name="Gopalakrishna Pillai, R. (Reshmi)" userId="9661dd97-d9e3-49e3-9bfa-2c60c7418078" providerId="ADAL" clId="{9E65C6CA-A097-4914-81D9-5B2C9FA97DE0}" dt="2024-06-16T16:51:51.921" v="4884" actId="207"/>
          <ac:spMkLst>
            <pc:docMk/>
            <pc:sldMk cId="4023626118" sldId="281"/>
            <ac:spMk id="9" creationId="{75901816-AE76-2CB1-2B7D-78A23894668A}"/>
          </ac:spMkLst>
        </pc:spChg>
        <pc:picChg chg="add mod">
          <ac:chgData name="Gopalakrishna Pillai, R. (Reshmi)" userId="9661dd97-d9e3-49e3-9bfa-2c60c7418078" providerId="ADAL" clId="{9E65C6CA-A097-4914-81D9-5B2C9FA97DE0}" dt="2024-06-13T13:44:28.076" v="1384" actId="14100"/>
          <ac:picMkLst>
            <pc:docMk/>
            <pc:sldMk cId="4023626118" sldId="281"/>
            <ac:picMk id="5" creationId="{494CA4A6-C7D0-8A69-A543-FC3C16D3389C}"/>
          </ac:picMkLst>
        </pc:picChg>
        <pc:picChg chg="add del">
          <ac:chgData name="Gopalakrishna Pillai, R. (Reshmi)" userId="9661dd97-d9e3-49e3-9bfa-2c60c7418078" providerId="ADAL" clId="{9E65C6CA-A097-4914-81D9-5B2C9FA97DE0}" dt="2024-06-13T13:44:41.790" v="1387" actId="22"/>
          <ac:picMkLst>
            <pc:docMk/>
            <pc:sldMk cId="4023626118" sldId="281"/>
            <ac:picMk id="8" creationId="{DB6E1885-FD7D-061A-EB5E-15A2B26FF611}"/>
          </ac:picMkLst>
        </pc:picChg>
      </pc:sldChg>
      <pc:sldChg chg="addSp delSp modSp new mod">
        <pc:chgData name="Gopalakrishna Pillai, R. (Reshmi)" userId="9661dd97-d9e3-49e3-9bfa-2c60c7418078" providerId="ADAL" clId="{9E65C6CA-A097-4914-81D9-5B2C9FA97DE0}" dt="2024-06-13T13:53:33.812" v="1557" actId="20577"/>
        <pc:sldMkLst>
          <pc:docMk/>
          <pc:sldMk cId="685500748" sldId="282"/>
        </pc:sldMkLst>
        <pc:spChg chg="mod">
          <ac:chgData name="Gopalakrishna Pillai, R. (Reshmi)" userId="9661dd97-d9e3-49e3-9bfa-2c60c7418078" providerId="ADAL" clId="{9E65C6CA-A097-4914-81D9-5B2C9FA97DE0}" dt="2024-06-13T13:53:33.812" v="1557" actId="20577"/>
          <ac:spMkLst>
            <pc:docMk/>
            <pc:sldMk cId="685500748" sldId="282"/>
            <ac:spMk id="2" creationId="{8D566CD1-1ECE-1657-ABCE-E6E2B88BD08A}"/>
          </ac:spMkLst>
        </pc:spChg>
        <pc:spChg chg="del">
          <ac:chgData name="Gopalakrishna Pillai, R. (Reshmi)" userId="9661dd97-d9e3-49e3-9bfa-2c60c7418078" providerId="ADAL" clId="{9E65C6CA-A097-4914-81D9-5B2C9FA97DE0}" dt="2024-06-13T13:52:55.963" v="1495" actId="22"/>
          <ac:spMkLst>
            <pc:docMk/>
            <pc:sldMk cId="685500748" sldId="282"/>
            <ac:spMk id="3" creationId="{28D6488C-60EC-A80C-3093-6BE13E7EE982}"/>
          </ac:spMkLst>
        </pc:spChg>
        <pc:picChg chg="add mod ord">
          <ac:chgData name="Gopalakrishna Pillai, R. (Reshmi)" userId="9661dd97-d9e3-49e3-9bfa-2c60c7418078" providerId="ADAL" clId="{9E65C6CA-A097-4914-81D9-5B2C9FA97DE0}" dt="2024-06-13T13:52:55.963" v="1495" actId="22"/>
          <ac:picMkLst>
            <pc:docMk/>
            <pc:sldMk cId="685500748" sldId="282"/>
            <ac:picMk id="5" creationId="{683B4732-905D-8464-B419-051989924EA8}"/>
          </ac:picMkLst>
        </pc:picChg>
      </pc:sldChg>
      <pc:sldChg chg="addSp delSp modSp new mod modAnim">
        <pc:chgData name="Gopalakrishna Pillai, R. (Reshmi)" userId="9661dd97-d9e3-49e3-9bfa-2c60c7418078" providerId="ADAL" clId="{9E65C6CA-A097-4914-81D9-5B2C9FA97DE0}" dt="2024-06-16T19:37:49.868" v="5621"/>
        <pc:sldMkLst>
          <pc:docMk/>
          <pc:sldMk cId="2856220647" sldId="283"/>
        </pc:sldMkLst>
        <pc:spChg chg="mod">
          <ac:chgData name="Gopalakrishna Pillai, R. (Reshmi)" userId="9661dd97-d9e3-49e3-9bfa-2c60c7418078" providerId="ADAL" clId="{9E65C6CA-A097-4914-81D9-5B2C9FA97DE0}" dt="2024-06-13T14:04:58.380" v="1790" actId="20577"/>
          <ac:spMkLst>
            <pc:docMk/>
            <pc:sldMk cId="2856220647" sldId="283"/>
            <ac:spMk id="2" creationId="{240847F3-9589-330B-0DE1-A3594004F71C}"/>
          </ac:spMkLst>
        </pc:spChg>
        <pc:spChg chg="del mod">
          <ac:chgData name="Gopalakrishna Pillai, R. (Reshmi)" userId="9661dd97-d9e3-49e3-9bfa-2c60c7418078" providerId="ADAL" clId="{9E65C6CA-A097-4914-81D9-5B2C9FA97DE0}" dt="2024-06-13T13:55:35.156" v="1634" actId="3680"/>
          <ac:spMkLst>
            <pc:docMk/>
            <pc:sldMk cId="2856220647" sldId="283"/>
            <ac:spMk id="3" creationId="{5050FA52-419C-9E4F-AD50-93950DF9EF20}"/>
          </ac:spMkLst>
        </pc:spChg>
        <pc:spChg chg="add">
          <ac:chgData name="Gopalakrishna Pillai, R. (Reshmi)" userId="9661dd97-d9e3-49e3-9bfa-2c60c7418078" providerId="ADAL" clId="{9E65C6CA-A097-4914-81D9-5B2C9FA97DE0}" dt="2024-06-13T13:59:14.437" v="1649" actId="11529"/>
          <ac:spMkLst>
            <pc:docMk/>
            <pc:sldMk cId="2856220647" sldId="283"/>
            <ac:spMk id="8" creationId="{CA07C490-EB38-9BDF-BFE4-C082EC0FA2CB}"/>
          </ac:spMkLst>
        </pc:spChg>
        <pc:spChg chg="add">
          <ac:chgData name="Gopalakrishna Pillai, R. (Reshmi)" userId="9661dd97-d9e3-49e3-9bfa-2c60c7418078" providerId="ADAL" clId="{9E65C6CA-A097-4914-81D9-5B2C9FA97DE0}" dt="2024-06-13T13:59:33.960" v="1650" actId="11529"/>
          <ac:spMkLst>
            <pc:docMk/>
            <pc:sldMk cId="2856220647" sldId="283"/>
            <ac:spMk id="9" creationId="{BE0E2C72-AA0E-C3CB-FCFC-D472FF92D89D}"/>
          </ac:spMkLst>
        </pc:spChg>
        <pc:spChg chg="add">
          <ac:chgData name="Gopalakrishna Pillai, R. (Reshmi)" userId="9661dd97-d9e3-49e3-9bfa-2c60c7418078" providerId="ADAL" clId="{9E65C6CA-A097-4914-81D9-5B2C9FA97DE0}" dt="2024-06-13T13:59:53.976" v="1651" actId="11529"/>
          <ac:spMkLst>
            <pc:docMk/>
            <pc:sldMk cId="2856220647" sldId="283"/>
            <ac:spMk id="10" creationId="{29EE36AA-2D23-9627-AC98-243E71585089}"/>
          </ac:spMkLst>
        </pc:spChg>
        <pc:spChg chg="add del mod">
          <ac:chgData name="Gopalakrishna Pillai, R. (Reshmi)" userId="9661dd97-d9e3-49e3-9bfa-2c60c7418078" providerId="ADAL" clId="{9E65C6CA-A097-4914-81D9-5B2C9FA97DE0}" dt="2024-06-13T14:02:40.522" v="1665"/>
          <ac:spMkLst>
            <pc:docMk/>
            <pc:sldMk cId="2856220647" sldId="283"/>
            <ac:spMk id="11" creationId="{B96EB7CA-DCD9-8006-B32F-5CDE3ED081D6}"/>
          </ac:spMkLst>
        </pc:spChg>
        <pc:spChg chg="add mod">
          <ac:chgData name="Gopalakrishna Pillai, R. (Reshmi)" userId="9661dd97-d9e3-49e3-9bfa-2c60c7418078" providerId="ADAL" clId="{9E65C6CA-A097-4914-81D9-5B2C9FA97DE0}" dt="2024-06-13T14:04:09.882" v="1748" actId="14100"/>
          <ac:spMkLst>
            <pc:docMk/>
            <pc:sldMk cId="2856220647" sldId="283"/>
            <ac:spMk id="12" creationId="{81A2B534-91C8-3F6D-3C13-AA77531ECE46}"/>
          </ac:spMkLst>
        </pc:spChg>
        <pc:spChg chg="add mod">
          <ac:chgData name="Gopalakrishna Pillai, R. (Reshmi)" userId="9661dd97-d9e3-49e3-9bfa-2c60c7418078" providerId="ADAL" clId="{9E65C6CA-A097-4914-81D9-5B2C9FA97DE0}" dt="2024-06-13T14:04:51.406" v="1781" actId="20577"/>
          <ac:spMkLst>
            <pc:docMk/>
            <pc:sldMk cId="2856220647" sldId="283"/>
            <ac:spMk id="13" creationId="{7E85BADB-43DC-9786-C853-C05F1576B400}"/>
          </ac:spMkLst>
        </pc:spChg>
        <pc:spChg chg="add mod">
          <ac:chgData name="Gopalakrishna Pillai, R. (Reshmi)" userId="9661dd97-d9e3-49e3-9bfa-2c60c7418078" providerId="ADAL" clId="{9E65C6CA-A097-4914-81D9-5B2C9FA97DE0}" dt="2024-06-13T14:04:19.637" v="1765" actId="20577"/>
          <ac:spMkLst>
            <pc:docMk/>
            <pc:sldMk cId="2856220647" sldId="283"/>
            <ac:spMk id="14" creationId="{00F8303B-8593-9906-E7EF-EE8148A31AAC}"/>
          </ac:spMkLst>
        </pc:spChg>
        <pc:spChg chg="add mod">
          <ac:chgData name="Gopalakrishna Pillai, R. (Reshmi)" userId="9661dd97-d9e3-49e3-9bfa-2c60c7418078" providerId="ADAL" clId="{9E65C6CA-A097-4914-81D9-5B2C9FA97DE0}" dt="2024-06-13T14:04:26.638" v="1776" actId="20577"/>
          <ac:spMkLst>
            <pc:docMk/>
            <pc:sldMk cId="2856220647" sldId="283"/>
            <ac:spMk id="15" creationId="{3CD498E6-03E1-E3E5-F180-82E223E9AD49}"/>
          </ac:spMkLst>
        </pc:spChg>
        <pc:graphicFrameChg chg="add mod ord modGraphic">
          <ac:chgData name="Gopalakrishna Pillai, R. (Reshmi)" userId="9661dd97-d9e3-49e3-9bfa-2c60c7418078" providerId="ADAL" clId="{9E65C6CA-A097-4914-81D9-5B2C9FA97DE0}" dt="2024-06-13T13:58:17.806" v="1648" actId="1076"/>
          <ac:graphicFrameMkLst>
            <pc:docMk/>
            <pc:sldMk cId="2856220647" sldId="283"/>
            <ac:graphicFrameMk id="4" creationId="{BDDA2B3F-C13C-CAFF-A37E-9FF7ED0EA3E5}"/>
          </ac:graphicFrameMkLst>
        </pc:graphicFrameChg>
        <pc:graphicFrameChg chg="add mod">
          <ac:chgData name="Gopalakrishna Pillai, R. (Reshmi)" userId="9661dd97-d9e3-49e3-9bfa-2c60c7418078" providerId="ADAL" clId="{9E65C6CA-A097-4914-81D9-5B2C9FA97DE0}" dt="2024-06-13T13:58:08.139" v="1646" actId="1076"/>
          <ac:graphicFrameMkLst>
            <pc:docMk/>
            <pc:sldMk cId="2856220647" sldId="283"/>
            <ac:graphicFrameMk id="5" creationId="{6DE2CBFA-0F67-7658-2172-E49D9FD3DF6A}"/>
          </ac:graphicFrameMkLst>
        </pc:graphicFrameChg>
        <pc:graphicFrameChg chg="add mod modGraphic">
          <ac:chgData name="Gopalakrishna Pillai, R. (Reshmi)" userId="9661dd97-d9e3-49e3-9bfa-2c60c7418078" providerId="ADAL" clId="{9E65C6CA-A097-4914-81D9-5B2C9FA97DE0}" dt="2024-06-13T13:57:49.189" v="1645" actId="1076"/>
          <ac:graphicFrameMkLst>
            <pc:docMk/>
            <pc:sldMk cId="2856220647" sldId="283"/>
            <ac:graphicFrameMk id="6" creationId="{EDFB8198-0466-4A97-798E-BC4629C70CC8}"/>
          </ac:graphicFrameMkLst>
        </pc:graphicFrameChg>
        <pc:graphicFrameChg chg="add mod">
          <ac:chgData name="Gopalakrishna Pillai, R. (Reshmi)" userId="9661dd97-d9e3-49e3-9bfa-2c60c7418078" providerId="ADAL" clId="{9E65C6CA-A097-4914-81D9-5B2C9FA97DE0}" dt="2024-06-13T13:57:12.922" v="1641" actId="1076"/>
          <ac:graphicFrameMkLst>
            <pc:docMk/>
            <pc:sldMk cId="2856220647" sldId="283"/>
            <ac:graphicFrameMk id="7" creationId="{280A8463-C936-DB98-F5E4-1B8D3730BF04}"/>
          </ac:graphicFrameMkLst>
        </pc:graphicFrameChg>
      </pc:sldChg>
      <pc:sldChg chg="addSp delSp modSp new mod">
        <pc:chgData name="Gopalakrishna Pillai, R. (Reshmi)" userId="9661dd97-d9e3-49e3-9bfa-2c60c7418078" providerId="ADAL" clId="{9E65C6CA-A097-4914-81D9-5B2C9FA97DE0}" dt="2024-06-15T19:38:16.851" v="3483" actId="14100"/>
        <pc:sldMkLst>
          <pc:docMk/>
          <pc:sldMk cId="318185306" sldId="284"/>
        </pc:sldMkLst>
        <pc:spChg chg="mod">
          <ac:chgData name="Gopalakrishna Pillai, R. (Reshmi)" userId="9661dd97-d9e3-49e3-9bfa-2c60c7418078" providerId="ADAL" clId="{9E65C6CA-A097-4914-81D9-5B2C9FA97DE0}" dt="2024-06-13T14:05:29.840" v="1840" actId="20577"/>
          <ac:spMkLst>
            <pc:docMk/>
            <pc:sldMk cId="318185306" sldId="284"/>
            <ac:spMk id="2" creationId="{D81719E4-E484-8797-AAF0-9853511F7EBA}"/>
          </ac:spMkLst>
        </pc:spChg>
        <pc:spChg chg="add del">
          <ac:chgData name="Gopalakrishna Pillai, R. (Reshmi)" userId="9661dd97-d9e3-49e3-9bfa-2c60c7418078" providerId="ADAL" clId="{9E65C6CA-A097-4914-81D9-5B2C9FA97DE0}" dt="2024-06-15T19:36:55.109" v="3478" actId="34307"/>
          <ac:spMkLst>
            <pc:docMk/>
            <pc:sldMk cId="318185306" sldId="284"/>
            <ac:spMk id="3" creationId="{CF6ADB7E-C25C-A3F5-3F0D-C4E8C3129E19}"/>
          </ac:spMkLst>
        </pc:spChg>
        <pc:spChg chg="add">
          <ac:chgData name="Gopalakrishna Pillai, R. (Reshmi)" userId="9661dd97-d9e3-49e3-9bfa-2c60c7418078" providerId="ADAL" clId="{9E65C6CA-A097-4914-81D9-5B2C9FA97DE0}" dt="2024-06-15T19:32:52.190" v="3441" actId="11529"/>
          <ac:spMkLst>
            <pc:docMk/>
            <pc:sldMk cId="318185306" sldId="284"/>
            <ac:spMk id="4" creationId="{719FF42F-C069-FB7C-C763-8CDEE242D4EC}"/>
          </ac:spMkLst>
        </pc:spChg>
        <pc:spChg chg="add mod">
          <ac:chgData name="Gopalakrishna Pillai, R. (Reshmi)" userId="9661dd97-d9e3-49e3-9bfa-2c60c7418078" providerId="ADAL" clId="{9E65C6CA-A097-4914-81D9-5B2C9FA97DE0}" dt="2024-06-15T19:33:38.669" v="3450" actId="1076"/>
          <ac:spMkLst>
            <pc:docMk/>
            <pc:sldMk cId="318185306" sldId="284"/>
            <ac:spMk id="5" creationId="{A3905176-C79B-FD72-31CA-8EEB66BBB5F7}"/>
          </ac:spMkLst>
        </pc:spChg>
        <pc:spChg chg="add mod">
          <ac:chgData name="Gopalakrishna Pillai, R. (Reshmi)" userId="9661dd97-d9e3-49e3-9bfa-2c60c7418078" providerId="ADAL" clId="{9E65C6CA-A097-4914-81D9-5B2C9FA97DE0}" dt="2024-06-15T19:33:35.525" v="3449" actId="1076"/>
          <ac:spMkLst>
            <pc:docMk/>
            <pc:sldMk cId="318185306" sldId="284"/>
            <ac:spMk id="6" creationId="{E3CECCE1-F3F6-90EA-8BA6-DF8037F5D96A}"/>
          </ac:spMkLst>
        </pc:spChg>
        <pc:spChg chg="add mod">
          <ac:chgData name="Gopalakrishna Pillai, R. (Reshmi)" userId="9661dd97-d9e3-49e3-9bfa-2c60c7418078" providerId="ADAL" clId="{9E65C6CA-A097-4914-81D9-5B2C9FA97DE0}" dt="2024-06-15T19:33:21.144" v="3448" actId="1076"/>
          <ac:spMkLst>
            <pc:docMk/>
            <pc:sldMk cId="318185306" sldId="284"/>
            <ac:spMk id="7" creationId="{6FEE3582-79C8-9283-8165-B878A03571DA}"/>
          </ac:spMkLst>
        </pc:spChg>
        <pc:spChg chg="add mod">
          <ac:chgData name="Gopalakrishna Pillai, R. (Reshmi)" userId="9661dd97-d9e3-49e3-9bfa-2c60c7418078" providerId="ADAL" clId="{9E65C6CA-A097-4914-81D9-5B2C9FA97DE0}" dt="2024-06-15T19:33:09.185" v="3447" actId="1076"/>
          <ac:spMkLst>
            <pc:docMk/>
            <pc:sldMk cId="318185306" sldId="284"/>
            <ac:spMk id="8" creationId="{4747A597-57E1-9469-58ED-00BDE0BD7987}"/>
          </ac:spMkLst>
        </pc:spChg>
        <pc:spChg chg="add mod">
          <ac:chgData name="Gopalakrishna Pillai, R. (Reshmi)" userId="9661dd97-d9e3-49e3-9bfa-2c60c7418078" providerId="ADAL" clId="{9E65C6CA-A097-4914-81D9-5B2C9FA97DE0}" dt="2024-06-15T19:34:37.496" v="3464" actId="207"/>
          <ac:spMkLst>
            <pc:docMk/>
            <pc:sldMk cId="318185306" sldId="284"/>
            <ac:spMk id="9" creationId="{40371682-A9AF-E137-61E3-F96650DFFA7D}"/>
          </ac:spMkLst>
        </pc:spChg>
        <pc:spChg chg="add mod">
          <ac:chgData name="Gopalakrishna Pillai, R. (Reshmi)" userId="9661dd97-d9e3-49e3-9bfa-2c60c7418078" providerId="ADAL" clId="{9E65C6CA-A097-4914-81D9-5B2C9FA97DE0}" dt="2024-06-15T19:34:28.318" v="3463" actId="207"/>
          <ac:spMkLst>
            <pc:docMk/>
            <pc:sldMk cId="318185306" sldId="284"/>
            <ac:spMk id="10" creationId="{D1F6ACB3-4C19-2D0D-B076-042B4910BAD1}"/>
          </ac:spMkLst>
        </pc:spChg>
        <pc:spChg chg="add mod">
          <ac:chgData name="Gopalakrishna Pillai, R. (Reshmi)" userId="9661dd97-d9e3-49e3-9bfa-2c60c7418078" providerId="ADAL" clId="{9E65C6CA-A097-4914-81D9-5B2C9FA97DE0}" dt="2024-06-15T19:34:10.627" v="3460" actId="1076"/>
          <ac:spMkLst>
            <pc:docMk/>
            <pc:sldMk cId="318185306" sldId="284"/>
            <ac:spMk id="11" creationId="{8C1DCE39-32DD-284E-C73D-8E9D9BFD96F0}"/>
          </ac:spMkLst>
        </pc:spChg>
        <pc:spChg chg="add mod">
          <ac:chgData name="Gopalakrishna Pillai, R. (Reshmi)" userId="9661dd97-d9e3-49e3-9bfa-2c60c7418078" providerId="ADAL" clId="{9E65C6CA-A097-4914-81D9-5B2C9FA97DE0}" dt="2024-06-15T19:34:52.687" v="3466" actId="207"/>
          <ac:spMkLst>
            <pc:docMk/>
            <pc:sldMk cId="318185306" sldId="284"/>
            <ac:spMk id="12" creationId="{45CDBD89-B385-8553-296E-1F8A671C9A5B}"/>
          </ac:spMkLst>
        </pc:spChg>
        <pc:spChg chg="add mod">
          <ac:chgData name="Gopalakrishna Pillai, R. (Reshmi)" userId="9661dd97-d9e3-49e3-9bfa-2c60c7418078" providerId="ADAL" clId="{9E65C6CA-A097-4914-81D9-5B2C9FA97DE0}" dt="2024-06-15T19:34:56.974" v="3467" actId="207"/>
          <ac:spMkLst>
            <pc:docMk/>
            <pc:sldMk cId="318185306" sldId="284"/>
            <ac:spMk id="13" creationId="{E51A10FC-3A4B-FFE5-BE64-1DB8E9F457B2}"/>
          </ac:spMkLst>
        </pc:spChg>
        <pc:spChg chg="add mod">
          <ac:chgData name="Gopalakrishna Pillai, R. (Reshmi)" userId="9661dd97-d9e3-49e3-9bfa-2c60c7418078" providerId="ADAL" clId="{9E65C6CA-A097-4914-81D9-5B2C9FA97DE0}" dt="2024-06-15T19:34:45.571" v="3465" actId="207"/>
          <ac:spMkLst>
            <pc:docMk/>
            <pc:sldMk cId="318185306" sldId="284"/>
            <ac:spMk id="14" creationId="{E9D98C30-F2A8-4621-B3DA-FC38A2E2F735}"/>
          </ac:spMkLst>
        </pc:spChg>
        <pc:picChg chg="add del mod ord">
          <ac:chgData name="Gopalakrishna Pillai, R. (Reshmi)" userId="9661dd97-d9e3-49e3-9bfa-2c60c7418078" providerId="ADAL" clId="{9E65C6CA-A097-4914-81D9-5B2C9FA97DE0}" dt="2024-06-15T19:36:55.109" v="3478" actId="34307"/>
          <ac:picMkLst>
            <pc:docMk/>
            <pc:sldMk cId="318185306" sldId="284"/>
            <ac:picMk id="33" creationId="{2ECD5452-245A-8CB5-E3A7-3D767568B32A}"/>
          </ac:picMkLst>
        </pc:picChg>
        <pc:cxnChg chg="add">
          <ac:chgData name="Gopalakrishna Pillai, R. (Reshmi)" userId="9661dd97-d9e3-49e3-9bfa-2c60c7418078" providerId="ADAL" clId="{9E65C6CA-A097-4914-81D9-5B2C9FA97DE0}" dt="2024-06-15T19:35:08.883" v="3468" actId="11529"/>
          <ac:cxnSpMkLst>
            <pc:docMk/>
            <pc:sldMk cId="318185306" sldId="284"/>
            <ac:cxnSpMk id="16" creationId="{86FD4BE4-3686-ABAD-B15B-B6EAE496F4CB}"/>
          </ac:cxnSpMkLst>
        </pc:cxnChg>
        <pc:cxnChg chg="add mod">
          <ac:chgData name="Gopalakrishna Pillai, R. (Reshmi)" userId="9661dd97-d9e3-49e3-9bfa-2c60c7418078" providerId="ADAL" clId="{9E65C6CA-A097-4914-81D9-5B2C9FA97DE0}" dt="2024-06-15T19:38:10.112" v="3482" actId="1076"/>
          <ac:cxnSpMkLst>
            <pc:docMk/>
            <pc:sldMk cId="318185306" sldId="284"/>
            <ac:cxnSpMk id="18" creationId="{70680B3F-A78C-38BC-AE96-239E44A43B1B}"/>
          </ac:cxnSpMkLst>
        </pc:cxnChg>
        <pc:cxnChg chg="add mod">
          <ac:chgData name="Gopalakrishna Pillai, R. (Reshmi)" userId="9661dd97-d9e3-49e3-9bfa-2c60c7418078" providerId="ADAL" clId="{9E65C6CA-A097-4914-81D9-5B2C9FA97DE0}" dt="2024-06-15T19:38:16.851" v="3483" actId="14100"/>
          <ac:cxnSpMkLst>
            <pc:docMk/>
            <pc:sldMk cId="318185306" sldId="284"/>
            <ac:cxnSpMk id="20" creationId="{8976B2F6-D0F1-EDC4-6F55-CB7CC21B556B}"/>
          </ac:cxnSpMkLst>
        </pc:cxnChg>
        <pc:cxnChg chg="add">
          <ac:chgData name="Gopalakrishna Pillai, R. (Reshmi)" userId="9661dd97-d9e3-49e3-9bfa-2c60c7418078" providerId="ADAL" clId="{9E65C6CA-A097-4914-81D9-5B2C9FA97DE0}" dt="2024-06-15T19:35:51.159" v="3471" actId="11529"/>
          <ac:cxnSpMkLst>
            <pc:docMk/>
            <pc:sldMk cId="318185306" sldId="284"/>
            <ac:cxnSpMk id="22" creationId="{9017AA7C-EB5A-0A83-7A72-DB4CAF661F99}"/>
          </ac:cxnSpMkLst>
        </pc:cxnChg>
        <pc:cxnChg chg="add">
          <ac:chgData name="Gopalakrishna Pillai, R. (Reshmi)" userId="9661dd97-d9e3-49e3-9bfa-2c60c7418078" providerId="ADAL" clId="{9E65C6CA-A097-4914-81D9-5B2C9FA97DE0}" dt="2024-06-15T19:35:59.192" v="3472" actId="11529"/>
          <ac:cxnSpMkLst>
            <pc:docMk/>
            <pc:sldMk cId="318185306" sldId="284"/>
            <ac:cxnSpMk id="24" creationId="{37A2F960-D02B-9984-22E3-5E77DE95CA58}"/>
          </ac:cxnSpMkLst>
        </pc:cxnChg>
        <pc:cxnChg chg="add">
          <ac:chgData name="Gopalakrishna Pillai, R. (Reshmi)" userId="9661dd97-d9e3-49e3-9bfa-2c60c7418078" providerId="ADAL" clId="{9E65C6CA-A097-4914-81D9-5B2C9FA97DE0}" dt="2024-06-15T19:36:09.305" v="3473" actId="11529"/>
          <ac:cxnSpMkLst>
            <pc:docMk/>
            <pc:sldMk cId="318185306" sldId="284"/>
            <ac:cxnSpMk id="26" creationId="{BD1E4086-92C4-E9BF-5794-6B0CCB140A4A}"/>
          </ac:cxnSpMkLst>
        </pc:cxnChg>
        <pc:cxnChg chg="add mod">
          <ac:chgData name="Gopalakrishna Pillai, R. (Reshmi)" userId="9661dd97-d9e3-49e3-9bfa-2c60c7418078" providerId="ADAL" clId="{9E65C6CA-A097-4914-81D9-5B2C9FA97DE0}" dt="2024-06-15T19:37:34.330" v="3480" actId="14100"/>
          <ac:cxnSpMkLst>
            <pc:docMk/>
            <pc:sldMk cId="318185306" sldId="284"/>
            <ac:cxnSpMk id="28" creationId="{EA29DFAF-2FA3-21E5-8D8B-9CBBA2499264}"/>
          </ac:cxnSpMkLst>
        </pc:cxnChg>
        <pc:cxnChg chg="add">
          <ac:chgData name="Gopalakrishna Pillai, R. (Reshmi)" userId="9661dd97-d9e3-49e3-9bfa-2c60c7418078" providerId="ADAL" clId="{9E65C6CA-A097-4914-81D9-5B2C9FA97DE0}" dt="2024-06-15T19:36:29.196" v="3475" actId="11529"/>
          <ac:cxnSpMkLst>
            <pc:docMk/>
            <pc:sldMk cId="318185306" sldId="284"/>
            <ac:cxnSpMk id="30" creationId="{AC7E82DD-BFC6-B61D-82C4-9B0CB594DD95}"/>
          </ac:cxnSpMkLst>
        </pc:cxnChg>
        <pc:cxnChg chg="add">
          <ac:chgData name="Gopalakrishna Pillai, R. (Reshmi)" userId="9661dd97-d9e3-49e3-9bfa-2c60c7418078" providerId="ADAL" clId="{9E65C6CA-A097-4914-81D9-5B2C9FA97DE0}" dt="2024-06-15T19:36:42.009" v="3476" actId="11529"/>
          <ac:cxnSpMkLst>
            <pc:docMk/>
            <pc:sldMk cId="318185306" sldId="284"/>
            <ac:cxnSpMk id="32" creationId="{1628CCE3-F402-103D-F834-943C37773447}"/>
          </ac:cxnSpMkLst>
        </pc:cxnChg>
        <pc:cxnChg chg="add">
          <ac:chgData name="Gopalakrishna Pillai, R. (Reshmi)" userId="9661dd97-d9e3-49e3-9bfa-2c60c7418078" providerId="ADAL" clId="{9E65C6CA-A097-4914-81D9-5B2C9FA97DE0}" dt="2024-06-15T19:37:25.789" v="3479" actId="11529"/>
          <ac:cxnSpMkLst>
            <pc:docMk/>
            <pc:sldMk cId="318185306" sldId="284"/>
            <ac:cxnSpMk id="35" creationId="{957653F5-E4BA-4E13-DD9B-2BA2D278C15D}"/>
          </ac:cxnSpMkLst>
        </pc:cxnChg>
      </pc:sldChg>
      <pc:sldChg chg="addSp delSp modSp new mod ord">
        <pc:chgData name="Gopalakrishna Pillai, R. (Reshmi)" userId="9661dd97-d9e3-49e3-9bfa-2c60c7418078" providerId="ADAL" clId="{9E65C6CA-A097-4914-81D9-5B2C9FA97DE0}" dt="2024-06-16T16:52:28.566" v="4886"/>
        <pc:sldMkLst>
          <pc:docMk/>
          <pc:sldMk cId="3351381486" sldId="285"/>
        </pc:sldMkLst>
        <pc:spChg chg="mod">
          <ac:chgData name="Gopalakrishna Pillai, R. (Reshmi)" userId="9661dd97-d9e3-49e3-9bfa-2c60c7418078" providerId="ADAL" clId="{9E65C6CA-A097-4914-81D9-5B2C9FA97DE0}" dt="2024-06-13T14:06:56.191" v="1877" actId="20577"/>
          <ac:spMkLst>
            <pc:docMk/>
            <pc:sldMk cId="3351381486" sldId="285"/>
            <ac:spMk id="2" creationId="{77B84224-77FD-E0C8-4835-1D038D84F1C5}"/>
          </ac:spMkLst>
        </pc:spChg>
        <pc:spChg chg="mod">
          <ac:chgData name="Gopalakrishna Pillai, R. (Reshmi)" userId="9661dd97-d9e3-49e3-9bfa-2c60c7418078" providerId="ADAL" clId="{9E65C6CA-A097-4914-81D9-5B2C9FA97DE0}" dt="2024-06-13T14:06:58.671" v="1878" actId="5793"/>
          <ac:spMkLst>
            <pc:docMk/>
            <pc:sldMk cId="3351381486" sldId="285"/>
            <ac:spMk id="3" creationId="{D1CAA38D-AF8A-B511-55FC-3FD9FC41B9F7}"/>
          </ac:spMkLst>
        </pc:spChg>
        <pc:spChg chg="add mod">
          <ac:chgData name="Gopalakrishna Pillai, R. (Reshmi)" userId="9661dd97-d9e3-49e3-9bfa-2c60c7418078" providerId="ADAL" clId="{9E65C6CA-A097-4914-81D9-5B2C9FA97DE0}" dt="2024-06-15T19:42:27.294" v="3488" actId="339"/>
          <ac:spMkLst>
            <pc:docMk/>
            <pc:sldMk cId="3351381486" sldId="285"/>
            <ac:spMk id="4" creationId="{97856459-FA57-33E5-9103-122FD58ECE55}"/>
          </ac:spMkLst>
        </pc:spChg>
        <pc:spChg chg="add del mod">
          <ac:chgData name="Gopalakrishna Pillai, R. (Reshmi)" userId="9661dd97-d9e3-49e3-9bfa-2c60c7418078" providerId="ADAL" clId="{9E65C6CA-A097-4914-81D9-5B2C9FA97DE0}" dt="2024-06-15T19:43:27.577" v="3497" actId="478"/>
          <ac:spMkLst>
            <pc:docMk/>
            <pc:sldMk cId="3351381486" sldId="285"/>
            <ac:spMk id="5" creationId="{770D687A-0D0B-5399-1C80-8F831CD583A7}"/>
          </ac:spMkLst>
        </pc:spChg>
        <pc:spChg chg="add del mod">
          <ac:chgData name="Gopalakrishna Pillai, R. (Reshmi)" userId="9661dd97-d9e3-49e3-9bfa-2c60c7418078" providerId="ADAL" clId="{9E65C6CA-A097-4914-81D9-5B2C9FA97DE0}" dt="2024-06-15T19:43:20.864" v="3494" actId="478"/>
          <ac:spMkLst>
            <pc:docMk/>
            <pc:sldMk cId="3351381486" sldId="285"/>
            <ac:spMk id="6" creationId="{FC0863FA-C21A-0F6C-0A3E-AD224422C45A}"/>
          </ac:spMkLst>
        </pc:spChg>
        <pc:spChg chg="add del mod">
          <ac:chgData name="Gopalakrishna Pillai, R. (Reshmi)" userId="9661dd97-d9e3-49e3-9bfa-2c60c7418078" providerId="ADAL" clId="{9E65C6CA-A097-4914-81D9-5B2C9FA97DE0}" dt="2024-06-15T19:43:02.619" v="3491" actId="478"/>
          <ac:spMkLst>
            <pc:docMk/>
            <pc:sldMk cId="3351381486" sldId="285"/>
            <ac:spMk id="7" creationId="{3A7FECD7-AD4E-7232-C7A3-8B64530EC972}"/>
          </ac:spMkLst>
        </pc:spChg>
        <pc:spChg chg="add mod">
          <ac:chgData name="Gopalakrishna Pillai, R. (Reshmi)" userId="9661dd97-d9e3-49e3-9bfa-2c60c7418078" providerId="ADAL" clId="{9E65C6CA-A097-4914-81D9-5B2C9FA97DE0}" dt="2024-06-15T19:43:55.304" v="3517" actId="20577"/>
          <ac:spMkLst>
            <pc:docMk/>
            <pc:sldMk cId="3351381486" sldId="285"/>
            <ac:spMk id="8" creationId="{F660A548-559F-230A-2605-F68E4F9BB9CD}"/>
          </ac:spMkLst>
        </pc:spChg>
        <pc:spChg chg="add mod">
          <ac:chgData name="Gopalakrishna Pillai, R. (Reshmi)" userId="9661dd97-d9e3-49e3-9bfa-2c60c7418078" providerId="ADAL" clId="{9E65C6CA-A097-4914-81D9-5B2C9FA97DE0}" dt="2024-06-15T19:44:04.290" v="3531" actId="20577"/>
          <ac:spMkLst>
            <pc:docMk/>
            <pc:sldMk cId="3351381486" sldId="285"/>
            <ac:spMk id="9" creationId="{EDBC3C7D-6053-CFCC-A45C-5B21F7674DA7}"/>
          </ac:spMkLst>
        </pc:spChg>
        <pc:spChg chg="add mod">
          <ac:chgData name="Gopalakrishna Pillai, R. (Reshmi)" userId="9661dd97-d9e3-49e3-9bfa-2c60c7418078" providerId="ADAL" clId="{9E65C6CA-A097-4914-81D9-5B2C9FA97DE0}" dt="2024-06-15T19:44:23.208" v="3540" actId="20577"/>
          <ac:spMkLst>
            <pc:docMk/>
            <pc:sldMk cId="3351381486" sldId="285"/>
            <ac:spMk id="10" creationId="{FC92E1BC-7E4E-AA75-8D68-42893CF23887}"/>
          </ac:spMkLst>
        </pc:spChg>
      </pc:sldChg>
      <pc:sldChg chg="addSp delSp modSp new mod">
        <pc:chgData name="Gopalakrishna Pillai, R. (Reshmi)" userId="9661dd97-d9e3-49e3-9bfa-2c60c7418078" providerId="ADAL" clId="{9E65C6CA-A097-4914-81D9-5B2C9FA97DE0}" dt="2024-06-13T14:16:23.870" v="1938" actId="962"/>
        <pc:sldMkLst>
          <pc:docMk/>
          <pc:sldMk cId="1041588727" sldId="286"/>
        </pc:sldMkLst>
        <pc:spChg chg="del">
          <ac:chgData name="Gopalakrishna Pillai, R. (Reshmi)" userId="9661dd97-d9e3-49e3-9bfa-2c60c7418078" providerId="ADAL" clId="{9E65C6CA-A097-4914-81D9-5B2C9FA97DE0}" dt="2024-06-13T14:16:22.136" v="1936" actId="931"/>
          <ac:spMkLst>
            <pc:docMk/>
            <pc:sldMk cId="1041588727" sldId="286"/>
            <ac:spMk id="3" creationId="{CD9C01FC-D05F-DE69-1450-E6F4CF4A6AE5}"/>
          </ac:spMkLst>
        </pc:spChg>
        <pc:picChg chg="add mod">
          <ac:chgData name="Gopalakrishna Pillai, R. (Reshmi)" userId="9661dd97-d9e3-49e3-9bfa-2c60c7418078" providerId="ADAL" clId="{9E65C6CA-A097-4914-81D9-5B2C9FA97DE0}" dt="2024-06-13T14:16:23.870" v="1938" actId="962"/>
          <ac:picMkLst>
            <pc:docMk/>
            <pc:sldMk cId="1041588727" sldId="286"/>
            <ac:picMk id="5" creationId="{BD300190-92D6-EFE8-60B9-7C53DA48879C}"/>
          </ac:picMkLst>
        </pc:picChg>
      </pc:sldChg>
      <pc:sldChg chg="addSp modSp new mod">
        <pc:chgData name="Gopalakrishna Pillai, R. (Reshmi)" userId="9661dd97-d9e3-49e3-9bfa-2c60c7418078" providerId="ADAL" clId="{9E65C6CA-A097-4914-81D9-5B2C9FA97DE0}" dt="2024-06-13T14:18:13.269" v="2051" actId="20577"/>
        <pc:sldMkLst>
          <pc:docMk/>
          <pc:sldMk cId="983417256" sldId="287"/>
        </pc:sldMkLst>
        <pc:spChg chg="mod">
          <ac:chgData name="Gopalakrishna Pillai, R. (Reshmi)" userId="9661dd97-d9e3-49e3-9bfa-2c60c7418078" providerId="ADAL" clId="{9E65C6CA-A097-4914-81D9-5B2C9FA97DE0}" dt="2024-06-13T14:18:13.269" v="2051" actId="20577"/>
          <ac:spMkLst>
            <pc:docMk/>
            <pc:sldMk cId="983417256" sldId="287"/>
            <ac:spMk id="2" creationId="{051F2A4C-9614-B105-038B-29632F93B11E}"/>
          </ac:spMkLst>
        </pc:spChg>
        <pc:picChg chg="add mod">
          <ac:chgData name="Gopalakrishna Pillai, R. (Reshmi)" userId="9661dd97-d9e3-49e3-9bfa-2c60c7418078" providerId="ADAL" clId="{9E65C6CA-A097-4914-81D9-5B2C9FA97DE0}" dt="2024-06-13T14:17:26.738" v="1942" actId="14100"/>
          <ac:picMkLst>
            <pc:docMk/>
            <pc:sldMk cId="983417256" sldId="287"/>
            <ac:picMk id="5" creationId="{F95D34F7-AB24-E672-FDAA-953E85876A44}"/>
          </ac:picMkLst>
        </pc:picChg>
      </pc:sldChg>
      <pc:sldChg chg="new del">
        <pc:chgData name="Gopalakrishna Pillai, R. (Reshmi)" userId="9661dd97-d9e3-49e3-9bfa-2c60c7418078" providerId="ADAL" clId="{9E65C6CA-A097-4914-81D9-5B2C9FA97DE0}" dt="2024-06-13T14:23:25.598" v="2176" actId="47"/>
        <pc:sldMkLst>
          <pc:docMk/>
          <pc:sldMk cId="2486248215" sldId="288"/>
        </pc:sldMkLst>
      </pc:sldChg>
      <pc:sldChg chg="addSp delSp modSp add mod">
        <pc:chgData name="Gopalakrishna Pillai, R. (Reshmi)" userId="9661dd97-d9e3-49e3-9bfa-2c60c7418078" providerId="ADAL" clId="{9E65C6CA-A097-4914-81D9-5B2C9FA97DE0}" dt="2024-06-16T16:49:52.713" v="4848" actId="14100"/>
        <pc:sldMkLst>
          <pc:docMk/>
          <pc:sldMk cId="1559557086" sldId="289"/>
        </pc:sldMkLst>
        <pc:spChg chg="mod">
          <ac:chgData name="Gopalakrishna Pillai, R. (Reshmi)" userId="9661dd97-d9e3-49e3-9bfa-2c60c7418078" providerId="ADAL" clId="{9E65C6CA-A097-4914-81D9-5B2C9FA97DE0}" dt="2024-06-16T16:49:35.432" v="4846" actId="5793"/>
          <ac:spMkLst>
            <pc:docMk/>
            <pc:sldMk cId="1559557086" sldId="289"/>
            <ac:spMk id="3" creationId="{561AB55A-75CB-A0A9-71CF-1ED9B2F07411}"/>
          </ac:spMkLst>
        </pc:spChg>
        <pc:spChg chg="add del mod">
          <ac:chgData name="Gopalakrishna Pillai, R. (Reshmi)" userId="9661dd97-d9e3-49e3-9bfa-2c60c7418078" providerId="ADAL" clId="{9E65C6CA-A097-4914-81D9-5B2C9FA97DE0}" dt="2024-06-13T14:23:23.889" v="2175"/>
          <ac:spMkLst>
            <pc:docMk/>
            <pc:sldMk cId="1559557086" sldId="289"/>
            <ac:spMk id="4" creationId="{D0392C2D-8490-271C-4432-C101D7FA3EE6}"/>
          </ac:spMkLst>
        </pc:spChg>
        <pc:spChg chg="add mod">
          <ac:chgData name="Gopalakrishna Pillai, R. (Reshmi)" userId="9661dd97-d9e3-49e3-9bfa-2c60c7418078" providerId="ADAL" clId="{9E65C6CA-A097-4914-81D9-5B2C9FA97DE0}" dt="2024-06-16T16:49:52.713" v="4848" actId="14100"/>
          <ac:spMkLst>
            <pc:docMk/>
            <pc:sldMk cId="1559557086" sldId="289"/>
            <ac:spMk id="6" creationId="{01F8D27F-F890-3FA1-3797-056EBED684FF}"/>
          </ac:spMkLst>
        </pc:spChg>
        <pc:picChg chg="mod">
          <ac:chgData name="Gopalakrishna Pillai, R. (Reshmi)" userId="9661dd97-d9e3-49e3-9bfa-2c60c7418078" providerId="ADAL" clId="{9E65C6CA-A097-4914-81D9-5B2C9FA97DE0}" dt="2024-06-13T14:18:40.686" v="2055" actId="14100"/>
          <ac:picMkLst>
            <pc:docMk/>
            <pc:sldMk cId="1559557086" sldId="289"/>
            <ac:picMk id="5" creationId="{F95D34F7-AB24-E672-FDAA-953E85876A44}"/>
          </ac:picMkLst>
        </pc:picChg>
      </pc:sldChg>
      <pc:sldChg chg="addSp delSp modSp new mod ord setBg">
        <pc:chgData name="Gopalakrishna Pillai, R. (Reshmi)" userId="9661dd97-d9e3-49e3-9bfa-2c60c7418078" providerId="ADAL" clId="{9E65C6CA-A097-4914-81D9-5B2C9FA97DE0}" dt="2024-06-16T16:55:34.473" v="4921"/>
        <pc:sldMkLst>
          <pc:docMk/>
          <pc:sldMk cId="3307706400" sldId="290"/>
        </pc:sldMkLst>
        <pc:spChg chg="mod">
          <ac:chgData name="Gopalakrishna Pillai, R. (Reshmi)" userId="9661dd97-d9e3-49e3-9bfa-2c60c7418078" providerId="ADAL" clId="{9E65C6CA-A097-4914-81D9-5B2C9FA97DE0}" dt="2024-06-15T20:35:55.763" v="3855" actId="26606"/>
          <ac:spMkLst>
            <pc:docMk/>
            <pc:sldMk cId="3307706400" sldId="290"/>
            <ac:spMk id="2" creationId="{B3D62787-3A5C-E00E-9318-5E47F846874A}"/>
          </ac:spMkLst>
        </pc:spChg>
        <pc:spChg chg="add del">
          <ac:chgData name="Gopalakrishna Pillai, R. (Reshmi)" userId="9661dd97-d9e3-49e3-9bfa-2c60c7418078" providerId="ADAL" clId="{9E65C6CA-A097-4914-81D9-5B2C9FA97DE0}" dt="2024-06-13T21:16:45.501" v="2785" actId="931"/>
          <ac:spMkLst>
            <pc:docMk/>
            <pc:sldMk cId="3307706400" sldId="290"/>
            <ac:spMk id="3" creationId="{61426D7E-40CE-ACA6-7942-37B336ACB640}"/>
          </ac:spMkLst>
        </pc:spChg>
        <pc:spChg chg="add mod">
          <ac:chgData name="Gopalakrishna Pillai, R. (Reshmi)" userId="9661dd97-d9e3-49e3-9bfa-2c60c7418078" providerId="ADAL" clId="{9E65C6CA-A097-4914-81D9-5B2C9FA97DE0}" dt="2024-06-15T20:35:55.763" v="3855" actId="26606"/>
          <ac:spMkLst>
            <pc:docMk/>
            <pc:sldMk cId="3307706400" sldId="290"/>
            <ac:spMk id="3" creationId="{959A2412-1CE2-F7A1-3097-4623F3790436}"/>
          </ac:spMkLst>
        </pc:spChg>
        <pc:spChg chg="add mod">
          <ac:chgData name="Gopalakrishna Pillai, R. (Reshmi)" userId="9661dd97-d9e3-49e3-9bfa-2c60c7418078" providerId="ADAL" clId="{9E65C6CA-A097-4914-81D9-5B2C9FA97DE0}" dt="2024-06-15T20:35:55.763" v="3855" actId="26606"/>
          <ac:spMkLst>
            <pc:docMk/>
            <pc:sldMk cId="3307706400" sldId="290"/>
            <ac:spMk id="9" creationId="{B9E77FD3-36C5-80C7-523B-00523FB29000}"/>
          </ac:spMkLst>
        </pc:spChg>
        <pc:spChg chg="add mod">
          <ac:chgData name="Gopalakrishna Pillai, R. (Reshmi)" userId="9661dd97-d9e3-49e3-9bfa-2c60c7418078" providerId="ADAL" clId="{9E65C6CA-A097-4914-81D9-5B2C9FA97DE0}" dt="2024-06-15T20:35:55.763" v="3855" actId="26606"/>
          <ac:spMkLst>
            <pc:docMk/>
            <pc:sldMk cId="3307706400" sldId="290"/>
            <ac:spMk id="12" creationId="{D70F28E0-82E3-C67D-E5A7-72572AC0A663}"/>
          </ac:spMkLst>
        </pc:spChg>
        <pc:spChg chg="add mod">
          <ac:chgData name="Gopalakrishna Pillai, R. (Reshmi)" userId="9661dd97-d9e3-49e3-9bfa-2c60c7418078" providerId="ADAL" clId="{9E65C6CA-A097-4914-81D9-5B2C9FA97DE0}" dt="2024-06-15T20:35:55.763" v="3855" actId="26606"/>
          <ac:spMkLst>
            <pc:docMk/>
            <pc:sldMk cId="3307706400" sldId="290"/>
            <ac:spMk id="14" creationId="{B6EF607A-36AA-3C4E-B46F-99A87D28C978}"/>
          </ac:spMkLst>
        </pc:spChg>
        <pc:spChg chg="add del">
          <ac:chgData name="Gopalakrishna Pillai, R. (Reshmi)" userId="9661dd97-d9e3-49e3-9bfa-2c60c7418078" providerId="ADAL" clId="{9E65C6CA-A097-4914-81D9-5B2C9FA97DE0}" dt="2024-06-15T20:35:55.763" v="3855" actId="26606"/>
          <ac:spMkLst>
            <pc:docMk/>
            <pc:sldMk cId="3307706400" sldId="290"/>
            <ac:spMk id="19" creationId="{6C4028FD-8BAA-4A19-BFDE-594D991B7552}"/>
          </ac:spMkLst>
        </pc:spChg>
        <pc:picChg chg="add mod">
          <ac:chgData name="Gopalakrishna Pillai, R. (Reshmi)" userId="9661dd97-d9e3-49e3-9bfa-2c60c7418078" providerId="ADAL" clId="{9E65C6CA-A097-4914-81D9-5B2C9FA97DE0}" dt="2024-06-13T21:16:33.253" v="2784" actId="931"/>
          <ac:picMkLst>
            <pc:docMk/>
            <pc:sldMk cId="3307706400" sldId="290"/>
            <ac:picMk id="5" creationId="{FD5214C2-1908-95EA-4E13-F9CD02F3BA82}"/>
          </ac:picMkLst>
        </pc:picChg>
        <pc:picChg chg="add mod">
          <ac:chgData name="Gopalakrishna Pillai, R. (Reshmi)" userId="9661dd97-d9e3-49e3-9bfa-2c60c7418078" providerId="ADAL" clId="{9E65C6CA-A097-4914-81D9-5B2C9FA97DE0}" dt="2024-06-15T20:35:55.763" v="3855" actId="26606"/>
          <ac:picMkLst>
            <pc:docMk/>
            <pc:sldMk cId="3307706400" sldId="290"/>
            <ac:picMk id="7" creationId="{3FEB093F-A529-7AFC-A6F5-787EDAE7F9F2}"/>
          </ac:picMkLst>
        </pc:picChg>
        <pc:cxnChg chg="add mod">
          <ac:chgData name="Gopalakrishna Pillai, R. (Reshmi)" userId="9661dd97-d9e3-49e3-9bfa-2c60c7418078" providerId="ADAL" clId="{9E65C6CA-A097-4914-81D9-5B2C9FA97DE0}" dt="2024-06-15T20:35:55.763" v="3855" actId="26606"/>
          <ac:cxnSpMkLst>
            <pc:docMk/>
            <pc:sldMk cId="3307706400" sldId="290"/>
            <ac:cxnSpMk id="5" creationId="{A728C152-686A-FF74-B507-F49351D24EAA}"/>
          </ac:cxnSpMkLst>
        </pc:cxnChg>
        <pc:cxnChg chg="add mod">
          <ac:chgData name="Gopalakrishna Pillai, R. (Reshmi)" userId="9661dd97-d9e3-49e3-9bfa-2c60c7418078" providerId="ADAL" clId="{9E65C6CA-A097-4914-81D9-5B2C9FA97DE0}" dt="2024-06-15T20:35:55.763" v="3855" actId="26606"/>
          <ac:cxnSpMkLst>
            <pc:docMk/>
            <pc:sldMk cId="3307706400" sldId="290"/>
            <ac:cxnSpMk id="8" creationId="{AEBBC570-70C2-8FD6-13EF-6877016FA086}"/>
          </ac:cxnSpMkLst>
        </pc:cxnChg>
        <pc:cxnChg chg="add mod">
          <ac:chgData name="Gopalakrishna Pillai, R. (Reshmi)" userId="9661dd97-d9e3-49e3-9bfa-2c60c7418078" providerId="ADAL" clId="{9E65C6CA-A097-4914-81D9-5B2C9FA97DE0}" dt="2024-06-15T20:35:55.763" v="3855" actId="26606"/>
          <ac:cxnSpMkLst>
            <pc:docMk/>
            <pc:sldMk cId="3307706400" sldId="290"/>
            <ac:cxnSpMk id="13" creationId="{149BDA48-BFB5-D13B-0340-77F0501DF617}"/>
          </ac:cxnSpMkLst>
        </pc:cxnChg>
      </pc:sldChg>
      <pc:sldChg chg="addSp modSp new mod setBg">
        <pc:chgData name="Gopalakrishna Pillai, R. (Reshmi)" userId="9661dd97-d9e3-49e3-9bfa-2c60c7418078" providerId="ADAL" clId="{9E65C6CA-A097-4914-81D9-5B2C9FA97DE0}" dt="2024-06-15T19:20:54.778" v="3349" actId="1076"/>
        <pc:sldMkLst>
          <pc:docMk/>
          <pc:sldMk cId="2494284730" sldId="291"/>
        </pc:sldMkLst>
        <pc:spChg chg="mod">
          <ac:chgData name="Gopalakrishna Pillai, R. (Reshmi)" userId="9661dd97-d9e3-49e3-9bfa-2c60c7418078" providerId="ADAL" clId="{9E65C6CA-A097-4914-81D9-5B2C9FA97DE0}" dt="2024-06-15T19:20:40.267" v="3347" actId="26606"/>
          <ac:spMkLst>
            <pc:docMk/>
            <pc:sldMk cId="2494284730" sldId="291"/>
            <ac:spMk id="2" creationId="{911DA53A-A7F5-2C1B-B9ED-7EB50D41F4C1}"/>
          </ac:spMkLst>
        </pc:spChg>
        <pc:spChg chg="mod ord">
          <ac:chgData name="Gopalakrishna Pillai, R. (Reshmi)" userId="9661dd97-d9e3-49e3-9bfa-2c60c7418078" providerId="ADAL" clId="{9E65C6CA-A097-4914-81D9-5B2C9FA97DE0}" dt="2024-06-15T19:20:40.267" v="3347" actId="26606"/>
          <ac:spMkLst>
            <pc:docMk/>
            <pc:sldMk cId="2494284730" sldId="291"/>
            <ac:spMk id="3" creationId="{0C05EA8D-B4E7-E0E1-670F-BF12416C42AE}"/>
          </ac:spMkLst>
        </pc:spChg>
        <pc:spChg chg="add">
          <ac:chgData name="Gopalakrishna Pillai, R. (Reshmi)" userId="9661dd97-d9e3-49e3-9bfa-2c60c7418078" providerId="ADAL" clId="{9E65C6CA-A097-4914-81D9-5B2C9FA97DE0}" dt="2024-06-15T19:20:40.267" v="3347" actId="26606"/>
          <ac:spMkLst>
            <pc:docMk/>
            <pc:sldMk cId="2494284730" sldId="291"/>
            <ac:spMk id="10" creationId="{3346177D-ADC4-4968-B747-5CFCD390B5B9}"/>
          </ac:spMkLst>
        </pc:spChg>
        <pc:spChg chg="add">
          <ac:chgData name="Gopalakrishna Pillai, R. (Reshmi)" userId="9661dd97-d9e3-49e3-9bfa-2c60c7418078" providerId="ADAL" clId="{9E65C6CA-A097-4914-81D9-5B2C9FA97DE0}" dt="2024-06-15T19:20:40.267" v="3347" actId="26606"/>
          <ac:spMkLst>
            <pc:docMk/>
            <pc:sldMk cId="2494284730" sldId="291"/>
            <ac:spMk id="12" creationId="{0844A943-BF79-4FEA-ABB1-3BD54D236606}"/>
          </ac:spMkLst>
        </pc:spChg>
        <pc:spChg chg="add">
          <ac:chgData name="Gopalakrishna Pillai, R. (Reshmi)" userId="9661dd97-d9e3-49e3-9bfa-2c60c7418078" providerId="ADAL" clId="{9E65C6CA-A097-4914-81D9-5B2C9FA97DE0}" dt="2024-06-15T19:20:40.267" v="3347" actId="26606"/>
          <ac:spMkLst>
            <pc:docMk/>
            <pc:sldMk cId="2494284730" sldId="291"/>
            <ac:spMk id="14" creationId="{6437CC72-F4A8-4DC3-AFAB-D22C482C8100}"/>
          </ac:spMkLst>
        </pc:spChg>
        <pc:picChg chg="add mod">
          <ac:chgData name="Gopalakrishna Pillai, R. (Reshmi)" userId="9661dd97-d9e3-49e3-9bfa-2c60c7418078" providerId="ADAL" clId="{9E65C6CA-A097-4914-81D9-5B2C9FA97DE0}" dt="2024-06-15T19:20:54.778" v="3349" actId="1076"/>
          <ac:picMkLst>
            <pc:docMk/>
            <pc:sldMk cId="2494284730" sldId="291"/>
            <ac:picMk id="5" creationId="{EF5E977E-7F21-F00D-E78B-2A14FE0D3540}"/>
          </ac:picMkLst>
        </pc:picChg>
      </pc:sldChg>
      <pc:sldChg chg="addSp delSp modSp new mod ord setBg">
        <pc:chgData name="Gopalakrishna Pillai, R. (Reshmi)" userId="9661dd97-d9e3-49e3-9bfa-2c60c7418078" providerId="ADAL" clId="{9E65C6CA-A097-4914-81D9-5B2C9FA97DE0}" dt="2024-06-16T19:40:53.881" v="5686"/>
        <pc:sldMkLst>
          <pc:docMk/>
          <pc:sldMk cId="2234729501" sldId="292"/>
        </pc:sldMkLst>
        <pc:spChg chg="del">
          <ac:chgData name="Gopalakrishna Pillai, R. (Reshmi)" userId="9661dd97-d9e3-49e3-9bfa-2c60c7418078" providerId="ADAL" clId="{9E65C6CA-A097-4914-81D9-5B2C9FA97DE0}" dt="2024-06-15T20:35:22.834" v="3853" actId="26606"/>
          <ac:spMkLst>
            <pc:docMk/>
            <pc:sldMk cId="2234729501" sldId="292"/>
            <ac:spMk id="2" creationId="{7F02F6FD-6DFA-E988-A355-BB3CC17F01C2}"/>
          </ac:spMkLst>
        </pc:spChg>
        <pc:spChg chg="del">
          <ac:chgData name="Gopalakrishna Pillai, R. (Reshmi)" userId="9661dd97-d9e3-49e3-9bfa-2c60c7418078" providerId="ADAL" clId="{9E65C6CA-A097-4914-81D9-5B2C9FA97DE0}" dt="2024-06-14T18:23:01.577" v="3216" actId="931"/>
          <ac:spMkLst>
            <pc:docMk/>
            <pc:sldMk cId="2234729501" sldId="292"/>
            <ac:spMk id="3" creationId="{566A5D56-62D7-FF8E-40DF-21148BBEBC1F}"/>
          </ac:spMkLst>
        </pc:spChg>
        <pc:picChg chg="add mod">
          <ac:chgData name="Gopalakrishna Pillai, R. (Reshmi)" userId="9661dd97-d9e3-49e3-9bfa-2c60c7418078" providerId="ADAL" clId="{9E65C6CA-A097-4914-81D9-5B2C9FA97DE0}" dt="2024-06-15T20:35:22.834" v="3853" actId="26606"/>
          <ac:picMkLst>
            <pc:docMk/>
            <pc:sldMk cId="2234729501" sldId="292"/>
            <ac:picMk id="5" creationId="{31817871-55EC-6C94-001D-E72A65A4EA43}"/>
          </ac:picMkLst>
        </pc:picChg>
      </pc:sldChg>
      <pc:sldChg chg="addSp delSp modSp new mod ord setBg">
        <pc:chgData name="Gopalakrishna Pillai, R. (Reshmi)" userId="9661dd97-d9e3-49e3-9bfa-2c60c7418078" providerId="ADAL" clId="{9E65C6CA-A097-4914-81D9-5B2C9FA97DE0}" dt="2024-06-16T19:40:22.963" v="5680"/>
        <pc:sldMkLst>
          <pc:docMk/>
          <pc:sldMk cId="985206272" sldId="293"/>
        </pc:sldMkLst>
        <pc:spChg chg="mod">
          <ac:chgData name="Gopalakrishna Pillai, R. (Reshmi)" userId="9661dd97-d9e3-49e3-9bfa-2c60c7418078" providerId="ADAL" clId="{9E65C6CA-A097-4914-81D9-5B2C9FA97DE0}" dt="2024-06-15T20:34:59.087" v="3850" actId="26606"/>
          <ac:spMkLst>
            <pc:docMk/>
            <pc:sldMk cId="985206272" sldId="293"/>
            <ac:spMk id="2" creationId="{29DC9B0D-3354-F156-69F1-FAC1783E05D9}"/>
          </ac:spMkLst>
        </pc:spChg>
        <pc:spChg chg="del">
          <ac:chgData name="Gopalakrishna Pillai, R. (Reshmi)" userId="9661dd97-d9e3-49e3-9bfa-2c60c7418078" providerId="ADAL" clId="{9E65C6CA-A097-4914-81D9-5B2C9FA97DE0}" dt="2024-06-14T18:23:30.523" v="3220" actId="931"/>
          <ac:spMkLst>
            <pc:docMk/>
            <pc:sldMk cId="985206272" sldId="293"/>
            <ac:spMk id="3" creationId="{99A3B6BB-8F7E-06F6-5B9D-988F60C788D4}"/>
          </ac:spMkLst>
        </pc:spChg>
        <pc:spChg chg="add">
          <ac:chgData name="Gopalakrishna Pillai, R. (Reshmi)" userId="9661dd97-d9e3-49e3-9bfa-2c60c7418078" providerId="ADAL" clId="{9E65C6CA-A097-4914-81D9-5B2C9FA97DE0}" dt="2024-06-15T20:34:59.087" v="3850" actId="26606"/>
          <ac:spMkLst>
            <pc:docMk/>
            <pc:sldMk cId="985206272" sldId="293"/>
            <ac:spMk id="11" creationId="{BACC6370-2D7E-4714-9D71-7542949D7D5D}"/>
          </ac:spMkLst>
        </pc:spChg>
        <pc:spChg chg="add">
          <ac:chgData name="Gopalakrishna Pillai, R. (Reshmi)" userId="9661dd97-d9e3-49e3-9bfa-2c60c7418078" providerId="ADAL" clId="{9E65C6CA-A097-4914-81D9-5B2C9FA97DE0}" dt="2024-06-15T20:34:59.087" v="3850" actId="26606"/>
          <ac:spMkLst>
            <pc:docMk/>
            <pc:sldMk cId="985206272" sldId="293"/>
            <ac:spMk id="13" creationId="{256B2C21-A230-48C0-8DF1-C46611373C44}"/>
          </ac:spMkLst>
        </pc:spChg>
        <pc:spChg chg="add">
          <ac:chgData name="Gopalakrishna Pillai, R. (Reshmi)" userId="9661dd97-d9e3-49e3-9bfa-2c60c7418078" providerId="ADAL" clId="{9E65C6CA-A097-4914-81D9-5B2C9FA97DE0}" dt="2024-06-15T20:34:59.087" v="3850" actId="26606"/>
          <ac:spMkLst>
            <pc:docMk/>
            <pc:sldMk cId="985206272" sldId="293"/>
            <ac:spMk id="15" creationId="{3847E18C-932D-4C95-AABA-FEC7C9499AD7}"/>
          </ac:spMkLst>
        </pc:spChg>
        <pc:spChg chg="add">
          <ac:chgData name="Gopalakrishna Pillai, R. (Reshmi)" userId="9661dd97-d9e3-49e3-9bfa-2c60c7418078" providerId="ADAL" clId="{9E65C6CA-A097-4914-81D9-5B2C9FA97DE0}" dt="2024-06-15T20:34:59.087" v="3850" actId="26606"/>
          <ac:spMkLst>
            <pc:docMk/>
            <pc:sldMk cId="985206272" sldId="293"/>
            <ac:spMk id="17" creationId="{3150CB11-0C61-439E-910F-5787759E72A0}"/>
          </ac:spMkLst>
        </pc:spChg>
        <pc:spChg chg="add">
          <ac:chgData name="Gopalakrishna Pillai, R. (Reshmi)" userId="9661dd97-d9e3-49e3-9bfa-2c60c7418078" providerId="ADAL" clId="{9E65C6CA-A097-4914-81D9-5B2C9FA97DE0}" dt="2024-06-15T20:34:59.087" v="3850" actId="26606"/>
          <ac:spMkLst>
            <pc:docMk/>
            <pc:sldMk cId="985206272" sldId="293"/>
            <ac:spMk id="19" creationId="{43F8A58B-5155-44CE-A5FF-7647B47D0A7A}"/>
          </ac:spMkLst>
        </pc:spChg>
        <pc:spChg chg="add">
          <ac:chgData name="Gopalakrishna Pillai, R. (Reshmi)" userId="9661dd97-d9e3-49e3-9bfa-2c60c7418078" providerId="ADAL" clId="{9E65C6CA-A097-4914-81D9-5B2C9FA97DE0}" dt="2024-06-15T20:34:59.087" v="3850" actId="26606"/>
          <ac:spMkLst>
            <pc:docMk/>
            <pc:sldMk cId="985206272" sldId="293"/>
            <ac:spMk id="21" creationId="{443F2ACA-E6D6-4028-82DD-F03C262D5DE6}"/>
          </ac:spMkLst>
        </pc:spChg>
        <pc:picChg chg="add mod">
          <ac:chgData name="Gopalakrishna Pillai, R. (Reshmi)" userId="9661dd97-d9e3-49e3-9bfa-2c60c7418078" providerId="ADAL" clId="{9E65C6CA-A097-4914-81D9-5B2C9FA97DE0}" dt="2024-06-15T20:34:59.087" v="3850" actId="26606"/>
          <ac:picMkLst>
            <pc:docMk/>
            <pc:sldMk cId="985206272" sldId="293"/>
            <ac:picMk id="5" creationId="{258444CA-EEE2-95D0-CD54-5078411384EA}"/>
          </ac:picMkLst>
        </pc:picChg>
        <pc:inkChg chg="add mod">
          <ac:chgData name="Gopalakrishna Pillai, R. (Reshmi)" userId="9661dd97-d9e3-49e3-9bfa-2c60c7418078" providerId="ADAL" clId="{9E65C6CA-A097-4914-81D9-5B2C9FA97DE0}" dt="2024-06-15T20:34:59.087" v="3850" actId="26606"/>
          <ac:inkMkLst>
            <pc:docMk/>
            <pc:sldMk cId="985206272" sldId="293"/>
            <ac:inkMk id="6" creationId="{810F6D91-154E-CEC5-F962-0C3F918E07A4}"/>
          </ac:inkMkLst>
        </pc:inkChg>
      </pc:sldChg>
      <pc:sldChg chg="addSp delSp modSp new mod ord setBg">
        <pc:chgData name="Gopalakrishna Pillai, R. (Reshmi)" userId="9661dd97-d9e3-49e3-9bfa-2c60c7418078" providerId="ADAL" clId="{9E65C6CA-A097-4914-81D9-5B2C9FA97DE0}" dt="2024-06-16T19:40:32.849" v="5682"/>
        <pc:sldMkLst>
          <pc:docMk/>
          <pc:sldMk cId="3206569287" sldId="294"/>
        </pc:sldMkLst>
        <pc:spChg chg="del">
          <ac:chgData name="Gopalakrishna Pillai, R. (Reshmi)" userId="9661dd97-d9e3-49e3-9bfa-2c60c7418078" providerId="ADAL" clId="{9E65C6CA-A097-4914-81D9-5B2C9FA97DE0}" dt="2024-06-15T20:35:05.180" v="3851" actId="26606"/>
          <ac:spMkLst>
            <pc:docMk/>
            <pc:sldMk cId="3206569287" sldId="294"/>
            <ac:spMk id="2" creationId="{A8E405B7-C84F-900B-F962-16EE8D0401C8}"/>
          </ac:spMkLst>
        </pc:spChg>
        <pc:spChg chg="del">
          <ac:chgData name="Gopalakrishna Pillai, R. (Reshmi)" userId="9661dd97-d9e3-49e3-9bfa-2c60c7418078" providerId="ADAL" clId="{9E65C6CA-A097-4914-81D9-5B2C9FA97DE0}" dt="2024-06-14T18:23:49.474" v="3224" actId="931"/>
          <ac:spMkLst>
            <pc:docMk/>
            <pc:sldMk cId="3206569287" sldId="294"/>
            <ac:spMk id="3" creationId="{B2318C5A-08D6-2909-D86E-866F64587F20}"/>
          </ac:spMkLst>
        </pc:spChg>
        <pc:spChg chg="add">
          <ac:chgData name="Gopalakrishna Pillai, R. (Reshmi)" userId="9661dd97-d9e3-49e3-9bfa-2c60c7418078" providerId="ADAL" clId="{9E65C6CA-A097-4914-81D9-5B2C9FA97DE0}" dt="2024-06-15T20:35:05.180" v="3851" actId="26606"/>
          <ac:spMkLst>
            <pc:docMk/>
            <pc:sldMk cId="3206569287" sldId="294"/>
            <ac:spMk id="12" creationId="{AB8C311F-7253-4AED-9701-7FC0708C41C7}"/>
          </ac:spMkLst>
        </pc:spChg>
        <pc:spChg chg="add">
          <ac:chgData name="Gopalakrishna Pillai, R. (Reshmi)" userId="9661dd97-d9e3-49e3-9bfa-2c60c7418078" providerId="ADAL" clId="{9E65C6CA-A097-4914-81D9-5B2C9FA97DE0}" dt="2024-06-15T20:35:05.180" v="3851" actId="26606"/>
          <ac:spMkLst>
            <pc:docMk/>
            <pc:sldMk cId="3206569287" sldId="294"/>
            <ac:spMk id="14" creationId="{E2384209-CB15-4CDF-9D31-C44FD9A3F20D}"/>
          </ac:spMkLst>
        </pc:spChg>
        <pc:spChg chg="add">
          <ac:chgData name="Gopalakrishna Pillai, R. (Reshmi)" userId="9661dd97-d9e3-49e3-9bfa-2c60c7418078" providerId="ADAL" clId="{9E65C6CA-A097-4914-81D9-5B2C9FA97DE0}" dt="2024-06-15T20:35:05.180" v="3851" actId="26606"/>
          <ac:spMkLst>
            <pc:docMk/>
            <pc:sldMk cId="3206569287" sldId="294"/>
            <ac:spMk id="16" creationId="{2633B3B5-CC90-43F0-8714-D31D1F3F0209}"/>
          </ac:spMkLst>
        </pc:spChg>
        <pc:spChg chg="add">
          <ac:chgData name="Gopalakrishna Pillai, R. (Reshmi)" userId="9661dd97-d9e3-49e3-9bfa-2c60c7418078" providerId="ADAL" clId="{9E65C6CA-A097-4914-81D9-5B2C9FA97DE0}" dt="2024-06-15T20:35:05.180" v="3851" actId="26606"/>
          <ac:spMkLst>
            <pc:docMk/>
            <pc:sldMk cId="3206569287" sldId="294"/>
            <ac:spMk id="18" creationId="{A8D57A06-A426-446D-B02C-A2DC6B62E45E}"/>
          </ac:spMkLst>
        </pc:spChg>
        <pc:picChg chg="add mod">
          <ac:chgData name="Gopalakrishna Pillai, R. (Reshmi)" userId="9661dd97-d9e3-49e3-9bfa-2c60c7418078" providerId="ADAL" clId="{9E65C6CA-A097-4914-81D9-5B2C9FA97DE0}" dt="2024-06-15T20:35:05.180" v="3851" actId="26606"/>
          <ac:picMkLst>
            <pc:docMk/>
            <pc:sldMk cId="3206569287" sldId="294"/>
            <ac:picMk id="5" creationId="{D8F76642-373A-16E8-0F04-568F4D081AA1}"/>
          </ac:picMkLst>
        </pc:picChg>
        <pc:inkChg chg="add mod">
          <ac:chgData name="Gopalakrishna Pillai, R. (Reshmi)" userId="9661dd97-d9e3-49e3-9bfa-2c60c7418078" providerId="ADAL" clId="{9E65C6CA-A097-4914-81D9-5B2C9FA97DE0}" dt="2024-06-15T20:35:05.180" v="3851" actId="26606"/>
          <ac:inkMkLst>
            <pc:docMk/>
            <pc:sldMk cId="3206569287" sldId="294"/>
            <ac:inkMk id="6" creationId="{A4F049A8-D7F4-E75E-A7D5-23FC867C5539}"/>
          </ac:inkMkLst>
        </pc:inkChg>
        <pc:inkChg chg="add mod">
          <ac:chgData name="Gopalakrishna Pillai, R. (Reshmi)" userId="9661dd97-d9e3-49e3-9bfa-2c60c7418078" providerId="ADAL" clId="{9E65C6CA-A097-4914-81D9-5B2C9FA97DE0}" dt="2024-06-15T20:35:05.180" v="3851" actId="26606"/>
          <ac:inkMkLst>
            <pc:docMk/>
            <pc:sldMk cId="3206569287" sldId="294"/>
            <ac:inkMk id="7" creationId="{7F65B6E1-E5A3-15CC-EDBA-E897E71B6896}"/>
          </ac:inkMkLst>
        </pc:inkChg>
      </pc:sldChg>
      <pc:sldChg chg="addSp delSp modSp new mod ord setBg">
        <pc:chgData name="Gopalakrishna Pillai, R. (Reshmi)" userId="9661dd97-d9e3-49e3-9bfa-2c60c7418078" providerId="ADAL" clId="{9E65C6CA-A097-4914-81D9-5B2C9FA97DE0}" dt="2024-06-16T19:40:44.017" v="5684"/>
        <pc:sldMkLst>
          <pc:docMk/>
          <pc:sldMk cId="1632580689" sldId="295"/>
        </pc:sldMkLst>
        <pc:spChg chg="del">
          <ac:chgData name="Gopalakrishna Pillai, R. (Reshmi)" userId="9661dd97-d9e3-49e3-9bfa-2c60c7418078" providerId="ADAL" clId="{9E65C6CA-A097-4914-81D9-5B2C9FA97DE0}" dt="2024-06-15T20:35:16.198" v="3852" actId="26606"/>
          <ac:spMkLst>
            <pc:docMk/>
            <pc:sldMk cId="1632580689" sldId="295"/>
            <ac:spMk id="2" creationId="{8EFB00A1-B616-F0D8-730F-610AF7A0EE27}"/>
          </ac:spMkLst>
        </pc:spChg>
        <pc:spChg chg="del">
          <ac:chgData name="Gopalakrishna Pillai, R. (Reshmi)" userId="9661dd97-d9e3-49e3-9bfa-2c60c7418078" providerId="ADAL" clId="{9E65C6CA-A097-4914-81D9-5B2C9FA97DE0}" dt="2024-06-14T18:24:08.693" v="3228" actId="931"/>
          <ac:spMkLst>
            <pc:docMk/>
            <pc:sldMk cId="1632580689" sldId="295"/>
            <ac:spMk id="3" creationId="{A6253D53-8D9E-D4B1-9AB0-43A0A642D96B}"/>
          </ac:spMkLst>
        </pc:spChg>
        <pc:picChg chg="add mod">
          <ac:chgData name="Gopalakrishna Pillai, R. (Reshmi)" userId="9661dd97-d9e3-49e3-9bfa-2c60c7418078" providerId="ADAL" clId="{9E65C6CA-A097-4914-81D9-5B2C9FA97DE0}" dt="2024-06-15T20:35:16.198" v="3852" actId="26606"/>
          <ac:picMkLst>
            <pc:docMk/>
            <pc:sldMk cId="1632580689" sldId="295"/>
            <ac:picMk id="5" creationId="{1C6185B3-97B3-6640-C20C-21A188EB6222}"/>
          </ac:picMkLst>
        </pc:picChg>
      </pc:sldChg>
      <pc:sldChg chg="modSp new mod">
        <pc:chgData name="Gopalakrishna Pillai, R. (Reshmi)" userId="9661dd97-d9e3-49e3-9bfa-2c60c7418078" providerId="ADAL" clId="{9E65C6CA-A097-4914-81D9-5B2C9FA97DE0}" dt="2024-06-15T20:42:36.657" v="4248" actId="20577"/>
        <pc:sldMkLst>
          <pc:docMk/>
          <pc:sldMk cId="1908047617" sldId="296"/>
        </pc:sldMkLst>
        <pc:spChg chg="mod">
          <ac:chgData name="Gopalakrishna Pillai, R. (Reshmi)" userId="9661dd97-d9e3-49e3-9bfa-2c60c7418078" providerId="ADAL" clId="{9E65C6CA-A097-4914-81D9-5B2C9FA97DE0}" dt="2024-06-15T20:42:36.657" v="4248" actId="20577"/>
          <ac:spMkLst>
            <pc:docMk/>
            <pc:sldMk cId="1908047617" sldId="296"/>
            <ac:spMk id="2" creationId="{C1821742-C670-A1E1-ED79-56A0BC496231}"/>
          </ac:spMkLst>
        </pc:spChg>
        <pc:spChg chg="mod">
          <ac:chgData name="Gopalakrishna Pillai, R. (Reshmi)" userId="9661dd97-d9e3-49e3-9bfa-2c60c7418078" providerId="ADAL" clId="{9E65C6CA-A097-4914-81D9-5B2C9FA97DE0}" dt="2024-06-14T19:00:36.354" v="3340" actId="20577"/>
          <ac:spMkLst>
            <pc:docMk/>
            <pc:sldMk cId="1908047617" sldId="296"/>
            <ac:spMk id="3" creationId="{7FCF57E5-E70D-0200-C2B6-AA61E71B7330}"/>
          </ac:spMkLst>
        </pc:spChg>
      </pc:sldChg>
      <pc:sldChg chg="modSp new mod">
        <pc:chgData name="Gopalakrishna Pillai, R. (Reshmi)" userId="9661dd97-d9e3-49e3-9bfa-2c60c7418078" providerId="ADAL" clId="{9E65C6CA-A097-4914-81D9-5B2C9FA97DE0}" dt="2024-06-15T20:37:05.705" v="3858"/>
        <pc:sldMkLst>
          <pc:docMk/>
          <pc:sldMk cId="2580189922" sldId="297"/>
        </pc:sldMkLst>
        <pc:spChg chg="mod">
          <ac:chgData name="Gopalakrishna Pillai, R. (Reshmi)" userId="9661dd97-d9e3-49e3-9bfa-2c60c7418078" providerId="ADAL" clId="{9E65C6CA-A097-4914-81D9-5B2C9FA97DE0}" dt="2024-06-15T20:37:05.705" v="3858"/>
          <ac:spMkLst>
            <pc:docMk/>
            <pc:sldMk cId="2580189922" sldId="297"/>
            <ac:spMk id="3" creationId="{86749459-EFF5-F66D-E4EC-4C49F9BCD5A2}"/>
          </ac:spMkLst>
        </pc:spChg>
      </pc:sldChg>
      <pc:sldChg chg="addSp delSp modSp new mod setBg">
        <pc:chgData name="Gopalakrishna Pillai, R. (Reshmi)" userId="9661dd97-d9e3-49e3-9bfa-2c60c7418078" providerId="ADAL" clId="{9E65C6CA-A097-4914-81D9-5B2C9FA97DE0}" dt="2024-06-16T17:29:05.546" v="5290" actId="26606"/>
        <pc:sldMkLst>
          <pc:docMk/>
          <pc:sldMk cId="2807024332" sldId="298"/>
        </pc:sldMkLst>
        <pc:spChg chg="mod">
          <ac:chgData name="Gopalakrishna Pillai, R. (Reshmi)" userId="9661dd97-d9e3-49e3-9bfa-2c60c7418078" providerId="ADAL" clId="{9E65C6CA-A097-4914-81D9-5B2C9FA97DE0}" dt="2024-06-16T17:29:05.546" v="5290" actId="26606"/>
          <ac:spMkLst>
            <pc:docMk/>
            <pc:sldMk cId="2807024332" sldId="298"/>
            <ac:spMk id="2" creationId="{2A523387-7972-DE70-7A49-47F5A23B2FC8}"/>
          </ac:spMkLst>
        </pc:spChg>
        <pc:spChg chg="del">
          <ac:chgData name="Gopalakrishna Pillai, R. (Reshmi)" userId="9661dd97-d9e3-49e3-9bfa-2c60c7418078" providerId="ADAL" clId="{9E65C6CA-A097-4914-81D9-5B2C9FA97DE0}" dt="2024-06-16T17:29:05.546" v="5290" actId="26606"/>
          <ac:spMkLst>
            <pc:docMk/>
            <pc:sldMk cId="2807024332" sldId="298"/>
            <ac:spMk id="3" creationId="{02683975-40D3-80EE-82B3-74857694AB4E}"/>
          </ac:spMkLst>
        </pc:spChg>
        <pc:spChg chg="add">
          <ac:chgData name="Gopalakrishna Pillai, R. (Reshmi)" userId="9661dd97-d9e3-49e3-9bfa-2c60c7418078" providerId="ADAL" clId="{9E65C6CA-A097-4914-81D9-5B2C9FA97DE0}" dt="2024-06-16T17:29:05.546" v="5290" actId="26606"/>
          <ac:spMkLst>
            <pc:docMk/>
            <pc:sldMk cId="2807024332" sldId="298"/>
            <ac:spMk id="12" creationId="{74751229-0244-4FBB-BED1-407467F4C951}"/>
          </ac:spMkLst>
        </pc:spChg>
        <pc:picChg chg="add">
          <ac:chgData name="Gopalakrishna Pillai, R. (Reshmi)" userId="9661dd97-d9e3-49e3-9bfa-2c60c7418078" providerId="ADAL" clId="{9E65C6CA-A097-4914-81D9-5B2C9FA97DE0}" dt="2024-06-16T17:29:05.546" v="5290" actId="26606"/>
          <ac:picMkLst>
            <pc:docMk/>
            <pc:sldMk cId="2807024332" sldId="298"/>
            <ac:picMk id="7" creationId="{1D56FA40-CB78-30C7-E68F-D1B0756C8B4B}"/>
          </ac:picMkLst>
        </pc:picChg>
        <pc:picChg chg="add">
          <ac:chgData name="Gopalakrishna Pillai, R. (Reshmi)" userId="9661dd97-d9e3-49e3-9bfa-2c60c7418078" providerId="ADAL" clId="{9E65C6CA-A097-4914-81D9-5B2C9FA97DE0}" dt="2024-06-16T17:29:05.546" v="5290" actId="26606"/>
          <ac:picMkLst>
            <pc:docMk/>
            <pc:sldMk cId="2807024332" sldId="298"/>
            <ac:picMk id="9" creationId="{1ED3BDC7-1F45-4010-99BC-0DB8AFE538EB}"/>
          </ac:picMkLst>
        </pc:picChg>
      </pc:sldChg>
      <pc:sldChg chg="modSp new mod ord">
        <pc:chgData name="Gopalakrishna Pillai, R. (Reshmi)" userId="9661dd97-d9e3-49e3-9bfa-2c60c7418078" providerId="ADAL" clId="{9E65C6CA-A097-4914-81D9-5B2C9FA97DE0}" dt="2024-06-16T18:14:19.489" v="5619" actId="207"/>
        <pc:sldMkLst>
          <pc:docMk/>
          <pc:sldMk cId="126653757" sldId="299"/>
        </pc:sldMkLst>
        <pc:spChg chg="mod">
          <ac:chgData name="Gopalakrishna Pillai, R. (Reshmi)" userId="9661dd97-d9e3-49e3-9bfa-2c60c7418078" providerId="ADAL" clId="{9E65C6CA-A097-4914-81D9-5B2C9FA97DE0}" dt="2024-06-16T16:26:59.444" v="4499" actId="20577"/>
          <ac:spMkLst>
            <pc:docMk/>
            <pc:sldMk cId="126653757" sldId="299"/>
            <ac:spMk id="2" creationId="{CCA5329E-6682-6545-29E3-7D998F5BBEC4}"/>
          </ac:spMkLst>
        </pc:spChg>
        <pc:spChg chg="mod">
          <ac:chgData name="Gopalakrishna Pillai, R. (Reshmi)" userId="9661dd97-d9e3-49e3-9bfa-2c60c7418078" providerId="ADAL" clId="{9E65C6CA-A097-4914-81D9-5B2C9FA97DE0}" dt="2024-06-16T18:14:19.489" v="5619" actId="207"/>
          <ac:spMkLst>
            <pc:docMk/>
            <pc:sldMk cId="126653757" sldId="299"/>
            <ac:spMk id="3" creationId="{25A8E578-B6AC-E9C2-8895-8BC17574AEBC}"/>
          </ac:spMkLst>
        </pc:spChg>
      </pc:sldChg>
      <pc:sldChg chg="modSp new mod ord">
        <pc:chgData name="Gopalakrishna Pillai, R. (Reshmi)" userId="9661dd97-d9e3-49e3-9bfa-2c60c7418078" providerId="ADAL" clId="{9E65C6CA-A097-4914-81D9-5B2C9FA97DE0}" dt="2024-06-16T18:14:05.874" v="5617" actId="207"/>
        <pc:sldMkLst>
          <pc:docMk/>
          <pc:sldMk cId="3344079958" sldId="300"/>
        </pc:sldMkLst>
        <pc:spChg chg="mod">
          <ac:chgData name="Gopalakrishna Pillai, R. (Reshmi)" userId="9661dd97-d9e3-49e3-9bfa-2c60c7418078" providerId="ADAL" clId="{9E65C6CA-A097-4914-81D9-5B2C9FA97DE0}" dt="2024-06-16T18:14:05.874" v="5617" actId="207"/>
          <ac:spMkLst>
            <pc:docMk/>
            <pc:sldMk cId="3344079958" sldId="300"/>
            <ac:spMk id="3" creationId="{ADC36921-5DA0-E3A9-9CD6-5BB911F5BF1A}"/>
          </ac:spMkLst>
        </pc:spChg>
      </pc:sldChg>
      <pc:sldChg chg="addSp modSp new mod">
        <pc:chgData name="Gopalakrishna Pillai, R. (Reshmi)" userId="9661dd97-d9e3-49e3-9bfa-2c60c7418078" providerId="ADAL" clId="{9E65C6CA-A097-4914-81D9-5B2C9FA97DE0}" dt="2024-06-16T17:14:57.001" v="5232" actId="20577"/>
        <pc:sldMkLst>
          <pc:docMk/>
          <pc:sldMk cId="2177138584" sldId="301"/>
        </pc:sldMkLst>
        <pc:spChg chg="mod">
          <ac:chgData name="Gopalakrishna Pillai, R. (Reshmi)" userId="9661dd97-d9e3-49e3-9bfa-2c60c7418078" providerId="ADAL" clId="{9E65C6CA-A097-4914-81D9-5B2C9FA97DE0}" dt="2024-06-16T17:02:43.437" v="4925" actId="5793"/>
          <ac:spMkLst>
            <pc:docMk/>
            <pc:sldMk cId="2177138584" sldId="301"/>
            <ac:spMk id="3" creationId="{0AE37201-4446-2675-2B3E-6D0B2E210C82}"/>
          </ac:spMkLst>
        </pc:spChg>
        <pc:spChg chg="add mod">
          <ac:chgData name="Gopalakrishna Pillai, R. (Reshmi)" userId="9661dd97-d9e3-49e3-9bfa-2c60c7418078" providerId="ADAL" clId="{9E65C6CA-A097-4914-81D9-5B2C9FA97DE0}" dt="2024-06-16T17:05:38.481" v="5030" actId="20577"/>
          <ac:spMkLst>
            <pc:docMk/>
            <pc:sldMk cId="2177138584" sldId="301"/>
            <ac:spMk id="4" creationId="{C01741E9-6467-098B-8D4C-F9B126D5370E}"/>
          </ac:spMkLst>
        </pc:spChg>
        <pc:spChg chg="add mod">
          <ac:chgData name="Gopalakrishna Pillai, R. (Reshmi)" userId="9661dd97-d9e3-49e3-9bfa-2c60c7418078" providerId="ADAL" clId="{9E65C6CA-A097-4914-81D9-5B2C9FA97DE0}" dt="2024-06-16T17:05:23.566" v="5012" actId="20577"/>
          <ac:spMkLst>
            <pc:docMk/>
            <pc:sldMk cId="2177138584" sldId="301"/>
            <ac:spMk id="5" creationId="{AC171AA5-A8BA-E6DD-6A2F-75519AF87E3B}"/>
          </ac:spMkLst>
        </pc:spChg>
        <pc:spChg chg="add mod">
          <ac:chgData name="Gopalakrishna Pillai, R. (Reshmi)" userId="9661dd97-d9e3-49e3-9bfa-2c60c7418078" providerId="ADAL" clId="{9E65C6CA-A097-4914-81D9-5B2C9FA97DE0}" dt="2024-06-16T17:07:26.192" v="5192" actId="20577"/>
          <ac:spMkLst>
            <pc:docMk/>
            <pc:sldMk cId="2177138584" sldId="301"/>
            <ac:spMk id="6" creationId="{75F8BE7B-609E-2EE6-E31F-E4E22AA0A155}"/>
          </ac:spMkLst>
        </pc:spChg>
        <pc:spChg chg="add mod">
          <ac:chgData name="Gopalakrishna Pillai, R. (Reshmi)" userId="9661dd97-d9e3-49e3-9bfa-2c60c7418078" providerId="ADAL" clId="{9E65C6CA-A097-4914-81D9-5B2C9FA97DE0}" dt="2024-06-16T17:14:57.001" v="5232" actId="20577"/>
          <ac:spMkLst>
            <pc:docMk/>
            <pc:sldMk cId="2177138584" sldId="301"/>
            <ac:spMk id="7" creationId="{BDDD8157-EE49-99FA-D229-F555D33F5885}"/>
          </ac:spMkLst>
        </pc:spChg>
      </pc:sldChg>
      <pc:sldChg chg="addSp modSp new mod setBg">
        <pc:chgData name="Gopalakrishna Pillai, R. (Reshmi)" userId="9661dd97-d9e3-49e3-9bfa-2c60c7418078" providerId="ADAL" clId="{9E65C6CA-A097-4914-81D9-5B2C9FA97DE0}" dt="2024-06-16T17:27:50.337" v="5289" actId="26606"/>
        <pc:sldMkLst>
          <pc:docMk/>
          <pc:sldMk cId="2187347727" sldId="302"/>
        </pc:sldMkLst>
        <pc:spChg chg="mo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2" creationId="{8BB3E833-7CA5-176A-66F0-242D58B3B7C7}"/>
          </ac:spMkLst>
        </pc:spChg>
        <pc:spChg chg="mo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3" creationId="{226FA8AD-08CB-9983-942B-50BCD728173F}"/>
          </ac:spMkLst>
        </pc:spChg>
        <pc:spChg chg="ad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8" creationId="{DEE2AD96-B495-4E06-9291-B71706F728CB}"/>
          </ac:spMkLst>
        </pc:spChg>
        <pc:spChg chg="ad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10" creationId="{53CF6D67-C5A8-4ADD-9E8E-1E38CA1D3166}"/>
          </ac:spMkLst>
        </pc:spChg>
        <pc:spChg chg="ad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12" creationId="{86909FA0-B515-4681-B7A8-FA281D133B94}"/>
          </ac:spMkLst>
        </pc:spChg>
        <pc:spChg chg="ad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14" creationId="{21C9FE86-FCC3-4A31-AA1C-C882262B7FE7}"/>
          </ac:spMkLst>
        </pc:spChg>
        <pc:spChg chg="ad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16" creationId="{7D96243B-ECED-4B71-8E06-AE9A285EAD20}"/>
          </ac:spMkLst>
        </pc:spChg>
        <pc:spChg chg="add">
          <ac:chgData name="Gopalakrishna Pillai, R. (Reshmi)" userId="9661dd97-d9e3-49e3-9bfa-2c60c7418078" providerId="ADAL" clId="{9E65C6CA-A097-4914-81D9-5B2C9FA97DE0}" dt="2024-06-16T17:27:50.337" v="5289" actId="26606"/>
          <ac:spMkLst>
            <pc:docMk/>
            <pc:sldMk cId="2187347727" sldId="302"/>
            <ac:spMk id="18" creationId="{A09989E4-EFDC-4A90-A633-E0525FB4139E}"/>
          </ac:spMkLst>
        </pc:spChg>
      </pc:sldChg>
      <pc:sldChg chg="addSp delSp modSp new mod setBg">
        <pc:chgData name="Gopalakrishna Pillai, R. (Reshmi)" userId="9661dd97-d9e3-49e3-9bfa-2c60c7418078" providerId="ADAL" clId="{9E65C6CA-A097-4914-81D9-5B2C9FA97DE0}" dt="2024-06-16T17:33:52.197" v="5508" actId="26606"/>
        <pc:sldMkLst>
          <pc:docMk/>
          <pc:sldMk cId="3347104966" sldId="303"/>
        </pc:sldMkLst>
        <pc:spChg chg="mod">
          <ac:chgData name="Gopalakrishna Pillai, R. (Reshmi)" userId="9661dd97-d9e3-49e3-9bfa-2c60c7418078" providerId="ADAL" clId="{9E65C6CA-A097-4914-81D9-5B2C9FA97DE0}" dt="2024-06-16T17:33:52.197" v="5508" actId="26606"/>
          <ac:spMkLst>
            <pc:docMk/>
            <pc:sldMk cId="3347104966" sldId="303"/>
            <ac:spMk id="2" creationId="{F5BAA92B-B76D-1ED0-B072-C97489659831}"/>
          </ac:spMkLst>
        </pc:spChg>
        <pc:spChg chg="mod">
          <ac:chgData name="Gopalakrishna Pillai, R. (Reshmi)" userId="9661dd97-d9e3-49e3-9bfa-2c60c7418078" providerId="ADAL" clId="{9E65C6CA-A097-4914-81D9-5B2C9FA97DE0}" dt="2024-06-16T17:33:52.197" v="5508" actId="26606"/>
          <ac:spMkLst>
            <pc:docMk/>
            <pc:sldMk cId="3347104966" sldId="303"/>
            <ac:spMk id="3" creationId="{7D0BE36B-50F2-AD71-2D55-BB37869EA616}"/>
          </ac:spMkLst>
        </pc:spChg>
        <pc:spChg chg="add del">
          <ac:chgData name="Gopalakrishna Pillai, R. (Reshmi)" userId="9661dd97-d9e3-49e3-9bfa-2c60c7418078" providerId="ADAL" clId="{9E65C6CA-A097-4914-81D9-5B2C9FA97DE0}" dt="2024-06-16T17:33:52.197" v="5508" actId="26606"/>
          <ac:spMkLst>
            <pc:docMk/>
            <pc:sldMk cId="3347104966" sldId="303"/>
            <ac:spMk id="8" creationId="{B6CDA21F-E7AF-4C75-8395-33F58D5B0E45}"/>
          </ac:spMkLst>
        </pc:spChg>
        <pc:spChg chg="add del">
          <ac:chgData name="Gopalakrishna Pillai, R. (Reshmi)" userId="9661dd97-d9e3-49e3-9bfa-2c60c7418078" providerId="ADAL" clId="{9E65C6CA-A097-4914-81D9-5B2C9FA97DE0}" dt="2024-06-16T17:33:52.197" v="5508" actId="26606"/>
          <ac:spMkLst>
            <pc:docMk/>
            <pc:sldMk cId="3347104966" sldId="303"/>
            <ac:spMk id="15" creationId="{D5B0017B-2ECA-49AF-B397-DC140825DF8D}"/>
          </ac:spMkLst>
        </pc:spChg>
        <pc:spChg chg="add">
          <ac:chgData name="Gopalakrishna Pillai, R. (Reshmi)" userId="9661dd97-d9e3-49e3-9bfa-2c60c7418078" providerId="ADAL" clId="{9E65C6CA-A097-4914-81D9-5B2C9FA97DE0}" dt="2024-06-16T17:33:52.197" v="5508" actId="26606"/>
          <ac:spMkLst>
            <pc:docMk/>
            <pc:sldMk cId="3347104966" sldId="303"/>
            <ac:spMk id="22" creationId="{DBF61EA3-B236-439E-9C0B-340980D56BEE}"/>
          </ac:spMkLst>
        </pc:spChg>
        <pc:spChg chg="add">
          <ac:chgData name="Gopalakrishna Pillai, R. (Reshmi)" userId="9661dd97-d9e3-49e3-9bfa-2c60c7418078" providerId="ADAL" clId="{9E65C6CA-A097-4914-81D9-5B2C9FA97DE0}" dt="2024-06-16T17:33:52.197" v="5508" actId="26606"/>
          <ac:spMkLst>
            <pc:docMk/>
            <pc:sldMk cId="3347104966" sldId="303"/>
            <ac:spMk id="28" creationId="{E659831F-0D9A-4C63-9EBB-8435B85A440F}"/>
          </ac:spMkLst>
        </pc:spChg>
        <pc:grpChg chg="add del">
          <ac:chgData name="Gopalakrishna Pillai, R. (Reshmi)" userId="9661dd97-d9e3-49e3-9bfa-2c60c7418078" providerId="ADAL" clId="{9E65C6CA-A097-4914-81D9-5B2C9FA97DE0}" dt="2024-06-16T17:33:52.197" v="5508" actId="26606"/>
          <ac:grpSpMkLst>
            <pc:docMk/>
            <pc:sldMk cId="3347104966" sldId="303"/>
            <ac:grpSpMk id="10" creationId="{AE1C45F0-260A-458C-96ED-C1F6D2151219}"/>
          </ac:grpSpMkLst>
        </pc:grpChg>
        <pc:grpChg chg="add">
          <ac:chgData name="Gopalakrishna Pillai, R. (Reshmi)" userId="9661dd97-d9e3-49e3-9bfa-2c60c7418078" providerId="ADAL" clId="{9E65C6CA-A097-4914-81D9-5B2C9FA97DE0}" dt="2024-06-16T17:33:52.197" v="5508" actId="26606"/>
          <ac:grpSpMkLst>
            <pc:docMk/>
            <pc:sldMk cId="3347104966" sldId="303"/>
            <ac:grpSpMk id="24" creationId="{28FAF094-D087-493F-8DF9-A486C2D6BBAA}"/>
          </ac:grpSpMkLst>
        </pc:grpChg>
        <pc:cxnChg chg="add del">
          <ac:chgData name="Gopalakrishna Pillai, R. (Reshmi)" userId="9661dd97-d9e3-49e3-9bfa-2c60c7418078" providerId="ADAL" clId="{9E65C6CA-A097-4914-81D9-5B2C9FA97DE0}" dt="2024-06-16T17:33:52.197" v="5508" actId="26606"/>
          <ac:cxnSpMkLst>
            <pc:docMk/>
            <pc:sldMk cId="3347104966" sldId="303"/>
            <ac:cxnSpMk id="17" creationId="{6CF1BAF6-AD41-4082-B212-8A1F9A2E8779}"/>
          </ac:cxnSpMkLst>
        </pc:cxnChg>
      </pc:sldChg>
      <pc:sldChg chg="modSp new mod">
        <pc:chgData name="Gopalakrishna Pillai, R. (Reshmi)" userId="9661dd97-d9e3-49e3-9bfa-2c60c7418078" providerId="ADAL" clId="{9E65C6CA-A097-4914-81D9-5B2C9FA97DE0}" dt="2024-06-16T18:12:41.900" v="5615" actId="20577"/>
        <pc:sldMkLst>
          <pc:docMk/>
          <pc:sldMk cId="4105079717" sldId="304"/>
        </pc:sldMkLst>
        <pc:spChg chg="mod">
          <ac:chgData name="Gopalakrishna Pillai, R. (Reshmi)" userId="9661dd97-d9e3-49e3-9bfa-2c60c7418078" providerId="ADAL" clId="{9E65C6CA-A097-4914-81D9-5B2C9FA97DE0}" dt="2024-06-16T18:10:43.175" v="5520" actId="20577"/>
          <ac:spMkLst>
            <pc:docMk/>
            <pc:sldMk cId="4105079717" sldId="304"/>
            <ac:spMk id="2" creationId="{E7A101D4-4F34-E5FC-6D5E-F9857375116D}"/>
          </ac:spMkLst>
        </pc:spChg>
        <pc:spChg chg="mod">
          <ac:chgData name="Gopalakrishna Pillai, R. (Reshmi)" userId="9661dd97-d9e3-49e3-9bfa-2c60c7418078" providerId="ADAL" clId="{9E65C6CA-A097-4914-81D9-5B2C9FA97DE0}" dt="2024-06-16T18:12:41.900" v="5615" actId="20577"/>
          <ac:spMkLst>
            <pc:docMk/>
            <pc:sldMk cId="4105079717" sldId="304"/>
            <ac:spMk id="3" creationId="{FCA1B0F2-04C6-27AB-D290-9115D256B89D}"/>
          </ac:spMkLst>
        </pc:spChg>
      </pc:sldChg>
      <pc:sldChg chg="modSp add mod ord">
        <pc:chgData name="Gopalakrishna Pillai, R. (Reshmi)" userId="9661dd97-d9e3-49e3-9bfa-2c60c7418078" providerId="ADAL" clId="{9E65C6CA-A097-4914-81D9-5B2C9FA97DE0}" dt="2024-06-16T19:38:57.240" v="5678" actId="20577"/>
        <pc:sldMkLst>
          <pc:docMk/>
          <pc:sldMk cId="2562585398" sldId="305"/>
        </pc:sldMkLst>
        <pc:spChg chg="mod">
          <ac:chgData name="Gopalakrishna Pillai, R. (Reshmi)" userId="9661dd97-d9e3-49e3-9bfa-2c60c7418078" providerId="ADAL" clId="{9E65C6CA-A097-4914-81D9-5B2C9FA97DE0}" dt="2024-06-16T19:38:57.240" v="5678" actId="20577"/>
          <ac:spMkLst>
            <pc:docMk/>
            <pc:sldMk cId="2562585398" sldId="305"/>
            <ac:spMk id="2" creationId="{8D566CD1-1ECE-1657-ABCE-E6E2B88BD08A}"/>
          </ac:spMkLst>
        </pc:spChg>
      </pc:sldChg>
      <pc:sldChg chg="modSp new mod">
        <pc:chgData name="Gopalakrishna Pillai, R. (Reshmi)" userId="9661dd97-d9e3-49e3-9bfa-2c60c7418078" providerId="ADAL" clId="{9E65C6CA-A097-4914-81D9-5B2C9FA97DE0}" dt="2024-06-16T19:54:14.099" v="5968" actId="20577"/>
        <pc:sldMkLst>
          <pc:docMk/>
          <pc:sldMk cId="1865053144" sldId="306"/>
        </pc:sldMkLst>
        <pc:spChg chg="mod">
          <ac:chgData name="Gopalakrishna Pillai, R. (Reshmi)" userId="9661dd97-d9e3-49e3-9bfa-2c60c7418078" providerId="ADAL" clId="{9E65C6CA-A097-4914-81D9-5B2C9FA97DE0}" dt="2024-06-16T19:54:14.099" v="5968" actId="20577"/>
          <ac:spMkLst>
            <pc:docMk/>
            <pc:sldMk cId="1865053144" sldId="306"/>
            <ac:spMk id="2" creationId="{E1AE62FE-D4FD-6FE8-2BFD-A24C80C9CF32}"/>
          </ac:spMkLst>
        </pc:spChg>
        <pc:spChg chg="mod">
          <ac:chgData name="Gopalakrishna Pillai, R. (Reshmi)" userId="9661dd97-d9e3-49e3-9bfa-2c60c7418078" providerId="ADAL" clId="{9E65C6CA-A097-4914-81D9-5B2C9FA97DE0}" dt="2024-06-16T19:53:47.946" v="5957" actId="20577"/>
          <ac:spMkLst>
            <pc:docMk/>
            <pc:sldMk cId="1865053144" sldId="306"/>
            <ac:spMk id="3" creationId="{822DE1D0-35ED-A835-87E1-559A8B8B41B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18:39:11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3871 1 24575,'-950'0'0,"927"1"0,0 2 0,-36 7 0,31-5 0,-33 4 0,-202-8 0,136-1 0,107 0 0,-1 3 0,2 0 0,-25 7 0,6-2 0,-4 2 0,9-3 0,1-1 0,-52 3 0,-236-9 0,137-1 0,156 2 0,0 2 0,-29 6 0,-28 4 0,-40-12 0,-4 1 0,108 1 0,-28 6 0,31-4 0,-1-1 0,-18 0 0,-119-4 0,-23 2 0,169-1 0,1 1 0,-1 1 0,1-1 0,0 1 0,-1 1 0,2-1 0,0 2 0,-2-1 0,-8 9 0,9-8 0,-1 1 0,0-1 0,0 0 0,0-1 0,-1 0 0,-13 4 0,15-6 0,0 0 0,0 1 0,-1 0 0,1 0 0,0 1 0,0 0 0,1 0 0,0 1 0,-1 0 0,1 1 0,-7 6 0,-12 11 0,-43 30 0,61-46 0,-1-2 0,-1 1 0,0-2 0,0 1 0,0-1 0,0-1 0,0 0 0,-1 0 0,-14 2 0,17-5 0,-2 1 0,1 0 0,0 1 0,1 1 0,-2-1 0,-9 6 0,16-7 0,1 0 0,1 0 0,-1 0 0,0 1 0,-1-1 0,1 0 0,1 1 0,0 0 0,-1-1 0,0 1 0,1 0 0,-1 0 0,1 0 0,-1 0 0,1 0 0,1 1 0,-1-1 0,0-1 0,0 2 0,0-1 0,1 1 0,-1-1 0,1 0 0,0 1 0,-1-1 0,1 1 0,1-1 0,-1 0 0,0 3 0,3 5 0,-1 0 0,2 0 0,-1 0 0,2-1 0,-1 0 0,1 0 0,0 0 0,1 0 0,12 15 0,-9-11 0,2-1 0,12 30 0,16 48 0,-15-32 0,43 77 0,-60-124 0,3 4 0,-1 1 0,10 24 0,-18-37 0,1 1 0,0 0 0,0-2 0,0 2 0,1-1 0,-1 0 0,0-1 0,1 1 0,0 0 0,-1 0 0,2 0 0,-1-2 0,1 1 0,-2 0 0,2 0 0,0 0 0,-2 0 0,2-2 0,0 2 0,0-1 0,-1 0 0,2 0 0,-1-1 0,7 1 0,1-1 0,0 0 0,1 0 0,0-2 0,-1 0 0,1 0 0,17-6 0,12-4 0,0 1 0,1 3 0,0 1 0,80-3 0,-93 8 0,55-9 0,-52 6 0,40-3 0,337 8 0,-197 0 0,-162 3 0,53 8 0,36 3 0,-108-14 0,0-1 0,0-2 0,47-9 0,-30 5 0,1 2 0,-1 2 0,67 5 0,-26-1 0,374-1 0,-450 0 0,-1-1 0,0-1 0,0-1 0,1 0 0,-1 0 0,0-1 0,-1-2 0,13-5 0,-12 7 0,1-1 0,-2 1 0,2 1 0,0 0 0,25-2 0,69 5 0,4 0 0,-91-2 0,34-10 0,-16 2 0,3 1 0,-10 2 0,0 0 0,54-2 0,220 11 0,-288-1 34,-1 1-1,1 1 0,22 5 0,-20-3-782,34 4 0,-31-8-6077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18:39:44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1783 209 24575,'-417'0'0,"383"1"0,1 2 0,-54 13 0,47-7 0,-52 3 0,-108-11 0,131-3 0,0 3 0,-118 15 0,135-5 0,-96 19 0,125-23 0,1 0 0,0 3 0,0-2 0,-28 19 0,21-11 0,15-7 0,-1-1 0,2 1 0,-1 1 0,2 0 0,0 0 0,-17 19 0,19-18 0,2 1 0,0-1 0,1 3 0,0-2 0,0 1 0,2 0 0,-1 1 0,1 0 0,1-1 0,1 2 0,0-1 0,1 1 0,0-1 0,1 1 0,2 23 0,1-12 0,0 1 0,3 0 0,15 51 0,-6-24 0,-12-48 0,1 1 0,0 0 0,0 0 0,1 0 0,0-2 0,0 2 0,0-2 0,0 1 0,0-1 0,2 1 0,-1-1 0,7 5 0,-5-3 0,0 0 0,0-1 0,0 3 0,-2-3 0,12 18 0,-6-1 0,-1 1 0,0 1 0,-2 1 0,0-1 0,5 37 0,25 85 0,-26-107 0,1 3 0,6 58 0,-19-94 0,0 0 0,1-1 0,-1 1 0,1 0 0,1 0 0,1 0 0,-2 0 0,2-2 0,-1 2 0,1 0 0,1-2 0,-1 1 0,1 0 0,0 0 0,0-1 0,2 1 0,-2-2 0,1 1 0,-1-1 0,2 1 0,-1 0 0,2-2 0,4 5 0,101 68 0,-85-52 0,2-4 0,1 1 0,1-4 0,1 1 0,55 20 0,-53-31 0,-1-1 0,1-1 0,1-2 0,-1-3 0,63-4 0,-10 1 0,494 2 0,-570 1 0,-1-2 0,1 2 0,0-2 0,0 0 0,0 0 0,0-1 0,-1-1 0,1 1 0,-2-3 0,1 2 0,13-9 0,-3-1 0,0-2 0,-1 1 0,33-39 0,-37 41 0,1-2 0,0 2 0,1 0 0,1 2 0,27-14 0,16-12 0,-53 32 0,-1-1 0,1 0 0,-1-1 0,0 0 0,0 0 0,-2-1 0,2 1 0,5-13 0,3-9 0,15-37 0,-2 5 0,95-188 0,-110 216 0,-2 1 0,15-65 0,-18 63 0,1-3 0,-4 1 0,1-42 0,-5 48 0,2 2 0,1-2 0,0 1 0,12-35 0,10-9 0,-11 38 0,-1-3 0,-2-1 0,-1 1 0,-3 0 0,-1-2 0,3-42 0,-10 49 0,1 10 0,0 0 0,-2-2 0,0 2 0,-10-45 0,9 62 0,1 2 0,0-1 0,-2-1 0,2 2 0,-2 0 0,0-1 0,0 1 0,1 0 0,-1-1 0,0 1 0,-1 0 0,1 2 0,-1-3 0,0 3 0,0-2 0,0 1 0,0 0 0,0 0 0,0 1 0,-2-1 0,2 2 0,-1-1 0,1-1 0,-2 2 0,1 0 0,0 1 0,0-2 0,-7 1 0,1 1 0,1 0 0,-1 1 0,2-1 0,-2 2 0,1 0 0,-1 1 0,2 0 0,-1 0 0,-13 6 0,-7 6 0,-44 30 0,50-30 0,-1 0 0,-46 21 0,52-29 0,0 2 0,0-1 0,-1 3 0,-26 19 0,35-23 10,-1-1-1,1-1 0,-1 1 0,1-2 1,-2 0-1,1-1 0,-2-1 1,-12 2-1,-38 11-1458,38-5-5377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18:39:56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2393 6 24575,'-55'0'0,"22"-1"0,1 1 0,-1 1 0,0 2 0,-52 12 0,48-7 0,-1-2 0,-59 3 0,44-4 0,28-1 0,2 1 0,-1 2 0,0 0 0,1 1 0,-37 19 0,33-13 0,1-3 0,-2 0 0,-44 9 0,42-14 0,1-2 0,-1-1 0,0-2 0,0-1 0,0-1 0,0-1 0,1-2 0,-47-12 0,24-1 0,0 2 0,-1 3 0,-1 1 0,-81-4 0,-359 15 0,203 1 0,281-1 0,1 0 0,1 2 0,-2-1 0,0 1 0,2-1 0,-16 6 0,21-6 0,0 0 0,2 1 0,-2-2 0,0 1 0,2 1 0,-2-1 0,2 2 0,-2-2 0,2 0 0,-1 1 0,0 0 0,0 0 0,1 1 0,0-2 0,-1 2 0,1-1 0,-1 0 0,1 0 0,1 1 0,-1-1 0,1 0 0,-2 1 0,2 0 0,-1 0 0,1-1 0,0 0 0,0 0 0,0 1 0,0 3 0,3 7 0,-1 1 0,1 0 0,1-1 0,0-1 0,2 1 0,10 21 0,-8-20 0,-2 1 0,1 0 0,-2 0 0,-1 0 0,4 16 0,-3 32 0,-5-47 0,1 1 0,0-1 0,2 0 0,5 23 0,-6-35 0,-1 1 0,2-1 0,-2 0 0,2 1 0,-2-1 0,2 0 0,0 0 0,-1 0 0,2-1 0,-1 1 0,1-1 0,-1 1 0,1-2 0,0 1 0,-1 0 0,1 0 0,0-1 0,2 0 0,5 3 0,2-1 0,1 0 0,0-1 0,-1 0 0,2-2 0,23 2 0,76-9 0,-46 2 0,-45 4 0,1 0 0,-1 2 0,44 7 0,-55-6 0,0 1 0,1 0 0,-1 0 0,-1 2 0,1-1 0,-1 1 0,0 0 0,18 15 0,-16-10 0,2-2 0,-1 1 0,2-2 0,-1 0 0,2-1 0,-1 0 0,28 7 0,-15-7 0,1-2 0,0-1 0,49 0 0,-46 0 0,-1 0 0,1 2 0,0 1 0,0 1 0,58 26 0,-58-22 0,0 1 0,1-2 0,2-3 0,-2-1 0,38 4 0,18-11 0,-62-2 0,-2 2 0,1 2 0,0 0 0,48 11 0,-28-3 0,1-1 0,-2-4 0,2-1 0,-2-1 0,2-3 0,56-7 0,-97 7 0,0-1 0,-2-1 0,2 1 0,0 0 0,-2-2 0,2 2 0,0-2 0,-2 0 0,1 0 0,1-1 0,-2 2 0,6-8 0,-2 0 0,1 1 0,0-1 0,-2-1 0,14-20 0,-3 5 0,1 1 0,38-35 0,-37 38 0,1-1 0,34-48 0,-41 51 0,2-1 0,33-32 0,-35 38 0,0 0 0,0-1 0,-2-1 0,0 1 0,19-35 0,-10 8 0,-14 30 0,-1 1 0,-2 0 0,2-1 0,-3 1 0,1-2 0,0 1 0,-3 0 0,1 0 0,0-1 0,-2 0 0,0 1 0,1-16 0,-4 20 0,1-1 0,0 0 0,-1 2 0,0-1 0,-1-1 0,0 2 0,0-2 0,-1 2 0,0 0 0,0 0 0,-8-10 0,8 14 0,0-2 0,0 2 0,-2 0 0,1 0 0,1 0 0,-2 0 0,1 1 0,-1-1 0,-1 1 0,2 1 0,-1-1 0,0 2 0,0-2 0,-1 1 0,2 1 0,-14-2 0,-30 2-77,-65 2-1,69 2-1132,10-3-5616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22A6-34B1-4247-B0FF-8A680F7C823D}" type="datetimeFigureOut">
              <a:rPr lang="en-NL" smtClean="0"/>
              <a:t>15/06/2024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DC611-8DDC-4132-864C-5C000B26EB0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35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DC611-8DDC-4132-864C-5C000B26EB08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029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D288-7A13-A9CE-2C57-DDCFD25D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5FD7-56A8-F64E-B05D-1B74999CC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C8DF-67FC-7062-9116-4D491980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6F20-9A3A-3252-CD35-B360C619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DBBC-2D42-72B7-3B4A-0086583B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EEB3-6246-172D-60FE-11964E11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22F9-15E4-4257-3A58-2D468445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77B7-1D88-5C98-2EC5-266165B7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B385-8982-1CA9-66CA-8623BB9E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148D-580B-BF6A-E788-AC03AD94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742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3814A-2534-F94B-56A1-CB5B21D98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02236-D0F6-B21C-24A9-4554CD2B0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304A-045B-23CA-05A1-E8DA39E5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A92C-D631-315B-6430-BA2CC510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B175-54BE-6FB5-2427-D56EE199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742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93CB-5010-9B4D-7B15-2D040195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0F6F-70BE-0675-8AA0-A79D7BF0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CC0F-C07D-2FAF-4B9D-F22BBF85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6775-4F6E-D48E-C892-EE93D789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6C50-A242-E807-9EC6-2F3CC68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0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150A-D414-637A-9F00-91238BAA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09BC-1488-4E52-5172-68D33402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9C22-B2B7-2E6D-DFFB-19C0572E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2DB0-40EA-AF9F-2BD1-DEDE29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0FA4-0B29-F0A8-BC2D-8FBB91F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278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689E-149C-B49D-8AF9-E24BED8D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7E45-045E-FDC4-1D97-673162572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D63B-20A6-4D81-2B0B-534A55AF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22B93-C72B-8F45-F81E-2EFBB624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B04EE-B775-898A-7B7A-C5044997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7138C-57E4-6ED2-6308-999FA6AD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51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E583-2025-2CF6-2F55-655A62A7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9231-EB57-E879-A949-81F48886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0B120-9C34-4B31-5568-AF1EC5E2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76A47-59D9-0AF8-727B-E5686E93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2D628-10AA-94DA-7B77-005631462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0E892-0131-4916-CFA5-95F3EE9A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B90D3-FA3D-0C09-2850-41C43D05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9B3A1-3A03-CDB1-CDF4-B71A648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53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ADA-1F17-54A3-74F0-E9F1872F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D2FD1-10AC-2D3E-59A9-1AA2E90D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E6860-E77A-2AD7-C830-7857E370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4938-BD60-196F-98AB-12D80D2F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7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A6F73-39F0-3430-E2D3-001511D4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A0EF9-0A05-AB4A-51C7-FF4C4FDA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91D97-04BE-ACDC-44EB-A987C79B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493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3D64-9842-04D7-D9AF-8E1D24B5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160D-5344-29C0-151F-55A61FBA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114DC-5E37-18DD-6D13-966B6A84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642CE-47B9-5DF3-4707-899D4640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CFBB-1399-46F2-60B2-1B672FD4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18EE5-3D46-AAB1-40C2-E163636F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91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AC02-879C-3102-3CB6-53FF2405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0A0BC-E202-DDBD-1159-32AD93C5F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AD055-2AB7-27B0-A26D-4A1F0AE4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5A7D-E61C-BA10-0FC3-7A70E660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06DE1-1303-DEB7-BBDB-A40D9006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8F0F-AF1C-76CC-E17F-F395F1FD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90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87C9-6799-B629-7943-73AA9748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61A7-7984-A417-8422-3DCC8AE3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A96-D5E6-9B42-49A5-A69F8FE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00E39-4ED2-423E-B6B7-C4DD341EADA8}" type="datetimeFigureOut">
              <a:rPr lang="en-NL" smtClean="0"/>
              <a:t>14/06/2024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4E4D-0E6C-C1A2-A67C-F4A9EB36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D0DB-9954-6BB4-0F31-BFAAAB1B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9401A-AED4-4FBC-9341-A0088F2E69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379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rifecta.dhlab.n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blog/what-is-knowledge-graph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blog/what-is-knowledge-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BEE1-7DD6-2473-19C6-2CBF5AD8A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Knowledge Representations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DE726-23BC-1D38-609B-A42C8125C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Reshmi Pillai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627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E6D2-F009-FF80-A4A7-2C130231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6921-5DA0-E3A9-9CD6-5BB911F5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Ontology</a:t>
            </a:r>
          </a:p>
          <a:p>
            <a:pPr marL="0" indent="0">
              <a:buNone/>
            </a:pPr>
            <a:r>
              <a:rPr lang="en-US" dirty="0">
                <a:solidFill>
                  <a:srgbClr val="292B2C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b="0" i="0" dirty="0">
                <a:solidFill>
                  <a:srgbClr val="292B2C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ontology formally describes a (usually finite) domain of related concepts (classes of objects) and their relationships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B2C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in a company setting, staff members, managers, company products, offices, and departments are concepts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search</a:t>
            </a:r>
            <a:endParaRPr lang="en-US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Context-aware — It is based on the meaning of the concept or entity or the relation</a:t>
            </a:r>
          </a:p>
          <a:p>
            <a:pPr lvl="1"/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Personalised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It is based on the user’s intent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Disambiguate — It can clearly differentiate between concepts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407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329E-6682-6545-29E3-7D998F5B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and OWL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E578-B6AC-E9C2-8895-8BC17574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RDF</a:t>
            </a:r>
            <a:r>
              <a:rPr lang="en-US" dirty="0"/>
              <a:t> (Resource Description Framework): A data model for representing information in the Web</a:t>
            </a:r>
          </a:p>
          <a:p>
            <a:pPr marL="457200" lvl="1" indent="0">
              <a:buNone/>
            </a:pPr>
            <a:r>
              <a:rPr lang="en-US" dirty="0"/>
              <a:t>RDF graphs: sets of </a:t>
            </a:r>
            <a:r>
              <a:rPr lang="en-US" dirty="0">
                <a:solidFill>
                  <a:srgbClr val="C00000"/>
                </a:solidFill>
              </a:rPr>
              <a:t>subject-predicate-object</a:t>
            </a:r>
            <a:r>
              <a:rPr lang="en-US" dirty="0"/>
              <a:t> triples. Used to express descriptions of resources.</a:t>
            </a:r>
          </a:p>
          <a:p>
            <a:pPr marL="457200" lvl="1" indent="0">
              <a:buNone/>
            </a:pPr>
            <a:r>
              <a:rPr lang="en-US" dirty="0"/>
              <a:t>RDF datasets: collections of RDF graphs, and comprise a default graph and zero or more named graphs.</a:t>
            </a:r>
          </a:p>
          <a:p>
            <a:r>
              <a:rPr lang="en-US" dirty="0">
                <a:solidFill>
                  <a:srgbClr val="C00000"/>
                </a:solidFill>
              </a:rPr>
              <a:t>OWL</a:t>
            </a:r>
            <a:r>
              <a:rPr lang="en-US" dirty="0"/>
              <a:t> (Web Ontology Language): Constraints, cardinality of relations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57ED-E937-0B69-B7F6-E45436B7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Knowledge Graph</a:t>
            </a:r>
            <a:endParaRPr lang="en-NL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CE2558-B735-18FC-4875-689D034BF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36" y="1825625"/>
            <a:ext cx="608192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4A30CF-072B-E91C-0370-A6D838900EE8}"/>
              </a:ext>
            </a:extLst>
          </p:cNvPr>
          <p:cNvSpPr/>
          <p:nvPr/>
        </p:nvSpPr>
        <p:spPr>
          <a:xfrm>
            <a:off x="6379029" y="1915886"/>
            <a:ext cx="2449285" cy="4582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A9A145-9EC3-5A4B-C372-3AD080A6A080}"/>
              </a:ext>
            </a:extLst>
          </p:cNvPr>
          <p:cNvSpPr/>
          <p:nvPr/>
        </p:nvSpPr>
        <p:spPr>
          <a:xfrm>
            <a:off x="8969829" y="4016829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349E0-232A-84CC-E17B-BAF57BEB43E0}"/>
              </a:ext>
            </a:extLst>
          </p:cNvPr>
          <p:cNvSpPr txBox="1"/>
          <p:nvPr/>
        </p:nvSpPr>
        <p:spPr>
          <a:xfrm>
            <a:off x="9786256" y="3882794"/>
            <a:ext cx="16437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Knowledge Panel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27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CD1-1ECE-1657-ABCE-E6E2B88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Sagrada Familia – What’s behind the Knowledge Panel?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B4732-905D-8464-B419-05198992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49" y="1825625"/>
            <a:ext cx="9582301" cy="4351338"/>
          </a:xfrm>
        </p:spPr>
      </p:pic>
    </p:spTree>
    <p:extLst>
      <p:ext uri="{BB962C8B-B14F-4D97-AF65-F5344CB8AC3E}">
        <p14:creationId xmlns:p14="http://schemas.microsoft.com/office/powerpoint/2010/main" val="68550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47F3-9589-330B-0DE1-A3594004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9914" cy="560161"/>
          </a:xfrm>
        </p:spPr>
        <p:txBody>
          <a:bodyPr>
            <a:normAutofit/>
          </a:bodyPr>
          <a:lstStyle/>
          <a:p>
            <a:r>
              <a:rPr lang="en-US" sz="2000" dirty="0"/>
              <a:t>Tell me all about Barcelona – Without Knowledge Graphs </a:t>
            </a:r>
            <a:endParaRPr lang="en-NL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DA2B3F-C13C-CAFF-A37E-9FF7ED0EA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363017"/>
              </p:ext>
            </p:extLst>
          </p:nvPr>
        </p:nvGraphicFramePr>
        <p:xfrm>
          <a:off x="838200" y="1978023"/>
          <a:ext cx="2286000" cy="1311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297450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72907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37195"/>
                    </a:ext>
                  </a:extLst>
                </a:gridCol>
              </a:tblGrid>
              <a:tr h="33896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54"/>
                  </a:ext>
                </a:extLst>
              </a:tr>
              <a:tr h="472773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8332"/>
                  </a:ext>
                </a:extLst>
              </a:tr>
              <a:tr h="472773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0528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DE2CBFA-0F67-7658-2172-E49D9FD3D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781196"/>
              </p:ext>
            </p:extLst>
          </p:nvPr>
        </p:nvGraphicFramePr>
        <p:xfrm>
          <a:off x="3521531" y="4100739"/>
          <a:ext cx="2286000" cy="1418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297450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72907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37195"/>
                    </a:ext>
                  </a:extLst>
                </a:gridCol>
              </a:tblGrid>
              <a:tr h="472773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54"/>
                  </a:ext>
                </a:extLst>
              </a:tr>
              <a:tr h="472773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8332"/>
                  </a:ext>
                </a:extLst>
              </a:tr>
              <a:tr h="472773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0528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DFB8198-0466-4A97-798E-BC4629C70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711009"/>
              </p:ext>
            </p:extLst>
          </p:nvPr>
        </p:nvGraphicFramePr>
        <p:xfrm>
          <a:off x="3467101" y="1978023"/>
          <a:ext cx="2286000" cy="1418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297450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72907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37195"/>
                    </a:ext>
                  </a:extLst>
                </a:gridCol>
              </a:tblGrid>
              <a:tr h="395609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54"/>
                  </a:ext>
                </a:extLst>
              </a:tr>
              <a:tr h="511355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8332"/>
                  </a:ext>
                </a:extLst>
              </a:tr>
              <a:tr h="511355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0528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80A8463-C936-DB98-F5E4-1B8D3730B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859545"/>
              </p:ext>
            </p:extLst>
          </p:nvPr>
        </p:nvGraphicFramePr>
        <p:xfrm>
          <a:off x="5943601" y="1978024"/>
          <a:ext cx="2286000" cy="1418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297450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72907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37195"/>
                    </a:ext>
                  </a:extLst>
                </a:gridCol>
              </a:tblGrid>
              <a:tr h="472773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54"/>
                  </a:ext>
                </a:extLst>
              </a:tr>
              <a:tr h="472773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8332"/>
                  </a:ext>
                </a:extLst>
              </a:tr>
              <a:tr h="472773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05286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07C490-EB38-9BDF-BFE4-C082EC0FA2CB}"/>
              </a:ext>
            </a:extLst>
          </p:cNvPr>
          <p:cNvSpPr/>
          <p:nvPr/>
        </p:nvSpPr>
        <p:spPr>
          <a:xfrm>
            <a:off x="1948543" y="3407229"/>
            <a:ext cx="1556657" cy="1203469"/>
          </a:xfrm>
          <a:custGeom>
            <a:avLst/>
            <a:gdLst>
              <a:gd name="connsiteX0" fmla="*/ 21771 w 1556657"/>
              <a:gd name="connsiteY0" fmla="*/ 0 h 1203469"/>
              <a:gd name="connsiteX1" fmla="*/ 10886 w 1556657"/>
              <a:gd name="connsiteY1" fmla="*/ 250371 h 1203469"/>
              <a:gd name="connsiteX2" fmla="*/ 0 w 1556657"/>
              <a:gd name="connsiteY2" fmla="*/ 413657 h 1203469"/>
              <a:gd name="connsiteX3" fmla="*/ 10886 w 1556657"/>
              <a:gd name="connsiteY3" fmla="*/ 598714 h 1203469"/>
              <a:gd name="connsiteX4" fmla="*/ 21771 w 1556657"/>
              <a:gd name="connsiteY4" fmla="*/ 653142 h 1203469"/>
              <a:gd name="connsiteX5" fmla="*/ 32657 w 1556657"/>
              <a:gd name="connsiteY5" fmla="*/ 751114 h 1203469"/>
              <a:gd name="connsiteX6" fmla="*/ 293914 w 1556657"/>
              <a:gd name="connsiteY6" fmla="*/ 947057 h 1203469"/>
              <a:gd name="connsiteX7" fmla="*/ 413657 w 1556657"/>
              <a:gd name="connsiteY7" fmla="*/ 990600 h 1203469"/>
              <a:gd name="connsiteX8" fmla="*/ 489857 w 1556657"/>
              <a:gd name="connsiteY8" fmla="*/ 1023257 h 1203469"/>
              <a:gd name="connsiteX9" fmla="*/ 555171 w 1556657"/>
              <a:gd name="connsiteY9" fmla="*/ 1034142 h 1203469"/>
              <a:gd name="connsiteX10" fmla="*/ 631371 w 1556657"/>
              <a:gd name="connsiteY10" fmla="*/ 1055914 h 1203469"/>
              <a:gd name="connsiteX11" fmla="*/ 707571 w 1556657"/>
              <a:gd name="connsiteY11" fmla="*/ 1066800 h 1203469"/>
              <a:gd name="connsiteX12" fmla="*/ 783771 w 1556657"/>
              <a:gd name="connsiteY12" fmla="*/ 1088571 h 1203469"/>
              <a:gd name="connsiteX13" fmla="*/ 881743 w 1556657"/>
              <a:gd name="connsiteY13" fmla="*/ 1110342 h 1203469"/>
              <a:gd name="connsiteX14" fmla="*/ 990600 w 1556657"/>
              <a:gd name="connsiteY14" fmla="*/ 1153885 h 1203469"/>
              <a:gd name="connsiteX15" fmla="*/ 1045028 w 1556657"/>
              <a:gd name="connsiteY15" fmla="*/ 1164771 h 1203469"/>
              <a:gd name="connsiteX16" fmla="*/ 1088571 w 1556657"/>
              <a:gd name="connsiteY16" fmla="*/ 1175657 h 1203469"/>
              <a:gd name="connsiteX17" fmla="*/ 1208314 w 1556657"/>
              <a:gd name="connsiteY17" fmla="*/ 1186542 h 1203469"/>
              <a:gd name="connsiteX18" fmla="*/ 1556657 w 1556657"/>
              <a:gd name="connsiteY18" fmla="*/ 1197428 h 1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56657" h="1203469">
                <a:moveTo>
                  <a:pt x="21771" y="0"/>
                </a:moveTo>
                <a:cubicBezTo>
                  <a:pt x="18143" y="83457"/>
                  <a:pt x="15276" y="166951"/>
                  <a:pt x="10886" y="250371"/>
                </a:cubicBezTo>
                <a:cubicBezTo>
                  <a:pt x="8019" y="304845"/>
                  <a:pt x="0" y="359108"/>
                  <a:pt x="0" y="413657"/>
                </a:cubicBezTo>
                <a:cubicBezTo>
                  <a:pt x="0" y="475449"/>
                  <a:pt x="5292" y="537175"/>
                  <a:pt x="10886" y="598714"/>
                </a:cubicBezTo>
                <a:cubicBezTo>
                  <a:pt x="12561" y="617140"/>
                  <a:pt x="19154" y="634826"/>
                  <a:pt x="21771" y="653142"/>
                </a:cubicBezTo>
                <a:cubicBezTo>
                  <a:pt x="26418" y="685670"/>
                  <a:pt x="16700" y="722391"/>
                  <a:pt x="32657" y="751114"/>
                </a:cubicBezTo>
                <a:cubicBezTo>
                  <a:pt x="76245" y="829573"/>
                  <a:pt x="227455" y="913827"/>
                  <a:pt x="293914" y="947057"/>
                </a:cubicBezTo>
                <a:cubicBezTo>
                  <a:pt x="331902" y="966051"/>
                  <a:pt x="374073" y="975206"/>
                  <a:pt x="413657" y="990600"/>
                </a:cubicBezTo>
                <a:cubicBezTo>
                  <a:pt x="439412" y="1000616"/>
                  <a:pt x="463445" y="1015130"/>
                  <a:pt x="489857" y="1023257"/>
                </a:cubicBezTo>
                <a:cubicBezTo>
                  <a:pt x="510953" y="1029748"/>
                  <a:pt x="533665" y="1029179"/>
                  <a:pt x="555171" y="1034142"/>
                </a:cubicBezTo>
                <a:cubicBezTo>
                  <a:pt x="580911" y="1040082"/>
                  <a:pt x="605541" y="1050379"/>
                  <a:pt x="631371" y="1055914"/>
                </a:cubicBezTo>
                <a:cubicBezTo>
                  <a:pt x="656459" y="1061290"/>
                  <a:pt x="682483" y="1061424"/>
                  <a:pt x="707571" y="1066800"/>
                </a:cubicBezTo>
                <a:cubicBezTo>
                  <a:pt x="733401" y="1072335"/>
                  <a:pt x="758143" y="1082164"/>
                  <a:pt x="783771" y="1088571"/>
                </a:cubicBezTo>
                <a:cubicBezTo>
                  <a:pt x="816226" y="1096685"/>
                  <a:pt x="849842" y="1100268"/>
                  <a:pt x="881743" y="1110342"/>
                </a:cubicBezTo>
                <a:cubicBezTo>
                  <a:pt x="919010" y="1122110"/>
                  <a:pt x="952278" y="1146220"/>
                  <a:pt x="990600" y="1153885"/>
                </a:cubicBezTo>
                <a:cubicBezTo>
                  <a:pt x="1008743" y="1157514"/>
                  <a:pt x="1026967" y="1160757"/>
                  <a:pt x="1045028" y="1164771"/>
                </a:cubicBezTo>
                <a:cubicBezTo>
                  <a:pt x="1059633" y="1168017"/>
                  <a:pt x="1073741" y="1173680"/>
                  <a:pt x="1088571" y="1175657"/>
                </a:cubicBezTo>
                <a:cubicBezTo>
                  <a:pt x="1128298" y="1180954"/>
                  <a:pt x="1168400" y="1182914"/>
                  <a:pt x="1208314" y="1186542"/>
                </a:cubicBezTo>
                <a:cubicBezTo>
                  <a:pt x="1358812" y="1216642"/>
                  <a:pt x="1244241" y="1197428"/>
                  <a:pt x="1556657" y="119742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0E2C72-AA0E-C3CB-FCFC-D472FF92D89D}"/>
              </a:ext>
            </a:extLst>
          </p:cNvPr>
          <p:cNvSpPr/>
          <p:nvPr/>
        </p:nvSpPr>
        <p:spPr>
          <a:xfrm>
            <a:off x="4767934" y="3363686"/>
            <a:ext cx="43552" cy="751114"/>
          </a:xfrm>
          <a:custGeom>
            <a:avLst/>
            <a:gdLst>
              <a:gd name="connsiteX0" fmla="*/ 9 w 43552"/>
              <a:gd name="connsiteY0" fmla="*/ 0 h 751114"/>
              <a:gd name="connsiteX1" fmla="*/ 10895 w 43552"/>
              <a:gd name="connsiteY1" fmla="*/ 174171 h 751114"/>
              <a:gd name="connsiteX2" fmla="*/ 21780 w 43552"/>
              <a:gd name="connsiteY2" fmla="*/ 228600 h 751114"/>
              <a:gd name="connsiteX3" fmla="*/ 43552 w 43552"/>
              <a:gd name="connsiteY3" fmla="*/ 359228 h 751114"/>
              <a:gd name="connsiteX4" fmla="*/ 32666 w 43552"/>
              <a:gd name="connsiteY4" fmla="*/ 620485 h 751114"/>
              <a:gd name="connsiteX5" fmla="*/ 21780 w 43552"/>
              <a:gd name="connsiteY5" fmla="*/ 674914 h 751114"/>
              <a:gd name="connsiteX6" fmla="*/ 9 w 43552"/>
              <a:gd name="connsiteY6" fmla="*/ 751114 h 75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2" h="751114">
                <a:moveTo>
                  <a:pt x="9" y="0"/>
                </a:moveTo>
                <a:cubicBezTo>
                  <a:pt x="3638" y="58057"/>
                  <a:pt x="5380" y="116263"/>
                  <a:pt x="10895" y="174171"/>
                </a:cubicBezTo>
                <a:cubicBezTo>
                  <a:pt x="12649" y="192590"/>
                  <a:pt x="18738" y="210349"/>
                  <a:pt x="21780" y="228600"/>
                </a:cubicBezTo>
                <a:cubicBezTo>
                  <a:pt x="48777" y="390583"/>
                  <a:pt x="17903" y="230989"/>
                  <a:pt x="43552" y="359228"/>
                </a:cubicBezTo>
                <a:cubicBezTo>
                  <a:pt x="39923" y="446314"/>
                  <a:pt x="38663" y="533530"/>
                  <a:pt x="32666" y="620485"/>
                </a:cubicBezTo>
                <a:cubicBezTo>
                  <a:pt x="31393" y="638943"/>
                  <a:pt x="26648" y="657064"/>
                  <a:pt x="21780" y="674914"/>
                </a:cubicBezTo>
                <a:cubicBezTo>
                  <a:pt x="-1138" y="758949"/>
                  <a:pt x="9" y="714863"/>
                  <a:pt x="9" y="75111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EE36AA-2D23-9627-AC98-243E71585089}"/>
              </a:ext>
            </a:extLst>
          </p:cNvPr>
          <p:cNvSpPr/>
          <p:nvPr/>
        </p:nvSpPr>
        <p:spPr>
          <a:xfrm>
            <a:off x="5823857" y="3450771"/>
            <a:ext cx="1328057" cy="1110343"/>
          </a:xfrm>
          <a:custGeom>
            <a:avLst/>
            <a:gdLst>
              <a:gd name="connsiteX0" fmla="*/ 1328057 w 1328057"/>
              <a:gd name="connsiteY0" fmla="*/ 0 h 1110343"/>
              <a:gd name="connsiteX1" fmla="*/ 1284514 w 1328057"/>
              <a:gd name="connsiteY1" fmla="*/ 130629 h 1110343"/>
              <a:gd name="connsiteX2" fmla="*/ 1273629 w 1328057"/>
              <a:gd name="connsiteY2" fmla="*/ 185058 h 1110343"/>
              <a:gd name="connsiteX3" fmla="*/ 1251857 w 1328057"/>
              <a:gd name="connsiteY3" fmla="*/ 239486 h 1110343"/>
              <a:gd name="connsiteX4" fmla="*/ 1240972 w 1328057"/>
              <a:gd name="connsiteY4" fmla="*/ 293915 h 1110343"/>
              <a:gd name="connsiteX5" fmla="*/ 1230086 w 1328057"/>
              <a:gd name="connsiteY5" fmla="*/ 337458 h 1110343"/>
              <a:gd name="connsiteX6" fmla="*/ 1208314 w 1328057"/>
              <a:gd name="connsiteY6" fmla="*/ 566058 h 1110343"/>
              <a:gd name="connsiteX7" fmla="*/ 1186543 w 1328057"/>
              <a:gd name="connsiteY7" fmla="*/ 609600 h 1110343"/>
              <a:gd name="connsiteX8" fmla="*/ 1175657 w 1328057"/>
              <a:gd name="connsiteY8" fmla="*/ 642258 h 1110343"/>
              <a:gd name="connsiteX9" fmla="*/ 1045029 w 1328057"/>
              <a:gd name="connsiteY9" fmla="*/ 762000 h 1110343"/>
              <a:gd name="connsiteX10" fmla="*/ 1012372 w 1328057"/>
              <a:gd name="connsiteY10" fmla="*/ 783772 h 1110343"/>
              <a:gd name="connsiteX11" fmla="*/ 859972 w 1328057"/>
              <a:gd name="connsiteY11" fmla="*/ 881743 h 1110343"/>
              <a:gd name="connsiteX12" fmla="*/ 751114 w 1328057"/>
              <a:gd name="connsiteY12" fmla="*/ 936172 h 1110343"/>
              <a:gd name="connsiteX13" fmla="*/ 696686 w 1328057"/>
              <a:gd name="connsiteY13" fmla="*/ 947058 h 1110343"/>
              <a:gd name="connsiteX14" fmla="*/ 664029 w 1328057"/>
              <a:gd name="connsiteY14" fmla="*/ 957943 h 1110343"/>
              <a:gd name="connsiteX15" fmla="*/ 587829 w 1328057"/>
              <a:gd name="connsiteY15" fmla="*/ 979715 h 1110343"/>
              <a:gd name="connsiteX16" fmla="*/ 489857 w 1328057"/>
              <a:gd name="connsiteY16" fmla="*/ 1001486 h 1110343"/>
              <a:gd name="connsiteX17" fmla="*/ 446314 w 1328057"/>
              <a:gd name="connsiteY17" fmla="*/ 1012372 h 1110343"/>
              <a:gd name="connsiteX18" fmla="*/ 402772 w 1328057"/>
              <a:gd name="connsiteY18" fmla="*/ 1034143 h 1110343"/>
              <a:gd name="connsiteX19" fmla="*/ 326572 w 1328057"/>
              <a:gd name="connsiteY19" fmla="*/ 1045029 h 1110343"/>
              <a:gd name="connsiteX20" fmla="*/ 239486 w 1328057"/>
              <a:gd name="connsiteY20" fmla="*/ 1066800 h 1110343"/>
              <a:gd name="connsiteX21" fmla="*/ 206829 w 1328057"/>
              <a:gd name="connsiteY21" fmla="*/ 1077686 h 1110343"/>
              <a:gd name="connsiteX22" fmla="*/ 141514 w 1328057"/>
              <a:gd name="connsiteY22" fmla="*/ 1088572 h 1110343"/>
              <a:gd name="connsiteX23" fmla="*/ 0 w 1328057"/>
              <a:gd name="connsiteY23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28057" h="1110343">
                <a:moveTo>
                  <a:pt x="1328057" y="0"/>
                </a:moveTo>
                <a:cubicBezTo>
                  <a:pt x="1304272" y="142722"/>
                  <a:pt x="1336857" y="-13314"/>
                  <a:pt x="1284514" y="130629"/>
                </a:cubicBezTo>
                <a:cubicBezTo>
                  <a:pt x="1278191" y="148017"/>
                  <a:pt x="1278946" y="167336"/>
                  <a:pt x="1273629" y="185058"/>
                </a:cubicBezTo>
                <a:cubicBezTo>
                  <a:pt x="1268014" y="203774"/>
                  <a:pt x="1259114" y="221343"/>
                  <a:pt x="1251857" y="239486"/>
                </a:cubicBezTo>
                <a:cubicBezTo>
                  <a:pt x="1248229" y="257629"/>
                  <a:pt x="1244986" y="275853"/>
                  <a:pt x="1240972" y="293915"/>
                </a:cubicBezTo>
                <a:cubicBezTo>
                  <a:pt x="1237727" y="308520"/>
                  <a:pt x="1231504" y="322564"/>
                  <a:pt x="1230086" y="337458"/>
                </a:cubicBezTo>
                <a:cubicBezTo>
                  <a:pt x="1226748" y="372506"/>
                  <a:pt x="1232147" y="502504"/>
                  <a:pt x="1208314" y="566058"/>
                </a:cubicBezTo>
                <a:cubicBezTo>
                  <a:pt x="1202616" y="581252"/>
                  <a:pt x="1192935" y="594685"/>
                  <a:pt x="1186543" y="609600"/>
                </a:cubicBezTo>
                <a:cubicBezTo>
                  <a:pt x="1182023" y="620147"/>
                  <a:pt x="1182923" y="633377"/>
                  <a:pt x="1175657" y="642258"/>
                </a:cubicBezTo>
                <a:cubicBezTo>
                  <a:pt x="1131605" y="696099"/>
                  <a:pt x="1096726" y="725073"/>
                  <a:pt x="1045029" y="762000"/>
                </a:cubicBezTo>
                <a:cubicBezTo>
                  <a:pt x="1034383" y="769604"/>
                  <a:pt x="1023018" y="776168"/>
                  <a:pt x="1012372" y="783772"/>
                </a:cubicBezTo>
                <a:cubicBezTo>
                  <a:pt x="910800" y="856324"/>
                  <a:pt x="1040773" y="773263"/>
                  <a:pt x="859972" y="881743"/>
                </a:cubicBezTo>
                <a:cubicBezTo>
                  <a:pt x="815524" y="908412"/>
                  <a:pt x="800495" y="921357"/>
                  <a:pt x="751114" y="936172"/>
                </a:cubicBezTo>
                <a:cubicBezTo>
                  <a:pt x="733392" y="941489"/>
                  <a:pt x="714636" y="942571"/>
                  <a:pt x="696686" y="947058"/>
                </a:cubicBezTo>
                <a:cubicBezTo>
                  <a:pt x="685554" y="949841"/>
                  <a:pt x="675020" y="954646"/>
                  <a:pt x="664029" y="957943"/>
                </a:cubicBezTo>
                <a:cubicBezTo>
                  <a:pt x="638727" y="965534"/>
                  <a:pt x="613457" y="973308"/>
                  <a:pt x="587829" y="979715"/>
                </a:cubicBezTo>
                <a:cubicBezTo>
                  <a:pt x="555374" y="987829"/>
                  <a:pt x="522454" y="993964"/>
                  <a:pt x="489857" y="1001486"/>
                </a:cubicBezTo>
                <a:cubicBezTo>
                  <a:pt x="475279" y="1004850"/>
                  <a:pt x="460322" y="1007119"/>
                  <a:pt x="446314" y="1012372"/>
                </a:cubicBezTo>
                <a:cubicBezTo>
                  <a:pt x="431120" y="1018070"/>
                  <a:pt x="418427" y="1029873"/>
                  <a:pt x="402772" y="1034143"/>
                </a:cubicBezTo>
                <a:cubicBezTo>
                  <a:pt x="378018" y="1040894"/>
                  <a:pt x="351732" y="1039997"/>
                  <a:pt x="326572" y="1045029"/>
                </a:cubicBezTo>
                <a:cubicBezTo>
                  <a:pt x="297231" y="1050897"/>
                  <a:pt x="267872" y="1057338"/>
                  <a:pt x="239486" y="1066800"/>
                </a:cubicBezTo>
                <a:cubicBezTo>
                  <a:pt x="228600" y="1070429"/>
                  <a:pt x="218030" y="1075197"/>
                  <a:pt x="206829" y="1077686"/>
                </a:cubicBezTo>
                <a:cubicBezTo>
                  <a:pt x="185283" y="1082474"/>
                  <a:pt x="163230" y="1084624"/>
                  <a:pt x="141514" y="1088572"/>
                </a:cubicBezTo>
                <a:cubicBezTo>
                  <a:pt x="94834" y="1097059"/>
                  <a:pt x="47754" y="1110343"/>
                  <a:pt x="0" y="11103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2B534-91C8-3F6D-3C13-AA77531ECE46}"/>
              </a:ext>
            </a:extLst>
          </p:cNvPr>
          <p:cNvSpPr txBox="1"/>
          <p:nvPr/>
        </p:nvSpPr>
        <p:spPr>
          <a:xfrm>
            <a:off x="816428" y="1426029"/>
            <a:ext cx="19485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Monument	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5BADB-43DC-9786-C853-C05F1576B400}"/>
              </a:ext>
            </a:extLst>
          </p:cNvPr>
          <p:cNvSpPr txBox="1"/>
          <p:nvPr/>
        </p:nvSpPr>
        <p:spPr>
          <a:xfrm>
            <a:off x="3657599" y="5733988"/>
            <a:ext cx="17308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8303B-8593-9906-E7EF-EE8148A31AAC}"/>
              </a:ext>
            </a:extLst>
          </p:cNvPr>
          <p:cNvSpPr txBox="1"/>
          <p:nvPr/>
        </p:nvSpPr>
        <p:spPr>
          <a:xfrm>
            <a:off x="3505200" y="1441159"/>
            <a:ext cx="17308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498E6-03E1-E3E5-F180-82E223E9AD49}"/>
              </a:ext>
            </a:extLst>
          </p:cNvPr>
          <p:cNvSpPr txBox="1"/>
          <p:nvPr/>
        </p:nvSpPr>
        <p:spPr>
          <a:xfrm>
            <a:off x="5938157" y="1447800"/>
            <a:ext cx="17308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Cuisine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622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19E4-E484-8797-AAF0-9853511F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about Barcelona – With Knowledge Graphs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DB7E-C25C-A3F5-3F0D-C4E8C312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9FF42F-C069-FB7C-C763-8CDEE242D4EC}"/>
              </a:ext>
            </a:extLst>
          </p:cNvPr>
          <p:cNvSpPr/>
          <p:nvPr/>
        </p:nvSpPr>
        <p:spPr>
          <a:xfrm>
            <a:off x="3973286" y="3429000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905176-C79B-FD72-31CA-8EEB66BBB5F7}"/>
              </a:ext>
            </a:extLst>
          </p:cNvPr>
          <p:cNvSpPr/>
          <p:nvPr/>
        </p:nvSpPr>
        <p:spPr>
          <a:xfrm>
            <a:off x="3205843" y="3037114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CECCE1-F3F6-90EA-8BA6-DF8037F5D96A}"/>
              </a:ext>
            </a:extLst>
          </p:cNvPr>
          <p:cNvSpPr/>
          <p:nvPr/>
        </p:nvSpPr>
        <p:spPr>
          <a:xfrm>
            <a:off x="3374572" y="3941875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E3582-79C8-9283-8165-B878A03571DA}"/>
              </a:ext>
            </a:extLst>
          </p:cNvPr>
          <p:cNvSpPr/>
          <p:nvPr/>
        </p:nvSpPr>
        <p:spPr>
          <a:xfrm>
            <a:off x="4887685" y="4105161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47A597-57E1-9469-58ED-00BDE0BD7987}"/>
              </a:ext>
            </a:extLst>
          </p:cNvPr>
          <p:cNvSpPr/>
          <p:nvPr/>
        </p:nvSpPr>
        <p:spPr>
          <a:xfrm>
            <a:off x="5012871" y="2677885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71682-A9AF-E137-61E3-F96650DFFA7D}"/>
              </a:ext>
            </a:extLst>
          </p:cNvPr>
          <p:cNvSpPr/>
          <p:nvPr/>
        </p:nvSpPr>
        <p:spPr>
          <a:xfrm>
            <a:off x="2283278" y="4431731"/>
            <a:ext cx="337457" cy="3265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F6ACB3-4C19-2D0D-B076-042B4910BAD1}"/>
              </a:ext>
            </a:extLst>
          </p:cNvPr>
          <p:cNvSpPr/>
          <p:nvPr/>
        </p:nvSpPr>
        <p:spPr>
          <a:xfrm>
            <a:off x="2419350" y="2710543"/>
            <a:ext cx="337457" cy="3265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1DCE39-32DD-284E-C73D-8E9D9BFD96F0}"/>
              </a:ext>
            </a:extLst>
          </p:cNvPr>
          <p:cNvSpPr/>
          <p:nvPr/>
        </p:nvSpPr>
        <p:spPr>
          <a:xfrm>
            <a:off x="5361213" y="4974772"/>
            <a:ext cx="337457" cy="326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CDBD89-B385-8553-296E-1F8A671C9A5B}"/>
              </a:ext>
            </a:extLst>
          </p:cNvPr>
          <p:cNvSpPr/>
          <p:nvPr/>
        </p:nvSpPr>
        <p:spPr>
          <a:xfrm>
            <a:off x="6047013" y="3941875"/>
            <a:ext cx="337457" cy="3265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1A10FC-3A4B-FFE5-BE64-1DB8E9F457B2}"/>
              </a:ext>
            </a:extLst>
          </p:cNvPr>
          <p:cNvSpPr/>
          <p:nvPr/>
        </p:nvSpPr>
        <p:spPr>
          <a:xfrm>
            <a:off x="6047014" y="3037114"/>
            <a:ext cx="337457" cy="3265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D98C30-F2A8-4621-B3DA-FC38A2E2F735}"/>
              </a:ext>
            </a:extLst>
          </p:cNvPr>
          <p:cNvSpPr/>
          <p:nvPr/>
        </p:nvSpPr>
        <p:spPr>
          <a:xfrm>
            <a:off x="6096000" y="2351314"/>
            <a:ext cx="337457" cy="3265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FD4BE4-3686-ABAD-B15B-B6EAE496F4CB}"/>
              </a:ext>
            </a:extLst>
          </p:cNvPr>
          <p:cNvCxnSpPr>
            <a:stCxn id="10" idx="5"/>
            <a:endCxn id="5" idx="2"/>
          </p:cNvCxnSpPr>
          <p:nvPr/>
        </p:nvCxnSpPr>
        <p:spPr>
          <a:xfrm>
            <a:off x="2707388" y="2989289"/>
            <a:ext cx="498455" cy="21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680B3F-A78C-38BC-AE96-239E44A43B1B}"/>
              </a:ext>
            </a:extLst>
          </p:cNvPr>
          <p:cNvCxnSpPr>
            <a:cxnSpLocks/>
          </p:cNvCxnSpPr>
          <p:nvPr/>
        </p:nvCxnSpPr>
        <p:spPr>
          <a:xfrm>
            <a:off x="3504550" y="3281049"/>
            <a:ext cx="528824" cy="160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6B2F6-D0F1-EDC4-6F55-CB7CC21B556B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662610" y="3707746"/>
            <a:ext cx="360095" cy="28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17AA7C-EB5A-0A83-7A72-DB4CAF661F99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2571316" y="4105161"/>
            <a:ext cx="803256" cy="374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A2F960-D02B-9984-22E3-5E77DE95CA58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61324" y="2956631"/>
            <a:ext cx="800966" cy="520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1E4086-92C4-E9BF-5794-6B0CCB140A4A}"/>
              </a:ext>
            </a:extLst>
          </p:cNvPr>
          <p:cNvCxnSpPr>
            <a:stCxn id="4" idx="5"/>
          </p:cNvCxnSpPr>
          <p:nvPr/>
        </p:nvCxnSpPr>
        <p:spPr>
          <a:xfrm>
            <a:off x="4261324" y="3707746"/>
            <a:ext cx="626361" cy="397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29DFAF-2FA3-21E5-8D8B-9CBBA2499264}"/>
              </a:ext>
            </a:extLst>
          </p:cNvPr>
          <p:cNvCxnSpPr>
            <a:cxnSpLocks/>
          </p:cNvCxnSpPr>
          <p:nvPr/>
        </p:nvCxnSpPr>
        <p:spPr>
          <a:xfrm flipV="1">
            <a:off x="5361213" y="2514599"/>
            <a:ext cx="734787" cy="254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E82DD-BFC6-B61D-82C4-9B0CB594DD95}"/>
              </a:ext>
            </a:extLst>
          </p:cNvPr>
          <p:cNvCxnSpPr>
            <a:endCxn id="13" idx="1"/>
          </p:cNvCxnSpPr>
          <p:nvPr/>
        </p:nvCxnSpPr>
        <p:spPr>
          <a:xfrm>
            <a:off x="5361213" y="2769571"/>
            <a:ext cx="735220" cy="315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28CCE3-F402-103D-F834-943C37773447}"/>
              </a:ext>
            </a:extLst>
          </p:cNvPr>
          <p:cNvCxnSpPr>
            <a:stCxn id="7" idx="7"/>
            <a:endCxn id="12" idx="2"/>
          </p:cNvCxnSpPr>
          <p:nvPr/>
        </p:nvCxnSpPr>
        <p:spPr>
          <a:xfrm flipV="1">
            <a:off x="5175723" y="4105161"/>
            <a:ext cx="871290" cy="4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653F5-E4BA-4E13-DD9B-2BA2D278C15D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5175723" y="4383907"/>
            <a:ext cx="354219" cy="590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FFC-CB62-B431-2443-65908AC4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graphs vs traditional databases?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A626-29D8-8709-7D04-F1A5FA54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  <a:p>
            <a:r>
              <a:rPr lang="en-US" dirty="0"/>
              <a:t>Contextual understanding</a:t>
            </a:r>
          </a:p>
          <a:p>
            <a:r>
              <a:rPr lang="en-US" dirty="0"/>
              <a:t>Data inference</a:t>
            </a:r>
          </a:p>
          <a:p>
            <a:r>
              <a:rPr lang="en-US" dirty="0"/>
              <a:t>Scaling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0909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CD1-1ECE-1657-ABCE-E6E2B88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back to Sagrada Familia 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B4732-905D-8464-B419-051989924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49" y="1825625"/>
            <a:ext cx="9582301" cy="4351338"/>
          </a:xfrm>
        </p:spPr>
      </p:pic>
    </p:spTree>
    <p:extLst>
      <p:ext uri="{BB962C8B-B14F-4D97-AF65-F5344CB8AC3E}">
        <p14:creationId xmlns:p14="http://schemas.microsoft.com/office/powerpoint/2010/main" val="256258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E17A-2377-2AED-37B3-8420256D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BD300190-92D6-EFE8-60B9-7C53DA488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58" y="1825625"/>
            <a:ext cx="7738283" cy="4351338"/>
          </a:xfrm>
        </p:spPr>
      </p:pic>
    </p:spTree>
    <p:extLst>
      <p:ext uri="{BB962C8B-B14F-4D97-AF65-F5344CB8AC3E}">
        <p14:creationId xmlns:p14="http://schemas.microsoft.com/office/powerpoint/2010/main" val="104158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2A4C-9614-B105-038B-29632F93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“Because you are interested in Sagrada Familia, maybe you are also interested in Rioja region”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B55A-75CB-A0A9-71CF-1ED9B2F0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D34F7-AB24-E672-FDAA-953E8587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0" y="1825624"/>
            <a:ext cx="9891728" cy="43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AA92B-B76D-1ED0-B072-C9748965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NL" sz="5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E36B-50F2-AD71-2D55-BB37869E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700" b="0" i="0" u="none" strike="noStrike" baseline="0">
                <a:latin typeface="Calibri" panose="020F0502020204030204" pitchFamily="34" charset="0"/>
              </a:rPr>
              <a:t>PostDoc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 Researcher at the Department of Communication Science in the Vrije University Amsterdam</a:t>
            </a:r>
          </a:p>
          <a:p>
            <a:r>
              <a:rPr lang="en-US" sz="17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</a:rPr>
              <a:t>C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onsortium project ‘Towards Responsible AI for Local Journalism’, focusing on the adoption and implementation of artificial intelligence techniques, specifically natural language processing, in the context of local journalism. 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</a:rPr>
              <a:t>C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urrent research explores the construction of structured knowledge bases in the context of regional news media organizations in the Netherlands. </a:t>
            </a:r>
          </a:p>
          <a:p>
            <a:r>
              <a:rPr lang="en-US" sz="1700" b="0" i="0" u="none" strike="noStrike" baseline="0" dirty="0">
                <a:latin typeface="Calibri" panose="020F0502020204030204" pitchFamily="34" charset="0"/>
              </a:rPr>
              <a:t>Previously (2019-2023) Lecturer at the Informatics Institute, University of Amsterdam, in the Master's program in Information Studies (Data Science track) </a:t>
            </a:r>
            <a:endParaRPr lang="en-US" sz="1700" dirty="0">
              <a:latin typeface="Calibri" panose="020F0502020204030204" pitchFamily="34" charset="0"/>
            </a:endParaRPr>
          </a:p>
          <a:p>
            <a:r>
              <a:rPr lang="en-US" sz="1700" b="0" i="0" u="none" strike="noStrike" baseline="0" dirty="0">
                <a:latin typeface="Calibri" panose="020F0502020204030204" pitchFamily="34" charset="0"/>
              </a:rPr>
              <a:t>PhD (December 2021) from the University of Wolverhampton for her thesis on the expressions of psychological stress in tweets.</a:t>
            </a:r>
            <a:endParaRPr lang="en-NL" sz="1700" dirty="0"/>
          </a:p>
        </p:txBody>
      </p:sp>
    </p:spTree>
    <p:extLst>
      <p:ext uri="{BB962C8B-B14F-4D97-AF65-F5344CB8AC3E}">
        <p14:creationId xmlns:p14="http://schemas.microsoft.com/office/powerpoint/2010/main" val="334710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2A4C-9614-B105-038B-29632F93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“Because you are interested in Sagrada Familia, maybe you are also interested in Rioja region”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B55A-75CB-A0A9-71CF-1ED9B2F0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D34F7-AB24-E672-FDAA-953E8587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825625"/>
            <a:ext cx="4223658" cy="2528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8D27F-F890-3FA1-3797-056EBED684FF}"/>
              </a:ext>
            </a:extLst>
          </p:cNvPr>
          <p:cNvSpPr txBox="1"/>
          <p:nvPr/>
        </p:nvSpPr>
        <p:spPr>
          <a:xfrm>
            <a:off x="1061356" y="2373086"/>
            <a:ext cx="5720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Inference comes from : </a:t>
            </a:r>
          </a:p>
          <a:p>
            <a:endParaRPr lang="en-US" sz="2400" dirty="0"/>
          </a:p>
          <a:p>
            <a:r>
              <a:rPr lang="en-US" sz="2400" dirty="0"/>
              <a:t>Evidence (instances in the lower layer) </a:t>
            </a:r>
          </a:p>
          <a:p>
            <a:endParaRPr lang="en-US" sz="2400" dirty="0"/>
          </a:p>
          <a:p>
            <a:r>
              <a:rPr lang="en-US" sz="2400" dirty="0"/>
              <a:t>And</a:t>
            </a:r>
          </a:p>
          <a:p>
            <a:endParaRPr lang="en-US" sz="2400" dirty="0"/>
          </a:p>
          <a:p>
            <a:r>
              <a:rPr lang="en-US" sz="2400" dirty="0"/>
              <a:t>Reasoning (ontology in the upper layer)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55955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C9B0D-3354-F156-69F1-FAC1783E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Let’s have a quick look at Google Knowledge Graph</a:t>
            </a:r>
            <a:endParaRPr lang="en-NL" sz="31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8444CA-EEE2-95D0-CD54-50784113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2" y="1473281"/>
            <a:ext cx="6606640" cy="40082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0F6D91-154E-CEC5-F962-0C3F918E07A4}"/>
                  </a:ext>
                </a:extLst>
              </p14:cNvPr>
              <p14:cNvContentPartPr/>
              <p14:nvPr/>
            </p14:nvContentPartPr>
            <p14:xfrm>
              <a:off x="10079621" y="1977164"/>
              <a:ext cx="1492264" cy="38301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0F6D91-154E-CEC5-F962-0C3F918E0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3502" y="1971044"/>
                <a:ext cx="1504502" cy="3952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20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F76642-373A-16E8-0F04-568F4D08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3" y="457200"/>
            <a:ext cx="11172974" cy="5943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F049A8-D7F4-E75E-A7D5-23FC867C5539}"/>
                  </a:ext>
                </a:extLst>
              </p14:cNvPr>
              <p14:cNvContentPartPr/>
              <p14:nvPr/>
            </p14:nvContentPartPr>
            <p14:xfrm>
              <a:off x="3714889" y="1694639"/>
              <a:ext cx="926425" cy="70317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F049A8-D7F4-E75E-A7D5-23FC867C5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8770" y="1688518"/>
                <a:ext cx="938662" cy="715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65B6E1-E5A3-15CC-EDBA-E897E71B6896}"/>
                  </a:ext>
                </a:extLst>
              </p14:cNvPr>
              <p14:cNvContentPartPr/>
              <p14:nvPr/>
            </p14:nvContentPartPr>
            <p14:xfrm>
              <a:off x="624839" y="3640918"/>
              <a:ext cx="1004119" cy="34765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65B6E1-E5A3-15CC-EDBA-E897E71B6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719" y="3634787"/>
                <a:ext cx="1016360" cy="359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56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6185B3-97B3-6640-C20C-21A188E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817871-55EC-6C94-001D-E72A65A4E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29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787-3A5C-E00E-9318-5E47F846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Knowledge Graphs</a:t>
            </a:r>
            <a:endParaRPr lang="en-NL" dirty="0"/>
          </a:p>
        </p:txBody>
      </p:sp>
      <p:pic>
        <p:nvPicPr>
          <p:cNvPr id="7" name="Content Placeholder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FEB093F-A529-7AFC-A6F5-787EDAE7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32" y="1284515"/>
            <a:ext cx="3921782" cy="52083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9A2412-1CE2-F7A1-3097-4623F3790436}"/>
              </a:ext>
            </a:extLst>
          </p:cNvPr>
          <p:cNvSpPr txBox="1"/>
          <p:nvPr/>
        </p:nvSpPr>
        <p:spPr>
          <a:xfrm>
            <a:off x="1153885" y="1690687"/>
            <a:ext cx="460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Encyclopedic KG </a:t>
            </a:r>
          </a:p>
          <a:p>
            <a:r>
              <a:rPr lang="en-US"/>
              <a:t>Information from human experts, encyclopedias, and databases</a:t>
            </a:r>
          </a:p>
          <a:p>
            <a:r>
              <a:rPr lang="en-US" b="1"/>
              <a:t>DBPedia, FreeBase</a:t>
            </a:r>
            <a:endParaRPr lang="en-NL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8C152-686A-FF74-B507-F49351D24EAA}"/>
              </a:ext>
            </a:extLst>
          </p:cNvPr>
          <p:cNvCxnSpPr>
            <a:cxnSpLocks/>
          </p:cNvCxnSpPr>
          <p:nvPr/>
        </p:nvCxnSpPr>
        <p:spPr>
          <a:xfrm>
            <a:off x="1055914" y="2891016"/>
            <a:ext cx="37882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BBC570-70C2-8FD6-13EF-6877016FA086}"/>
              </a:ext>
            </a:extLst>
          </p:cNvPr>
          <p:cNvCxnSpPr/>
          <p:nvPr/>
        </p:nvCxnSpPr>
        <p:spPr>
          <a:xfrm>
            <a:off x="979714" y="3984171"/>
            <a:ext cx="3864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E77FD3-36C5-80C7-523B-00523FB29000}"/>
              </a:ext>
            </a:extLst>
          </p:cNvPr>
          <p:cNvSpPr txBox="1"/>
          <p:nvPr/>
        </p:nvSpPr>
        <p:spPr>
          <a:xfrm>
            <a:off x="1130652" y="2872596"/>
            <a:ext cx="450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Commonsense KG</a:t>
            </a:r>
          </a:p>
          <a:p>
            <a:r>
              <a:rPr lang="en-US"/>
              <a:t>knowledge about daily concepts, objects, and events</a:t>
            </a:r>
          </a:p>
          <a:p>
            <a:r>
              <a:rPr lang="en-US" b="1"/>
              <a:t>ConceptNet, ASER, ATOMIC</a:t>
            </a:r>
          </a:p>
          <a:p>
            <a:endParaRPr lang="en-US"/>
          </a:p>
          <a:p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F28E0-82E3-C67D-E5A7-72572AC0A663}"/>
              </a:ext>
            </a:extLst>
          </p:cNvPr>
          <p:cNvSpPr txBox="1"/>
          <p:nvPr/>
        </p:nvSpPr>
        <p:spPr>
          <a:xfrm>
            <a:off x="1136094" y="4184749"/>
            <a:ext cx="414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Domain-Specific KG</a:t>
            </a:r>
          </a:p>
          <a:p>
            <a:r>
              <a:rPr lang="en-US"/>
              <a:t>knowledge in a specific domain, e.g., medical, biology, and finance</a:t>
            </a:r>
          </a:p>
          <a:p>
            <a:r>
              <a:rPr lang="en-US" b="1"/>
              <a:t>UMLS</a:t>
            </a:r>
            <a:endParaRPr lang="en-NL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9BDA48-BFB5-D13B-0340-77F0501DF617}"/>
              </a:ext>
            </a:extLst>
          </p:cNvPr>
          <p:cNvCxnSpPr/>
          <p:nvPr/>
        </p:nvCxnSpPr>
        <p:spPr>
          <a:xfrm>
            <a:off x="967366" y="5366657"/>
            <a:ext cx="3864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EF607A-36AA-3C4E-B46F-99A87D28C978}"/>
              </a:ext>
            </a:extLst>
          </p:cNvPr>
          <p:cNvSpPr txBox="1"/>
          <p:nvPr/>
        </p:nvSpPr>
        <p:spPr>
          <a:xfrm>
            <a:off x="1148442" y="5457094"/>
            <a:ext cx="360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Multi-modal KG</a:t>
            </a:r>
          </a:p>
          <a:p>
            <a:r>
              <a:rPr lang="en-US"/>
              <a:t>Facts in multiple modalities such as images, sounds, and videos </a:t>
            </a:r>
            <a:r>
              <a:rPr lang="en-US" b="1"/>
              <a:t>IMGpedia, MMKG, Richpedia 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307706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4109-61BA-6793-6294-896C4160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a knowledge graph?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70A-D651-2EDE-AEBE-FC8411EE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endParaRPr lang="en-US" b="0" i="0" dirty="0">
              <a:solidFill>
                <a:srgbClr val="163156"/>
              </a:solidFill>
              <a:effectLst/>
              <a:highlight>
                <a:srgbClr val="FFFFFF"/>
              </a:highlight>
              <a:latin typeface="Roboto Slab" pitchFamily="2" charset="0"/>
            </a:endParaRPr>
          </a:p>
          <a:p>
            <a:pPr algn="l" fontAlgn="base"/>
            <a:r>
              <a:rPr lang="en-US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Not every RDF graph is a knowledge graph</a:t>
            </a:r>
            <a:endParaRPr lang="en-US" dirty="0">
              <a:solidFill>
                <a:srgbClr val="575757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 fontAlgn="base"/>
            <a:r>
              <a:rPr lang="en-US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For instance, a set of statistical data, e.g. the GDP data for countries, represented in RDF is not a KG </a:t>
            </a:r>
          </a:p>
          <a:p>
            <a:pPr lvl="1" fontAlgn="base"/>
            <a:r>
              <a:rPr lang="en-US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graph representation of data is often useful, but it might be unnecessary to capture the semantic knowledge of the data. </a:t>
            </a:r>
          </a:p>
          <a:p>
            <a:pPr lvl="1" fontAlgn="base"/>
            <a:r>
              <a:rPr lang="en-US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It might be sufficient for an application to just have a string ‘Italy’ associated with the string ‘GDP’ and a number ‘1.95 trillion’ without needing to define what countries are or what the ‘Gross Domestic Product’ of a country is. </a:t>
            </a:r>
          </a:p>
          <a:p>
            <a:pPr algn="l" fontAlgn="base"/>
            <a:r>
              <a:rPr lang="en-US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Not every knowledge base is a knowledge graph</a:t>
            </a:r>
            <a:endParaRPr lang="en-US" dirty="0">
              <a:solidFill>
                <a:srgbClr val="575757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 fontAlgn="base"/>
            <a:r>
              <a:rPr lang="en-US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A key feature of a KG is that entity descriptions should be interlinked to one another. The definition of one entity includes another entity. This linking is how the graph forms. (e.g. A is B. B is C. C has D. A has D)</a:t>
            </a:r>
          </a:p>
          <a:p>
            <a:pPr lvl="1" fontAlgn="base"/>
            <a:r>
              <a:rPr lang="en-US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Knowledge bases without formal structure and semantics, e.g. Q&amp;A “knowledge base” about a software product, also do not represent a KG.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47159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4918-13A8-ECD2-2466-8CA5213B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7201-4446-2675-2B3E-6D0B2E21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741E9-6467-098B-8D4C-F9B126D5370E}"/>
              </a:ext>
            </a:extLst>
          </p:cNvPr>
          <p:cNvSpPr/>
          <p:nvPr/>
        </p:nvSpPr>
        <p:spPr>
          <a:xfrm>
            <a:off x="1143000" y="2013857"/>
            <a:ext cx="4953000" cy="194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a Knowledge Graph</a:t>
            </a:r>
          </a:p>
          <a:p>
            <a:r>
              <a:rPr lang="en-US" dirty="0"/>
              <a:t>	      Data sources</a:t>
            </a:r>
          </a:p>
          <a:p>
            <a:r>
              <a:rPr lang="en-US" dirty="0"/>
              <a:t>	      Entity and relationship extraction</a:t>
            </a:r>
          </a:p>
          <a:p>
            <a:r>
              <a:rPr lang="en-US" dirty="0"/>
              <a:t>	      Maintaining</a:t>
            </a:r>
            <a:endParaRPr lang="en-NL" dirty="0"/>
          </a:p>
          <a:p>
            <a:pPr algn="ctr"/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171AA5-A8BA-E6DD-6A2F-75519AF87E3B}"/>
              </a:ext>
            </a:extLst>
          </p:cNvPr>
          <p:cNvSpPr/>
          <p:nvPr/>
        </p:nvSpPr>
        <p:spPr>
          <a:xfrm>
            <a:off x="6248400" y="2052751"/>
            <a:ext cx="4953000" cy="194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useful in social sciences?</a:t>
            </a:r>
          </a:p>
          <a:p>
            <a:r>
              <a:rPr lang="en-US" dirty="0"/>
              <a:t>	Data connectivity</a:t>
            </a:r>
          </a:p>
          <a:p>
            <a:r>
              <a:rPr lang="en-US" dirty="0"/>
              <a:t>	Deeper insights</a:t>
            </a:r>
          </a:p>
          <a:p>
            <a:r>
              <a:rPr lang="en-US" dirty="0"/>
              <a:t>	Implicit relations extraction</a:t>
            </a:r>
            <a:endParaRPr lang="en-NL" dirty="0"/>
          </a:p>
          <a:p>
            <a:pPr algn="ctr"/>
            <a:endParaRPr lang="en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F8BE7B-609E-2EE6-E31F-E4E22AA0A155}"/>
              </a:ext>
            </a:extLst>
          </p:cNvPr>
          <p:cNvSpPr/>
          <p:nvPr/>
        </p:nvSpPr>
        <p:spPr>
          <a:xfrm>
            <a:off x="1143000" y="4198824"/>
            <a:ext cx="4953000" cy="194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Visualization of Knowledge Graphs          Interactive User Interface</a:t>
            </a:r>
          </a:p>
          <a:p>
            <a:pPr algn="ctr"/>
            <a:r>
              <a:rPr lang="en-US" dirty="0"/>
              <a:t>            Supporting Various Data Formats</a:t>
            </a:r>
          </a:p>
          <a:p>
            <a:pPr algn="ctr"/>
            <a:r>
              <a:rPr lang="en-US" dirty="0"/>
              <a:t>                    Clear Display of Data and Properties, relationships</a:t>
            </a:r>
          </a:p>
          <a:p>
            <a:pPr algn="ctr"/>
            <a:r>
              <a:rPr lang="en-US" dirty="0"/>
              <a:t>Tools: Neo4j, </a:t>
            </a:r>
            <a:r>
              <a:rPr lang="en-US" dirty="0" err="1"/>
              <a:t>KinGVisher</a:t>
            </a:r>
            <a:endParaRPr lang="en-US" dirty="0"/>
          </a:p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DD8157-EE49-99FA-D229-F555D33F5885}"/>
              </a:ext>
            </a:extLst>
          </p:cNvPr>
          <p:cNvSpPr/>
          <p:nvPr/>
        </p:nvSpPr>
        <p:spPr>
          <a:xfrm>
            <a:off x="6248400" y="4171610"/>
            <a:ext cx="4953000" cy="194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 in Knowledge Graphs</a:t>
            </a:r>
          </a:p>
          <a:p>
            <a:r>
              <a:rPr lang="en-US" dirty="0"/>
              <a:t>	Data quality and integrity</a:t>
            </a:r>
          </a:p>
          <a:p>
            <a:r>
              <a:rPr lang="en-US" dirty="0"/>
              <a:t>	Privacy</a:t>
            </a:r>
          </a:p>
          <a:p>
            <a:r>
              <a:rPr lang="en-US" dirty="0"/>
              <a:t>	scaling</a:t>
            </a:r>
            <a:endParaRPr lang="en-NL" dirty="0"/>
          </a:p>
          <a:p>
            <a:pPr algn="ctr"/>
            <a:endParaRPr lang="en-US" dirty="0"/>
          </a:p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7713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2FE-D4FD-6FE8-2BFD-A24C80C9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Graphs in Social Science Research - Examples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E1D0-35ED-A835-87E1-559A8B8B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https://trifecta.dhlab.nl/</a:t>
            </a:r>
            <a:endParaRPr lang="en-US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nBreakingSpaceOverride"/>
              </a:rPr>
              <a:t>Tracing Contentious Entities and Concepts in Maritime History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nBreakingSpaceOverride"/>
              </a:rPr>
              <a:t>Tracing Contentious Entities and Concepts in Food History </a:t>
            </a:r>
            <a:endParaRPr lang="en-US" dirty="0"/>
          </a:p>
          <a:p>
            <a:r>
              <a:rPr lang="en-US" dirty="0"/>
              <a:t>Journalistic Knowledge Graphs for news-making process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Berven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Christensen, O.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Moldeklev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Opdahl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 L.,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Villanger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K. J. (2020). 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knowledge-graph platform for newsrooms.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Computers in Industry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123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103321.</a:t>
            </a:r>
          </a:p>
          <a:p>
            <a:pPr lvl="1"/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Knowledge Graphs for regional newsrooms</a:t>
            </a:r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505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3E833-7CA5-176A-66F0-242D58B3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Knowledge Graphs in the Era of Large Language Models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A8AD-08CB-9983-942B-50BCD728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218734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DA53A-A7F5-2C1B-B9ED-7EB50D41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Session Plan	</a:t>
            </a:r>
            <a:endParaRPr lang="en-NL" sz="4000"/>
          </a:p>
        </p:txBody>
      </p:sp>
      <p:pic>
        <p:nvPicPr>
          <p:cNvPr id="5" name="Picture 4" descr="A clipboard and a pencil&#10;&#10;Description automatically generated">
            <a:extLst>
              <a:ext uri="{FF2B5EF4-FFF2-40B4-BE49-F238E27FC236}">
                <a16:creationId xmlns:a16="http://schemas.microsoft.com/office/drawing/2014/main" id="{EF5E977E-7F21-F00D-E78B-2A14FE0D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60" y="1685747"/>
            <a:ext cx="1511784" cy="17432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EA8D-B4E7-E0E1-670F-BF12416C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1700" dirty="0"/>
              <a:t>Knowledge Graph – Some Early Examples</a:t>
            </a:r>
          </a:p>
          <a:p>
            <a:r>
              <a:rPr lang="en-US" sz="1700" dirty="0"/>
              <a:t>Google Knowledge Graph</a:t>
            </a:r>
          </a:p>
          <a:p>
            <a:r>
              <a:rPr lang="en-US" sz="1700" dirty="0"/>
              <a:t>Applications</a:t>
            </a:r>
          </a:p>
          <a:p>
            <a:r>
              <a:rPr lang="en-US" sz="1700" dirty="0"/>
              <a:t>Knowledge Graphs – Components, Visualizations</a:t>
            </a:r>
          </a:p>
          <a:p>
            <a:r>
              <a:rPr lang="en-US" sz="1700" dirty="0"/>
              <a:t>Knowledge Graphs in the era of LLMs</a:t>
            </a:r>
          </a:p>
          <a:p>
            <a:r>
              <a:rPr lang="en-US" sz="1700" dirty="0"/>
              <a:t>Case Study – Creating a Knowledge Graph from a Wikipedia Page</a:t>
            </a:r>
          </a:p>
          <a:p>
            <a:r>
              <a:rPr lang="en-US" sz="1700" dirty="0"/>
              <a:t>Demo – Knowledge Graphs and LLMs : A </a:t>
            </a:r>
            <a:r>
              <a:rPr lang="en-US" sz="1700" dirty="0" err="1"/>
              <a:t>Synergised</a:t>
            </a:r>
            <a:r>
              <a:rPr lang="en-US" sz="1700" dirty="0"/>
              <a:t> Solution </a:t>
            </a:r>
          </a:p>
          <a:p>
            <a:endParaRPr lang="en-NL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4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1ED-B2B6-45B9-35FE-6A3E3395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graphs and LLMs comparison</a:t>
            </a:r>
          </a:p>
        </p:txBody>
      </p:sp>
      <p:pic>
        <p:nvPicPr>
          <p:cNvPr id="5" name="Content Placeholder 4" descr="A diagram of knowledge and pros&#10;&#10;Description automatically generated">
            <a:extLst>
              <a:ext uri="{FF2B5EF4-FFF2-40B4-BE49-F238E27FC236}">
                <a16:creationId xmlns:a16="http://schemas.microsoft.com/office/drawing/2014/main" id="{E6A29554-8DBA-C4C0-4669-08F1A258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963214"/>
            <a:ext cx="7225748" cy="49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82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1262B-686D-1C29-D0FA-2B75D83F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/>
              <a:t>Synergies</a:t>
            </a:r>
            <a:endParaRPr lang="en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B194-AF7B-2372-3358-13880A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r>
              <a:rPr lang="en-US" sz="1900" b="0" i="0" dirty="0">
                <a:effectLst/>
                <a:highlight>
                  <a:srgbClr val="FFFFFF"/>
                </a:highlight>
                <a:latin typeface="Lucida Grande"/>
              </a:rPr>
              <a:t>KG-enhanced LLMs incorporate KGs during the pre-training and inference phases of LLMs, or for the purpose of enhancing understanding of the knowledge learned by LLMs; </a:t>
            </a:r>
          </a:p>
          <a:p>
            <a:r>
              <a:rPr lang="en-US" sz="1900" b="0" i="0" dirty="0">
                <a:effectLst/>
                <a:highlight>
                  <a:srgbClr val="FFFFFF"/>
                </a:highlight>
                <a:latin typeface="Lucida Grande"/>
              </a:rPr>
              <a:t>LLM-augmented KGs, that leverage LLMs for different KG tasks such as embedding, completion, construction, graph-to-text generation, and question answering; and</a:t>
            </a:r>
          </a:p>
          <a:p>
            <a:r>
              <a:rPr lang="en-US" sz="1900" b="0" i="0" dirty="0">
                <a:effectLst/>
                <a:highlight>
                  <a:srgbClr val="FFFFFF"/>
                </a:highlight>
                <a:latin typeface="Lucida Grande"/>
              </a:rPr>
              <a:t>Synergized LLMs + KGs, in which LLMs and KGs play equal roles and work in a mutually beneficial way to enhance both LLMs and KGs for bidirectional reasoning</a:t>
            </a:r>
            <a:r>
              <a:rPr lang="en-US" sz="1900" dirty="0"/>
              <a:t>,</a:t>
            </a:r>
            <a:endParaRPr lang="en-NL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8101-50FD-F122-4BD3-CD61FB3CD246}"/>
              </a:ext>
            </a:extLst>
          </p:cNvPr>
          <p:cNvSpPr txBox="1"/>
          <p:nvPr/>
        </p:nvSpPr>
        <p:spPr>
          <a:xfrm>
            <a:off x="8115300" y="4201886"/>
            <a:ext cx="3717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Pan, S., Luo, L., Wang, Y., Chen, C., Wang, J., &amp; Wu, X. (2024). Unifying large language models and knowledge graphs: A roadmap.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Knowledge and Data Engineering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dirty="0">
              <a:hlinkClick r:id="rId2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06416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3387-7972-DE70-7A49-47F5A23B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1D56FA40-CB78-30C7-E68F-D1B0756C8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1ED3BDC7-1F45-4010-99BC-0DB8AFE5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24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6A7-67BE-7E99-B4A6-E4ACF3C3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case study creating a knowledge graph from Wikipedia data (30 minutes)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0A10-534D-E6D3-7CE1-1D4C78AA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Open a Wiki page of your choice</a:t>
            </a:r>
          </a:p>
          <a:p>
            <a:r>
              <a:rPr lang="en-US" dirty="0"/>
              <a:t>2. Create a knowledge graph representing 5-10 entities and their relationships</a:t>
            </a:r>
          </a:p>
          <a:p>
            <a:r>
              <a:rPr lang="en-US" dirty="0"/>
              <a:t>3. Run the </a:t>
            </a:r>
            <a:r>
              <a:rPr lang="en-US" dirty="0" err="1"/>
              <a:t>colab</a:t>
            </a:r>
            <a:r>
              <a:rPr lang="en-US" dirty="0"/>
              <a:t> notebook, with the wiki page of your choice</a:t>
            </a:r>
          </a:p>
          <a:p>
            <a:r>
              <a:rPr lang="en-US" dirty="0"/>
              <a:t>4. Do you see the entities you choose in the created knowledge graph?</a:t>
            </a:r>
          </a:p>
        </p:txBody>
      </p:sp>
    </p:spTree>
    <p:extLst>
      <p:ext uri="{BB962C8B-B14F-4D97-AF65-F5344CB8AC3E}">
        <p14:creationId xmlns:p14="http://schemas.microsoft.com/office/powerpoint/2010/main" val="227565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01D4-4F34-E5FC-6D5E-F9857375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Steps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B0F2-04C6-27AB-D290-9115D256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r>
              <a:rPr lang="en-US" dirty="0"/>
              <a:t>File-&gt; Upload Notebook -&gt; Browse in your file system and choose the .</a:t>
            </a:r>
            <a:r>
              <a:rPr lang="en-US" dirty="0" err="1"/>
              <a:t>ipynb</a:t>
            </a:r>
            <a:r>
              <a:rPr lang="en-US" dirty="0"/>
              <a:t> file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05079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1742-C670-A1E1-ED79-56A0BC49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Graph RAG (15 minutes)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57E5-E70D-0200-C2B6-AA61E71B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  <a:p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LlamaIndex</a:t>
            </a:r>
            <a:r>
              <a:rPr lang="en-US" dirty="0"/>
              <a:t>)</a:t>
            </a:r>
          </a:p>
          <a:p>
            <a:r>
              <a:rPr lang="en-US" dirty="0"/>
              <a:t>OpenAI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08047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E1D5-713F-2F46-1958-EF9C2476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9459-EFF5-F66D-E4EC-4C49F9BC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Pan, S., Luo, L., Wang, Y., Chen, C., Wang, J., &amp; Wu, X. (2024). Unifying large language models and knowledge graphs: A roadmap.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Knowledge and Data Engineering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https://neo4j.com/blog/what-is-knowledge-graph/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18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89FD3-E09A-48CA-CE83-35EBA7C3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Some Early Steps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263B7-1B8F-13A8-1C32-BA579500851E}"/>
              </a:ext>
            </a:extLst>
          </p:cNvPr>
          <p:cNvSpPr txBox="1"/>
          <p:nvPr/>
        </p:nvSpPr>
        <p:spPr>
          <a:xfrm>
            <a:off x="1223171" y="3648637"/>
            <a:ext cx="5449460" cy="13152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WordNet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Founded in 1985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Captures semantic relation between words and meanings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9B545F-0681-8319-1326-9333ADF89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766" y="948378"/>
            <a:ext cx="3712869" cy="19121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69D379-EAE7-6D1B-CAA9-FF63D6ADA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766" y="3088497"/>
            <a:ext cx="3505099" cy="22432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97675-4EF7-6989-513E-97CB100AC6DD}"/>
              </a:ext>
            </a:extLst>
          </p:cNvPr>
          <p:cNvSpPr txBox="1"/>
          <p:nvPr/>
        </p:nvSpPr>
        <p:spPr>
          <a:xfrm>
            <a:off x="1458686" y="2286000"/>
            <a:ext cx="350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Representation of nodes (entities) and edges (relations)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71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4711-0CF0-8589-B520-B25046A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Early Steps</a:t>
            </a:r>
            <a:endParaRPr lang="en-NL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87CB04-71F0-D81A-C92A-CA51DF763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/>
          <a:stretch/>
        </p:blipFill>
        <p:spPr>
          <a:xfrm>
            <a:off x="5236030" y="2329543"/>
            <a:ext cx="6335484" cy="384742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C97191-DFBA-D7A5-4A1F-E310C4EC3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/>
          <a:stretch/>
        </p:blipFill>
        <p:spPr>
          <a:xfrm>
            <a:off x="250372" y="4031001"/>
            <a:ext cx="4766583" cy="2021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1A9BF8-181F-E8AB-A4E0-6BC81B99A04C}"/>
              </a:ext>
            </a:extLst>
          </p:cNvPr>
          <p:cNvSpPr txBox="1"/>
          <p:nvPr/>
        </p:nvSpPr>
        <p:spPr>
          <a:xfrm>
            <a:off x="391886" y="1992086"/>
            <a:ext cx="453934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GeoNames</a:t>
            </a:r>
            <a:r>
              <a:rPr lang="en-US" dirty="0"/>
              <a:t> 2005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Capture relationships between different geographic names and locales and associated entities.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882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BFC4-EBDE-F9A4-8EE8-8813AC96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(other) Early Steps </a:t>
            </a:r>
            <a:endParaRPr lang="en-NL" dirty="0"/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617E0DE2-19CE-58AB-1AE2-0B4B57CBE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8" y="1825625"/>
            <a:ext cx="7608333" cy="3584575"/>
          </a:xfrm>
        </p:spPr>
      </p:pic>
    </p:spTree>
    <p:extLst>
      <p:ext uri="{BB962C8B-B14F-4D97-AF65-F5344CB8AC3E}">
        <p14:creationId xmlns:p14="http://schemas.microsoft.com/office/powerpoint/2010/main" val="96143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D417-C38C-012A-2C14-B46B35B0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(other) Early Steps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81983-AB2F-0952-4531-FEAB7981B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6574" y="1825625"/>
            <a:ext cx="3558851" cy="4351338"/>
          </a:xfrm>
        </p:spPr>
      </p:pic>
    </p:spTree>
    <p:extLst>
      <p:ext uri="{BB962C8B-B14F-4D97-AF65-F5344CB8AC3E}">
        <p14:creationId xmlns:p14="http://schemas.microsoft.com/office/powerpoint/2010/main" val="345248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927-B361-6689-6B33-86FD663E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Knowledge Graph</a:t>
            </a:r>
            <a:endParaRPr lang="en-NL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4CA4A6-C7D0-8A69-A543-FC3C16D33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31" y="1825625"/>
            <a:ext cx="4386840" cy="3247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40E5C-B86C-8834-5840-322DA770D580}"/>
              </a:ext>
            </a:extLst>
          </p:cNvPr>
          <p:cNvSpPr txBox="1"/>
          <p:nvPr/>
        </p:nvSpPr>
        <p:spPr>
          <a:xfrm>
            <a:off x="838200" y="2122714"/>
            <a:ext cx="420188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Google answer questions like: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 Text"/>
              </a:rPr>
              <a:t>“How tall is the Eiffel Tower?” </a:t>
            </a:r>
          </a:p>
          <a:p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 Text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 Text"/>
              </a:rPr>
              <a:t>“Where were the 2016 Summer Olympics held.”</a:t>
            </a:r>
          </a:p>
          <a:p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 Tex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01816-AE76-2CB1-2B7D-78A23894668A}"/>
              </a:ext>
            </a:extLst>
          </p:cNvPr>
          <p:cNvSpPr txBox="1"/>
          <p:nvPr/>
        </p:nvSpPr>
        <p:spPr>
          <a:xfrm>
            <a:off x="838201" y="4648200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Things, not Strings</a:t>
            </a:r>
            <a:endParaRPr lang="en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2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4224-77FD-E0C8-4835-1D038D84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Knowledge Graphs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A38D-AF8A-B511-55FC-3FD9FC41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856459-FA57-33E5-9103-122FD58ECE55}"/>
              </a:ext>
            </a:extLst>
          </p:cNvPr>
          <p:cNvSpPr/>
          <p:nvPr/>
        </p:nvSpPr>
        <p:spPr>
          <a:xfrm>
            <a:off x="2465612" y="2177142"/>
            <a:ext cx="3233057" cy="13255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60A548-559F-230A-2605-F68E4F9BB9CD}"/>
              </a:ext>
            </a:extLst>
          </p:cNvPr>
          <p:cNvSpPr/>
          <p:nvPr/>
        </p:nvSpPr>
        <p:spPr>
          <a:xfrm>
            <a:off x="5867398" y="2177141"/>
            <a:ext cx="3233057" cy="13255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Relationship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BC3C7D-6053-CFCC-A45C-5B21F7674DA7}"/>
              </a:ext>
            </a:extLst>
          </p:cNvPr>
          <p:cNvSpPr/>
          <p:nvPr/>
        </p:nvSpPr>
        <p:spPr>
          <a:xfrm>
            <a:off x="2465612" y="3636392"/>
            <a:ext cx="3233057" cy="13255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92E1BC-7E4E-AA75-8D68-42893CF23887}"/>
              </a:ext>
            </a:extLst>
          </p:cNvPr>
          <p:cNvSpPr/>
          <p:nvPr/>
        </p:nvSpPr>
        <p:spPr>
          <a:xfrm>
            <a:off x="5867398" y="3636393"/>
            <a:ext cx="3233057" cy="13255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5138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1283</Words>
  <Application>Microsoft Office PowerPoint</Application>
  <PresentationFormat>Widescreen</PresentationFormat>
  <Paragraphs>144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Google Sans Text</vt:lpstr>
      <vt:lpstr>Lucida Grande</vt:lpstr>
      <vt:lpstr>NonBreakingSpaceOverride</vt:lpstr>
      <vt:lpstr>Roboto</vt:lpstr>
      <vt:lpstr>Roboto Slab</vt:lpstr>
      <vt:lpstr>Office Theme</vt:lpstr>
      <vt:lpstr>Structured Knowledge Representations</vt:lpstr>
      <vt:lpstr>PowerPoint Presentation</vt:lpstr>
      <vt:lpstr>Session Plan </vt:lpstr>
      <vt:lpstr>Some Early Steps </vt:lpstr>
      <vt:lpstr>Some Early Steps</vt:lpstr>
      <vt:lpstr>Some (other) Early Steps </vt:lpstr>
      <vt:lpstr>Some (other) Early Steps</vt:lpstr>
      <vt:lpstr>Google Knowledge Graph</vt:lpstr>
      <vt:lpstr>Building Blocks of Knowledge Graphs</vt:lpstr>
      <vt:lpstr>PowerPoint Presentation</vt:lpstr>
      <vt:lpstr>RDF and OWL</vt:lpstr>
      <vt:lpstr>Google Knowledge Graph</vt:lpstr>
      <vt:lpstr>Sagrada Familia – What’s behind the Knowledge Panel?</vt:lpstr>
      <vt:lpstr>Tell me all about Barcelona – Without Knowledge Graphs </vt:lpstr>
      <vt:lpstr>Tell me about Barcelona – With Knowledge Graphs</vt:lpstr>
      <vt:lpstr>Knowledge graphs vs traditional databases?</vt:lpstr>
      <vt:lpstr>Let’s go back to Sagrada Familia </vt:lpstr>
      <vt:lpstr>PowerPoint Presentation</vt:lpstr>
      <vt:lpstr>“Because you are interested in Sagrada Familia, maybe you are also interested in Rioja region”</vt:lpstr>
      <vt:lpstr>“Because you are interested in Sagrada Familia, maybe you are also interested in Rioja region”</vt:lpstr>
      <vt:lpstr>Let’s have a quick look at Google Knowledge Graph</vt:lpstr>
      <vt:lpstr>PowerPoint Presentation</vt:lpstr>
      <vt:lpstr>PowerPoint Presentation</vt:lpstr>
      <vt:lpstr>PowerPoint Presentation</vt:lpstr>
      <vt:lpstr>Different Types of Knowledge Graphs</vt:lpstr>
      <vt:lpstr>What is NOT a knowledge graph?</vt:lpstr>
      <vt:lpstr>PowerPoint Presentation</vt:lpstr>
      <vt:lpstr>Knowledge Graphs in Social Science Research - Examples</vt:lpstr>
      <vt:lpstr>Knowledge Graphs in the Era of Large Language Models</vt:lpstr>
      <vt:lpstr>Knowledge graphs and LLMs comparison</vt:lpstr>
      <vt:lpstr>Synergies</vt:lpstr>
      <vt:lpstr>Questions?</vt:lpstr>
      <vt:lpstr>Example – case study creating a knowledge graph from Wikipedia data (30 minutes)</vt:lpstr>
      <vt:lpstr>Colab Steps</vt:lpstr>
      <vt:lpstr>Demo – Graph RAG (15 minutes)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Knowledge in Social Sciences</dc:title>
  <dc:creator>Gopalakrishna Pillai, R. (Reshmi)</dc:creator>
  <cp:lastModifiedBy>Gopalakrishna Pillai, R. (Reshmi)</cp:lastModifiedBy>
  <cp:revision>1</cp:revision>
  <dcterms:created xsi:type="dcterms:W3CDTF">2024-06-10T08:05:45Z</dcterms:created>
  <dcterms:modified xsi:type="dcterms:W3CDTF">2024-06-16T19:54:20Z</dcterms:modified>
</cp:coreProperties>
</file>