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90" r:id="rId3"/>
    <p:sldId id="473" r:id="rId4"/>
    <p:sldId id="485" r:id="rId5"/>
    <p:sldId id="476" r:id="rId6"/>
    <p:sldId id="477" r:id="rId7"/>
    <p:sldId id="480" r:id="rId8"/>
    <p:sldId id="478" r:id="rId9"/>
    <p:sldId id="479" r:id="rId10"/>
    <p:sldId id="486" r:id="rId11"/>
    <p:sldId id="481" r:id="rId12"/>
    <p:sldId id="482" r:id="rId13"/>
    <p:sldId id="484" r:id="rId14"/>
    <p:sldId id="483" r:id="rId15"/>
    <p:sldId id="487" r:id="rId16"/>
    <p:sldId id="488" r:id="rId17"/>
    <p:sldId id="489" r:id="rId1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0000"/>
    <a:srgbClr val="578FB9"/>
    <a:srgbClr val="0000FF"/>
    <a:srgbClr val="D7D7D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85714" autoAdjust="0"/>
  </p:normalViewPr>
  <p:slideViewPr>
    <p:cSldViewPr snapToGrid="0">
      <p:cViewPr>
        <p:scale>
          <a:sx n="100" d="100"/>
          <a:sy n="100" d="100"/>
        </p:scale>
        <p:origin x="-106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8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44191-5DF1-405E-98E5-3FE43CA14A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8B87F61-34D1-454A-B3ED-F4CFC881152C}">
      <dgm:prSet/>
      <dgm:spPr/>
      <dgm:t>
        <a:bodyPr/>
        <a:lstStyle/>
        <a:p>
          <a:pPr rtl="0"/>
          <a:r>
            <a:rPr lang="pt-BR" dirty="0" smtClean="0">
              <a:solidFill>
                <a:schemeClr val="bg1"/>
              </a:solidFill>
            </a:rPr>
            <a:t>Parte 1 – Introdução</a:t>
          </a:r>
          <a:endParaRPr lang="pt-BR" dirty="0">
            <a:solidFill>
              <a:schemeClr val="bg1"/>
            </a:solidFill>
          </a:endParaRPr>
        </a:p>
      </dgm:t>
    </dgm:pt>
    <dgm:pt modelId="{A88F1C98-ABFC-46B1-87DE-DAA93457ED14}" type="parTrans" cxnId="{1C64A070-0C44-41A0-9754-6E7DBAD5B6A3}">
      <dgm:prSet/>
      <dgm:spPr/>
      <dgm:t>
        <a:bodyPr/>
        <a:lstStyle/>
        <a:p>
          <a:endParaRPr lang="pt-BR"/>
        </a:p>
      </dgm:t>
    </dgm:pt>
    <dgm:pt modelId="{282A4EE1-6072-4633-9B58-A6BD2A89DC17}" type="sibTrans" cxnId="{1C64A070-0C44-41A0-9754-6E7DBAD5B6A3}">
      <dgm:prSet/>
      <dgm:spPr/>
      <dgm:t>
        <a:bodyPr/>
        <a:lstStyle/>
        <a:p>
          <a:endParaRPr lang="pt-BR"/>
        </a:p>
      </dgm:t>
    </dgm:pt>
    <dgm:pt modelId="{84567DAE-FDFE-4699-BE15-9CCF2293E2BB}">
      <dgm:prSet/>
      <dgm:spPr/>
      <dgm:t>
        <a:bodyPr/>
        <a:lstStyle/>
        <a:p>
          <a:pPr rtl="0"/>
          <a:r>
            <a:rPr lang="pt-BR" smtClean="0"/>
            <a:t>O problema</a:t>
          </a:r>
          <a:endParaRPr lang="pt-BR"/>
        </a:p>
      </dgm:t>
    </dgm:pt>
    <dgm:pt modelId="{907E3CE5-B28E-437F-8C0A-18D0B29EFA60}" type="parTrans" cxnId="{B85FAA2D-9ABF-475F-A1B4-C82F561CFC12}">
      <dgm:prSet/>
      <dgm:spPr/>
      <dgm:t>
        <a:bodyPr/>
        <a:lstStyle/>
        <a:p>
          <a:endParaRPr lang="pt-BR"/>
        </a:p>
      </dgm:t>
    </dgm:pt>
    <dgm:pt modelId="{425C64BA-0C8B-414A-9C06-F4B4E007E36B}" type="sibTrans" cxnId="{B85FAA2D-9ABF-475F-A1B4-C82F561CFC12}">
      <dgm:prSet/>
      <dgm:spPr/>
      <dgm:t>
        <a:bodyPr/>
        <a:lstStyle/>
        <a:p>
          <a:endParaRPr lang="pt-BR"/>
        </a:p>
      </dgm:t>
    </dgm:pt>
    <dgm:pt modelId="{2016F705-C8BC-45BF-B390-C55C0307795E}">
      <dgm:prSet/>
      <dgm:spPr/>
      <dgm:t>
        <a:bodyPr/>
        <a:lstStyle/>
        <a:p>
          <a:pPr rtl="0"/>
          <a:r>
            <a:rPr lang="pt-BR" smtClean="0"/>
            <a:t>Emulando um servidor remoto</a:t>
          </a:r>
          <a:endParaRPr lang="pt-BR"/>
        </a:p>
      </dgm:t>
    </dgm:pt>
    <dgm:pt modelId="{8D2733B2-509C-4FCA-A2C2-B9B5ED986263}" type="parTrans" cxnId="{454814BA-5E11-4E9B-B709-7850AA77C817}">
      <dgm:prSet/>
      <dgm:spPr/>
      <dgm:t>
        <a:bodyPr/>
        <a:lstStyle/>
        <a:p>
          <a:endParaRPr lang="pt-BR"/>
        </a:p>
      </dgm:t>
    </dgm:pt>
    <dgm:pt modelId="{787C0E24-FF01-456C-9557-D36F6E812614}" type="sibTrans" cxnId="{454814BA-5E11-4E9B-B709-7850AA77C817}">
      <dgm:prSet/>
      <dgm:spPr/>
      <dgm:t>
        <a:bodyPr/>
        <a:lstStyle/>
        <a:p>
          <a:endParaRPr lang="pt-BR"/>
        </a:p>
      </dgm:t>
    </dgm:pt>
    <dgm:pt modelId="{884B0DFD-BDA9-48BD-9062-2873CCDDCBCE}" type="pres">
      <dgm:prSet presAssocID="{43644191-5DF1-405E-98E5-3FE43CA14A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4A53A00-97B8-4D94-B3C3-1BFD04EFF41E}" type="pres">
      <dgm:prSet presAssocID="{98B87F61-34D1-454A-B3ED-F4CFC881152C}" presName="linNode" presStyleCnt="0"/>
      <dgm:spPr/>
    </dgm:pt>
    <dgm:pt modelId="{E10C8C70-48E2-4B6A-A8F2-AC3AAD90F9E5}" type="pres">
      <dgm:prSet presAssocID="{98B87F61-34D1-454A-B3ED-F4CFC881152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9041AE-D209-47B9-8B0F-29326D5C3353}" type="pres">
      <dgm:prSet presAssocID="{98B87F61-34D1-454A-B3ED-F4CFC881152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6FA4EDE-DABB-4969-9EF0-50290982B508}" type="presOf" srcId="{98B87F61-34D1-454A-B3ED-F4CFC881152C}" destId="{E10C8C70-48E2-4B6A-A8F2-AC3AAD90F9E5}" srcOrd="0" destOrd="0" presId="urn:microsoft.com/office/officeart/2005/8/layout/vList5"/>
    <dgm:cxn modelId="{B85FAA2D-9ABF-475F-A1B4-C82F561CFC12}" srcId="{98B87F61-34D1-454A-B3ED-F4CFC881152C}" destId="{84567DAE-FDFE-4699-BE15-9CCF2293E2BB}" srcOrd="0" destOrd="0" parTransId="{907E3CE5-B28E-437F-8C0A-18D0B29EFA60}" sibTransId="{425C64BA-0C8B-414A-9C06-F4B4E007E36B}"/>
    <dgm:cxn modelId="{E6A80138-F0D9-4B92-84C8-F5899987BDCB}" type="presOf" srcId="{2016F705-C8BC-45BF-B390-C55C0307795E}" destId="{829041AE-D209-47B9-8B0F-29326D5C3353}" srcOrd="0" destOrd="1" presId="urn:microsoft.com/office/officeart/2005/8/layout/vList5"/>
    <dgm:cxn modelId="{ABA369CB-9C73-4849-B839-015587D5C0AC}" type="presOf" srcId="{84567DAE-FDFE-4699-BE15-9CCF2293E2BB}" destId="{829041AE-D209-47B9-8B0F-29326D5C3353}" srcOrd="0" destOrd="0" presId="urn:microsoft.com/office/officeart/2005/8/layout/vList5"/>
    <dgm:cxn modelId="{454814BA-5E11-4E9B-B709-7850AA77C817}" srcId="{98B87F61-34D1-454A-B3ED-F4CFC881152C}" destId="{2016F705-C8BC-45BF-B390-C55C0307795E}" srcOrd="1" destOrd="0" parTransId="{8D2733B2-509C-4FCA-A2C2-B9B5ED986263}" sibTransId="{787C0E24-FF01-456C-9557-D36F6E812614}"/>
    <dgm:cxn modelId="{57055D46-D9C0-4D72-9BE8-DCAEAF49993A}" type="presOf" srcId="{43644191-5DF1-405E-98E5-3FE43CA14AD7}" destId="{884B0DFD-BDA9-48BD-9062-2873CCDDCBCE}" srcOrd="0" destOrd="0" presId="urn:microsoft.com/office/officeart/2005/8/layout/vList5"/>
    <dgm:cxn modelId="{1C64A070-0C44-41A0-9754-6E7DBAD5B6A3}" srcId="{43644191-5DF1-405E-98E5-3FE43CA14AD7}" destId="{98B87F61-34D1-454A-B3ED-F4CFC881152C}" srcOrd="0" destOrd="0" parTransId="{A88F1C98-ABFC-46B1-87DE-DAA93457ED14}" sibTransId="{282A4EE1-6072-4633-9B58-A6BD2A89DC17}"/>
    <dgm:cxn modelId="{E7914144-E8F1-4E9D-9A01-9BBD9E57D644}" type="presParOf" srcId="{884B0DFD-BDA9-48BD-9062-2873CCDDCBCE}" destId="{54A53A00-97B8-4D94-B3C3-1BFD04EFF41E}" srcOrd="0" destOrd="0" presId="urn:microsoft.com/office/officeart/2005/8/layout/vList5"/>
    <dgm:cxn modelId="{430F2A24-55F4-486A-91CE-CF9D8C331788}" type="presParOf" srcId="{54A53A00-97B8-4D94-B3C3-1BFD04EFF41E}" destId="{E10C8C70-48E2-4B6A-A8F2-AC3AAD90F9E5}" srcOrd="0" destOrd="0" presId="urn:microsoft.com/office/officeart/2005/8/layout/vList5"/>
    <dgm:cxn modelId="{24F90D38-C332-4A4B-9C60-C0014B002646}" type="presParOf" srcId="{54A53A00-97B8-4D94-B3C3-1BFD04EFF41E}" destId="{829041AE-D209-47B9-8B0F-29326D5C33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95767-EFD3-40A9-8D0E-B197186D2E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0EA450D-2D5D-45B5-8BB1-0A9B5511DC64}">
      <dgm:prSet/>
      <dgm:spPr/>
      <dgm:t>
        <a:bodyPr/>
        <a:lstStyle/>
        <a:p>
          <a:pPr rtl="0"/>
          <a:r>
            <a:rPr lang="pt-BR" dirty="0" smtClean="0"/>
            <a:t>Parte 2 – Testando o ambiente </a:t>
          </a:r>
          <a:endParaRPr lang="pt-BR" dirty="0"/>
        </a:p>
      </dgm:t>
    </dgm:pt>
    <dgm:pt modelId="{B4D4B428-0935-4844-B597-32782EC5DA0F}" type="parTrans" cxnId="{57BBEDB8-E26A-4C57-9A67-98847B5CB6CB}">
      <dgm:prSet/>
      <dgm:spPr/>
      <dgm:t>
        <a:bodyPr/>
        <a:lstStyle/>
        <a:p>
          <a:endParaRPr lang="pt-BR"/>
        </a:p>
      </dgm:t>
    </dgm:pt>
    <dgm:pt modelId="{2EF8B182-9F10-4497-99D8-4E9583B57948}" type="sibTrans" cxnId="{57BBEDB8-E26A-4C57-9A67-98847B5CB6CB}">
      <dgm:prSet/>
      <dgm:spPr/>
      <dgm:t>
        <a:bodyPr/>
        <a:lstStyle/>
        <a:p>
          <a:endParaRPr lang="pt-BR"/>
        </a:p>
      </dgm:t>
    </dgm:pt>
    <dgm:pt modelId="{D74E7AE4-66FE-435A-988F-1769DA4E48ED}">
      <dgm:prSet/>
      <dgm:spPr/>
      <dgm:t>
        <a:bodyPr/>
        <a:lstStyle/>
        <a:p>
          <a:pPr rtl="0"/>
          <a:r>
            <a:rPr lang="pt-BR" smtClean="0"/>
            <a:t>Usando o Painel de Controle do XAMPP</a:t>
          </a:r>
          <a:endParaRPr lang="pt-BR"/>
        </a:p>
      </dgm:t>
    </dgm:pt>
    <dgm:pt modelId="{8F87AF8E-EFE9-43B3-BC96-F0BA8466046D}" type="parTrans" cxnId="{AC342D38-6D09-458A-8E54-5951BD0C2613}">
      <dgm:prSet/>
      <dgm:spPr/>
      <dgm:t>
        <a:bodyPr/>
        <a:lstStyle/>
        <a:p>
          <a:endParaRPr lang="pt-BR"/>
        </a:p>
      </dgm:t>
    </dgm:pt>
    <dgm:pt modelId="{EBF2C1A6-DAB1-4C2F-A26C-8C2E0DA0FE2D}" type="sibTrans" cxnId="{AC342D38-6D09-458A-8E54-5951BD0C2613}">
      <dgm:prSet/>
      <dgm:spPr/>
      <dgm:t>
        <a:bodyPr/>
        <a:lstStyle/>
        <a:p>
          <a:endParaRPr lang="pt-BR"/>
        </a:p>
      </dgm:t>
    </dgm:pt>
    <dgm:pt modelId="{3216A930-C394-4097-B1DB-421A1A919225}">
      <dgm:prSet/>
      <dgm:spPr/>
      <dgm:t>
        <a:bodyPr/>
        <a:lstStyle/>
        <a:p>
          <a:pPr rtl="0"/>
          <a:r>
            <a:rPr lang="pt-BR" smtClean="0"/>
            <a:t>Teste inicial do servidor Apache: localhost (127.0.0.1)</a:t>
          </a:r>
          <a:endParaRPr lang="pt-BR"/>
        </a:p>
      </dgm:t>
    </dgm:pt>
    <dgm:pt modelId="{DC6AAD40-2287-4EF4-BC08-CEE597FDC324}" type="parTrans" cxnId="{40A58293-C49F-4E0F-83C5-E592EBB53441}">
      <dgm:prSet/>
      <dgm:spPr/>
      <dgm:t>
        <a:bodyPr/>
        <a:lstStyle/>
        <a:p>
          <a:endParaRPr lang="pt-BR"/>
        </a:p>
      </dgm:t>
    </dgm:pt>
    <dgm:pt modelId="{EC7351B2-AC4E-4981-A6B2-504653954B36}" type="sibTrans" cxnId="{40A58293-C49F-4E0F-83C5-E592EBB53441}">
      <dgm:prSet/>
      <dgm:spPr/>
      <dgm:t>
        <a:bodyPr/>
        <a:lstStyle/>
        <a:p>
          <a:endParaRPr lang="pt-BR"/>
        </a:p>
      </dgm:t>
    </dgm:pt>
    <dgm:pt modelId="{C1D7F1D3-BDF5-49E9-A200-BF20BC8433FE}">
      <dgm:prSet/>
      <dgm:spPr/>
      <dgm:t>
        <a:bodyPr/>
        <a:lstStyle/>
        <a:p>
          <a:pPr rtl="0"/>
          <a:r>
            <a:rPr lang="pt-BR" smtClean="0"/>
            <a:t>Teste inicial do PHP</a:t>
          </a:r>
          <a:endParaRPr lang="pt-BR"/>
        </a:p>
      </dgm:t>
    </dgm:pt>
    <dgm:pt modelId="{3AD87CDF-1234-41FA-BA08-1C752D83236E}" type="parTrans" cxnId="{E569793F-FC93-433A-9D59-2E7CCF2BE76A}">
      <dgm:prSet/>
      <dgm:spPr/>
      <dgm:t>
        <a:bodyPr/>
        <a:lstStyle/>
        <a:p>
          <a:endParaRPr lang="pt-BR"/>
        </a:p>
      </dgm:t>
    </dgm:pt>
    <dgm:pt modelId="{17DE92B6-E370-41F4-89F7-AA6FF8675E6B}" type="sibTrans" cxnId="{E569793F-FC93-433A-9D59-2E7CCF2BE76A}">
      <dgm:prSet/>
      <dgm:spPr/>
      <dgm:t>
        <a:bodyPr/>
        <a:lstStyle/>
        <a:p>
          <a:endParaRPr lang="pt-BR"/>
        </a:p>
      </dgm:t>
    </dgm:pt>
    <dgm:pt modelId="{DED18AE2-EB81-462B-A64A-C9644111518B}">
      <dgm:prSet/>
      <dgm:spPr/>
      <dgm:t>
        <a:bodyPr/>
        <a:lstStyle/>
        <a:p>
          <a:pPr rtl="0"/>
          <a:r>
            <a:rPr lang="pt-BR" smtClean="0"/>
            <a:t>Teste inicial do MySQL usando o phpMyAdmin</a:t>
          </a:r>
          <a:endParaRPr lang="pt-BR"/>
        </a:p>
      </dgm:t>
    </dgm:pt>
    <dgm:pt modelId="{CF79B361-8772-43C6-9507-F522CA1BF3A7}" type="parTrans" cxnId="{E3B349BE-437F-4A98-8A52-20BF721F740E}">
      <dgm:prSet/>
      <dgm:spPr/>
      <dgm:t>
        <a:bodyPr/>
        <a:lstStyle/>
        <a:p>
          <a:endParaRPr lang="pt-BR"/>
        </a:p>
      </dgm:t>
    </dgm:pt>
    <dgm:pt modelId="{A98F0840-6F2A-4D7A-AE1F-91D93C7F56BF}" type="sibTrans" cxnId="{E3B349BE-437F-4A98-8A52-20BF721F740E}">
      <dgm:prSet/>
      <dgm:spPr/>
      <dgm:t>
        <a:bodyPr/>
        <a:lstStyle/>
        <a:p>
          <a:endParaRPr lang="pt-BR"/>
        </a:p>
      </dgm:t>
    </dgm:pt>
    <dgm:pt modelId="{62B4E5C4-E01E-4810-8223-EEBCD5972B13}">
      <dgm:prSet/>
      <dgm:spPr/>
      <dgm:t>
        <a:bodyPr/>
        <a:lstStyle/>
        <a:p>
          <a:pPr rtl="0"/>
          <a:r>
            <a:rPr lang="pt-BR" dirty="0" smtClean="0"/>
            <a:t>Upload e download de arquivos no servidor Apache</a:t>
          </a:r>
          <a:endParaRPr lang="pt-BR" dirty="0"/>
        </a:p>
      </dgm:t>
    </dgm:pt>
    <dgm:pt modelId="{F69AEB15-CEDB-404D-8181-B3848920C89A}" type="parTrans" cxnId="{080C5EE3-3FC3-455B-A0E6-801EDD599893}">
      <dgm:prSet/>
      <dgm:spPr/>
      <dgm:t>
        <a:bodyPr/>
        <a:lstStyle/>
        <a:p>
          <a:endParaRPr lang="pt-BR"/>
        </a:p>
      </dgm:t>
    </dgm:pt>
    <dgm:pt modelId="{00813697-340E-4E51-98E4-5E1DC296A2F2}" type="sibTrans" cxnId="{080C5EE3-3FC3-455B-A0E6-801EDD599893}">
      <dgm:prSet/>
      <dgm:spPr/>
      <dgm:t>
        <a:bodyPr/>
        <a:lstStyle/>
        <a:p>
          <a:endParaRPr lang="pt-BR"/>
        </a:p>
      </dgm:t>
    </dgm:pt>
    <dgm:pt modelId="{7B36EE0B-171A-4E9B-B6B2-3680A0586929}" type="pres">
      <dgm:prSet presAssocID="{0E795767-EFD3-40A9-8D0E-B197186D2E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891FDF1-B5A3-4D0F-BC21-11B04A3B8742}" type="pres">
      <dgm:prSet presAssocID="{80EA450D-2D5D-45B5-8BB1-0A9B5511DC64}" presName="linNode" presStyleCnt="0"/>
      <dgm:spPr/>
    </dgm:pt>
    <dgm:pt modelId="{CBBDEA81-4E3C-40EC-A9DE-A18AB89F0640}" type="pres">
      <dgm:prSet presAssocID="{80EA450D-2D5D-45B5-8BB1-0A9B5511DC6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AE6C5F-CE1B-406A-A5E9-9D26B7419DF1}" type="pres">
      <dgm:prSet presAssocID="{80EA450D-2D5D-45B5-8BB1-0A9B5511DC6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A58293-C49F-4E0F-83C5-E592EBB53441}" srcId="{80EA450D-2D5D-45B5-8BB1-0A9B5511DC64}" destId="{3216A930-C394-4097-B1DB-421A1A919225}" srcOrd="1" destOrd="0" parTransId="{DC6AAD40-2287-4EF4-BC08-CEE597FDC324}" sibTransId="{EC7351B2-AC4E-4981-A6B2-504653954B36}"/>
    <dgm:cxn modelId="{1FC2141C-5946-40B9-A87C-8B6645246330}" type="presOf" srcId="{62B4E5C4-E01E-4810-8223-EEBCD5972B13}" destId="{1FAE6C5F-CE1B-406A-A5E9-9D26B7419DF1}" srcOrd="0" destOrd="4" presId="urn:microsoft.com/office/officeart/2005/8/layout/vList5"/>
    <dgm:cxn modelId="{0E099293-27FE-4BA7-8B1A-B698EA62AA09}" type="presOf" srcId="{D74E7AE4-66FE-435A-988F-1769DA4E48ED}" destId="{1FAE6C5F-CE1B-406A-A5E9-9D26B7419DF1}" srcOrd="0" destOrd="0" presId="urn:microsoft.com/office/officeart/2005/8/layout/vList5"/>
    <dgm:cxn modelId="{1C207EEC-C525-43F7-A0DE-E72BB0F5D26F}" type="presOf" srcId="{C1D7F1D3-BDF5-49E9-A200-BF20BC8433FE}" destId="{1FAE6C5F-CE1B-406A-A5E9-9D26B7419DF1}" srcOrd="0" destOrd="2" presId="urn:microsoft.com/office/officeart/2005/8/layout/vList5"/>
    <dgm:cxn modelId="{281C8775-5D1B-4909-BCE4-FCC43F3AA565}" type="presOf" srcId="{3216A930-C394-4097-B1DB-421A1A919225}" destId="{1FAE6C5F-CE1B-406A-A5E9-9D26B7419DF1}" srcOrd="0" destOrd="1" presId="urn:microsoft.com/office/officeart/2005/8/layout/vList5"/>
    <dgm:cxn modelId="{B76C4454-0FF0-4ABB-B5C3-86678AC24A41}" type="presOf" srcId="{80EA450D-2D5D-45B5-8BB1-0A9B5511DC64}" destId="{CBBDEA81-4E3C-40EC-A9DE-A18AB89F0640}" srcOrd="0" destOrd="0" presId="urn:microsoft.com/office/officeart/2005/8/layout/vList5"/>
    <dgm:cxn modelId="{080C5EE3-3FC3-455B-A0E6-801EDD599893}" srcId="{80EA450D-2D5D-45B5-8BB1-0A9B5511DC64}" destId="{62B4E5C4-E01E-4810-8223-EEBCD5972B13}" srcOrd="4" destOrd="0" parTransId="{F69AEB15-CEDB-404D-8181-B3848920C89A}" sibTransId="{00813697-340E-4E51-98E4-5E1DC296A2F2}"/>
    <dgm:cxn modelId="{AC342D38-6D09-458A-8E54-5951BD0C2613}" srcId="{80EA450D-2D5D-45B5-8BB1-0A9B5511DC64}" destId="{D74E7AE4-66FE-435A-988F-1769DA4E48ED}" srcOrd="0" destOrd="0" parTransId="{8F87AF8E-EFE9-43B3-BC96-F0BA8466046D}" sibTransId="{EBF2C1A6-DAB1-4C2F-A26C-8C2E0DA0FE2D}"/>
    <dgm:cxn modelId="{228D6FC4-57AB-4E6B-B947-A042AD52E906}" type="presOf" srcId="{DED18AE2-EB81-462B-A64A-C9644111518B}" destId="{1FAE6C5F-CE1B-406A-A5E9-9D26B7419DF1}" srcOrd="0" destOrd="3" presId="urn:microsoft.com/office/officeart/2005/8/layout/vList5"/>
    <dgm:cxn modelId="{57BBEDB8-E26A-4C57-9A67-98847B5CB6CB}" srcId="{0E795767-EFD3-40A9-8D0E-B197186D2E49}" destId="{80EA450D-2D5D-45B5-8BB1-0A9B5511DC64}" srcOrd="0" destOrd="0" parTransId="{B4D4B428-0935-4844-B597-32782EC5DA0F}" sibTransId="{2EF8B182-9F10-4497-99D8-4E9583B57948}"/>
    <dgm:cxn modelId="{E569793F-FC93-433A-9D59-2E7CCF2BE76A}" srcId="{80EA450D-2D5D-45B5-8BB1-0A9B5511DC64}" destId="{C1D7F1D3-BDF5-49E9-A200-BF20BC8433FE}" srcOrd="2" destOrd="0" parTransId="{3AD87CDF-1234-41FA-BA08-1C752D83236E}" sibTransId="{17DE92B6-E370-41F4-89F7-AA6FF8675E6B}"/>
    <dgm:cxn modelId="{DDB717BF-10AB-4CF5-BF78-9CA578F49D6E}" type="presOf" srcId="{0E795767-EFD3-40A9-8D0E-B197186D2E49}" destId="{7B36EE0B-171A-4E9B-B6B2-3680A0586929}" srcOrd="0" destOrd="0" presId="urn:microsoft.com/office/officeart/2005/8/layout/vList5"/>
    <dgm:cxn modelId="{E3B349BE-437F-4A98-8A52-20BF721F740E}" srcId="{80EA450D-2D5D-45B5-8BB1-0A9B5511DC64}" destId="{DED18AE2-EB81-462B-A64A-C9644111518B}" srcOrd="3" destOrd="0" parTransId="{CF79B361-8772-43C6-9507-F522CA1BF3A7}" sibTransId="{A98F0840-6F2A-4D7A-AE1F-91D93C7F56BF}"/>
    <dgm:cxn modelId="{A8B326AD-4BF8-498F-B0DE-5A9719DC1C62}" type="presParOf" srcId="{7B36EE0B-171A-4E9B-B6B2-3680A0586929}" destId="{5891FDF1-B5A3-4D0F-BC21-11B04A3B8742}" srcOrd="0" destOrd="0" presId="urn:microsoft.com/office/officeart/2005/8/layout/vList5"/>
    <dgm:cxn modelId="{668040C5-69D5-4578-A853-9A5C4ED84554}" type="presParOf" srcId="{5891FDF1-B5A3-4D0F-BC21-11B04A3B8742}" destId="{CBBDEA81-4E3C-40EC-A9DE-A18AB89F0640}" srcOrd="0" destOrd="0" presId="urn:microsoft.com/office/officeart/2005/8/layout/vList5"/>
    <dgm:cxn modelId="{77F444BD-820A-48F7-8372-FE8601613CA8}" type="presParOf" srcId="{5891FDF1-B5A3-4D0F-BC21-11B04A3B8742}" destId="{1FAE6C5F-CE1B-406A-A5E9-9D26B7419D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EF63F-A966-4933-85DC-243AD543B38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3A18D0A-530A-4CE1-9109-868DB554B2A0}">
      <dgm:prSet/>
      <dgm:spPr/>
      <dgm:t>
        <a:bodyPr/>
        <a:lstStyle/>
        <a:p>
          <a:pPr rtl="0"/>
          <a:r>
            <a:rPr lang="pt-BR" smtClean="0"/>
            <a:t>Parte 3- Integrando as tecnologias</a:t>
          </a:r>
          <a:endParaRPr lang="pt-BR"/>
        </a:p>
      </dgm:t>
    </dgm:pt>
    <dgm:pt modelId="{F9147862-68D7-45F4-B0A2-EE99716D303F}" type="parTrans" cxnId="{C0C6F5A3-FEC0-4442-B723-86647E4BA570}">
      <dgm:prSet/>
      <dgm:spPr/>
      <dgm:t>
        <a:bodyPr/>
        <a:lstStyle/>
        <a:p>
          <a:endParaRPr lang="pt-BR"/>
        </a:p>
      </dgm:t>
    </dgm:pt>
    <dgm:pt modelId="{4C691EA0-F890-4BBC-8254-DE4E841E2690}" type="sibTrans" cxnId="{C0C6F5A3-FEC0-4442-B723-86647E4BA570}">
      <dgm:prSet/>
      <dgm:spPr/>
      <dgm:t>
        <a:bodyPr/>
        <a:lstStyle/>
        <a:p>
          <a:endParaRPr lang="pt-BR"/>
        </a:p>
      </dgm:t>
    </dgm:pt>
    <dgm:pt modelId="{47F2A42D-7505-423E-A002-C57893CB39D1}">
      <dgm:prSet/>
      <dgm:spPr/>
      <dgm:t>
        <a:bodyPr/>
        <a:lstStyle/>
        <a:p>
          <a:pPr rtl="0"/>
          <a:r>
            <a:rPr lang="pt-BR" smtClean="0"/>
            <a:t>Visão geral e layout da IDE</a:t>
          </a:r>
          <a:endParaRPr lang="pt-BR"/>
        </a:p>
      </dgm:t>
    </dgm:pt>
    <dgm:pt modelId="{6A2E44EA-C167-4A34-ADC0-F0FFBD7F7C29}" type="parTrans" cxnId="{F4A213CC-A62A-4AC0-B393-DB8D5675E20C}">
      <dgm:prSet/>
      <dgm:spPr/>
      <dgm:t>
        <a:bodyPr/>
        <a:lstStyle/>
        <a:p>
          <a:endParaRPr lang="pt-BR"/>
        </a:p>
      </dgm:t>
    </dgm:pt>
    <dgm:pt modelId="{BC6C0040-86A7-443D-930A-4BFF22409FAD}" type="sibTrans" cxnId="{F4A213CC-A62A-4AC0-B393-DB8D5675E20C}">
      <dgm:prSet/>
      <dgm:spPr/>
      <dgm:t>
        <a:bodyPr/>
        <a:lstStyle/>
        <a:p>
          <a:endParaRPr lang="pt-BR"/>
        </a:p>
      </dgm:t>
    </dgm:pt>
    <dgm:pt modelId="{6B4928DC-F65B-4AAA-88FB-BD8CD66BF43B}">
      <dgm:prSet/>
      <dgm:spPr/>
      <dgm:t>
        <a:bodyPr/>
        <a:lstStyle/>
        <a:p>
          <a:pPr rtl="0"/>
          <a:r>
            <a:rPr lang="pt-BR" smtClean="0"/>
            <a:t>Debug.Log</a:t>
          </a:r>
          <a:endParaRPr lang="pt-BR"/>
        </a:p>
      </dgm:t>
    </dgm:pt>
    <dgm:pt modelId="{6B427B44-60EC-4854-A437-52B4130D0D66}" type="parTrans" cxnId="{EA638DBA-B38D-4EED-90B4-FBF4231F3C2B}">
      <dgm:prSet/>
      <dgm:spPr/>
      <dgm:t>
        <a:bodyPr/>
        <a:lstStyle/>
        <a:p>
          <a:endParaRPr lang="pt-BR"/>
        </a:p>
      </dgm:t>
    </dgm:pt>
    <dgm:pt modelId="{6EC87327-AB41-46F6-89C0-8BDA36101481}" type="sibTrans" cxnId="{EA638DBA-B38D-4EED-90B4-FBF4231F3C2B}">
      <dgm:prSet/>
      <dgm:spPr/>
      <dgm:t>
        <a:bodyPr/>
        <a:lstStyle/>
        <a:p>
          <a:endParaRPr lang="pt-BR"/>
        </a:p>
      </dgm:t>
    </dgm:pt>
    <dgm:pt modelId="{4A3F6F6A-8BBE-4DC1-ACF9-8DA626E93D8B}">
      <dgm:prSet/>
      <dgm:spPr/>
      <dgm:t>
        <a:bodyPr/>
        <a:lstStyle/>
        <a:p>
          <a:pPr rtl="0"/>
          <a:r>
            <a:rPr lang="pt-BR" smtClean="0"/>
            <a:t>Teste inicial do Unity</a:t>
          </a:r>
          <a:endParaRPr lang="pt-BR"/>
        </a:p>
      </dgm:t>
    </dgm:pt>
    <dgm:pt modelId="{07D2DD8D-C8E5-4238-8292-510ADC89C143}" type="parTrans" cxnId="{DB7D0B88-40A8-4F17-A72A-1D3843D3BA53}">
      <dgm:prSet/>
      <dgm:spPr/>
      <dgm:t>
        <a:bodyPr/>
        <a:lstStyle/>
        <a:p>
          <a:endParaRPr lang="pt-BR"/>
        </a:p>
      </dgm:t>
    </dgm:pt>
    <dgm:pt modelId="{B6E2A869-FD0D-44C6-B54A-E330030D0B1F}" type="sibTrans" cxnId="{DB7D0B88-40A8-4F17-A72A-1D3843D3BA53}">
      <dgm:prSet/>
      <dgm:spPr/>
      <dgm:t>
        <a:bodyPr/>
        <a:lstStyle/>
        <a:p>
          <a:endParaRPr lang="pt-BR"/>
        </a:p>
      </dgm:t>
    </dgm:pt>
    <dgm:pt modelId="{1403B81B-FAD0-40B2-BBAD-2248740FEE51}">
      <dgm:prSet/>
      <dgm:spPr/>
      <dgm:t>
        <a:bodyPr/>
        <a:lstStyle/>
        <a:p>
          <a:pPr rtl="0"/>
          <a:r>
            <a:rPr lang="pt-BR" smtClean="0"/>
            <a:t>Sistema de Login</a:t>
          </a:r>
          <a:endParaRPr lang="pt-BR"/>
        </a:p>
      </dgm:t>
    </dgm:pt>
    <dgm:pt modelId="{4CDEC4EF-5D5D-450C-8733-AD770040CF0B}" type="parTrans" cxnId="{1A599FC8-53EA-4F5E-9017-94FC1AC6663A}">
      <dgm:prSet/>
      <dgm:spPr/>
      <dgm:t>
        <a:bodyPr/>
        <a:lstStyle/>
        <a:p>
          <a:endParaRPr lang="pt-BR"/>
        </a:p>
      </dgm:t>
    </dgm:pt>
    <dgm:pt modelId="{575C2CC5-8984-4CCB-867C-6F3F938C4C8F}" type="sibTrans" cxnId="{1A599FC8-53EA-4F5E-9017-94FC1AC6663A}">
      <dgm:prSet/>
      <dgm:spPr/>
      <dgm:t>
        <a:bodyPr/>
        <a:lstStyle/>
        <a:p>
          <a:endParaRPr lang="pt-BR"/>
        </a:p>
      </dgm:t>
    </dgm:pt>
    <dgm:pt modelId="{C889D181-FB4C-4405-AA41-A2310CC02412}" type="pres">
      <dgm:prSet presAssocID="{9E8EF63F-A966-4933-85DC-243AD543B3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B724FA8-0BFB-4676-A490-81C09450975A}" type="pres">
      <dgm:prSet presAssocID="{B3A18D0A-530A-4CE1-9109-868DB554B2A0}" presName="linNode" presStyleCnt="0"/>
      <dgm:spPr/>
    </dgm:pt>
    <dgm:pt modelId="{02366826-FDDD-458D-9D7B-11C08C3D8F36}" type="pres">
      <dgm:prSet presAssocID="{B3A18D0A-530A-4CE1-9109-868DB554B2A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B7CB7D-9DC5-4D77-B2E5-B1DFE4B7872F}" type="pres">
      <dgm:prSet presAssocID="{B3A18D0A-530A-4CE1-9109-868DB554B2A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A599FC8-53EA-4F5E-9017-94FC1AC6663A}" srcId="{B3A18D0A-530A-4CE1-9109-868DB554B2A0}" destId="{1403B81B-FAD0-40B2-BBAD-2248740FEE51}" srcOrd="3" destOrd="0" parTransId="{4CDEC4EF-5D5D-450C-8733-AD770040CF0B}" sibTransId="{575C2CC5-8984-4CCB-867C-6F3F938C4C8F}"/>
    <dgm:cxn modelId="{B4656668-5DDA-4E50-94EA-1F1DB4B72ED9}" type="presOf" srcId="{4A3F6F6A-8BBE-4DC1-ACF9-8DA626E93D8B}" destId="{3FB7CB7D-9DC5-4D77-B2E5-B1DFE4B7872F}" srcOrd="0" destOrd="2" presId="urn:microsoft.com/office/officeart/2005/8/layout/vList5"/>
    <dgm:cxn modelId="{32824827-8794-498D-9605-7EACEE8ABCF0}" type="presOf" srcId="{47F2A42D-7505-423E-A002-C57893CB39D1}" destId="{3FB7CB7D-9DC5-4D77-B2E5-B1DFE4B7872F}" srcOrd="0" destOrd="0" presId="urn:microsoft.com/office/officeart/2005/8/layout/vList5"/>
    <dgm:cxn modelId="{C0C6F5A3-FEC0-4442-B723-86647E4BA570}" srcId="{9E8EF63F-A966-4933-85DC-243AD543B384}" destId="{B3A18D0A-530A-4CE1-9109-868DB554B2A0}" srcOrd="0" destOrd="0" parTransId="{F9147862-68D7-45F4-B0A2-EE99716D303F}" sibTransId="{4C691EA0-F890-4BBC-8254-DE4E841E2690}"/>
    <dgm:cxn modelId="{CD622C5E-3FE9-4042-B375-377BC5E58248}" type="presOf" srcId="{1403B81B-FAD0-40B2-BBAD-2248740FEE51}" destId="{3FB7CB7D-9DC5-4D77-B2E5-B1DFE4B7872F}" srcOrd="0" destOrd="3" presId="urn:microsoft.com/office/officeart/2005/8/layout/vList5"/>
    <dgm:cxn modelId="{9866EA04-5344-4DD6-8D6E-F7EF85D82DA6}" type="presOf" srcId="{B3A18D0A-530A-4CE1-9109-868DB554B2A0}" destId="{02366826-FDDD-458D-9D7B-11C08C3D8F36}" srcOrd="0" destOrd="0" presId="urn:microsoft.com/office/officeart/2005/8/layout/vList5"/>
    <dgm:cxn modelId="{DB7D0B88-40A8-4F17-A72A-1D3843D3BA53}" srcId="{B3A18D0A-530A-4CE1-9109-868DB554B2A0}" destId="{4A3F6F6A-8BBE-4DC1-ACF9-8DA626E93D8B}" srcOrd="2" destOrd="0" parTransId="{07D2DD8D-C8E5-4238-8292-510ADC89C143}" sibTransId="{B6E2A869-FD0D-44C6-B54A-E330030D0B1F}"/>
    <dgm:cxn modelId="{ADEC5858-76AA-4F90-AD12-1570E240B8DB}" type="presOf" srcId="{6B4928DC-F65B-4AAA-88FB-BD8CD66BF43B}" destId="{3FB7CB7D-9DC5-4D77-B2E5-B1DFE4B7872F}" srcOrd="0" destOrd="1" presId="urn:microsoft.com/office/officeart/2005/8/layout/vList5"/>
    <dgm:cxn modelId="{58B7D912-4C0E-459C-B95D-FFB6F9014A13}" type="presOf" srcId="{9E8EF63F-A966-4933-85DC-243AD543B384}" destId="{C889D181-FB4C-4405-AA41-A2310CC02412}" srcOrd="0" destOrd="0" presId="urn:microsoft.com/office/officeart/2005/8/layout/vList5"/>
    <dgm:cxn modelId="{F4A213CC-A62A-4AC0-B393-DB8D5675E20C}" srcId="{B3A18D0A-530A-4CE1-9109-868DB554B2A0}" destId="{47F2A42D-7505-423E-A002-C57893CB39D1}" srcOrd="0" destOrd="0" parTransId="{6A2E44EA-C167-4A34-ADC0-F0FFBD7F7C29}" sibTransId="{BC6C0040-86A7-443D-930A-4BFF22409FAD}"/>
    <dgm:cxn modelId="{EA638DBA-B38D-4EED-90B4-FBF4231F3C2B}" srcId="{B3A18D0A-530A-4CE1-9109-868DB554B2A0}" destId="{6B4928DC-F65B-4AAA-88FB-BD8CD66BF43B}" srcOrd="1" destOrd="0" parTransId="{6B427B44-60EC-4854-A437-52B4130D0D66}" sibTransId="{6EC87327-AB41-46F6-89C0-8BDA36101481}"/>
    <dgm:cxn modelId="{04B483DD-6780-4FCD-8D06-36C1905B2F64}" type="presParOf" srcId="{C889D181-FB4C-4405-AA41-A2310CC02412}" destId="{1B724FA8-0BFB-4676-A490-81C09450975A}" srcOrd="0" destOrd="0" presId="urn:microsoft.com/office/officeart/2005/8/layout/vList5"/>
    <dgm:cxn modelId="{C4099B15-CBEF-4EC4-818B-6A77A706FC10}" type="presParOf" srcId="{1B724FA8-0BFB-4676-A490-81C09450975A}" destId="{02366826-FDDD-458D-9D7B-11C08C3D8F36}" srcOrd="0" destOrd="0" presId="urn:microsoft.com/office/officeart/2005/8/layout/vList5"/>
    <dgm:cxn modelId="{D8D1E5AE-08D6-44DC-BCF3-8044A7461A3B}" type="presParOf" srcId="{1B724FA8-0BFB-4676-A490-81C09450975A}" destId="{3FB7CB7D-9DC5-4D77-B2E5-B1DFE4B787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51179D-A4DF-4C97-86C9-C39596520C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E9350C0-E47C-48CC-8CD7-2524EAE97F04}">
      <dgm:prSet/>
      <dgm:spPr/>
      <dgm:t>
        <a:bodyPr/>
        <a:lstStyle/>
        <a:p>
          <a:pPr rtl="0"/>
          <a:r>
            <a:rPr lang="pt-BR" smtClean="0"/>
            <a:t>O PROBLEMA</a:t>
          </a:r>
          <a:endParaRPr lang="pt-BR"/>
        </a:p>
      </dgm:t>
    </dgm:pt>
    <dgm:pt modelId="{A821D187-3228-4FAC-A297-D29E8722DB91}" type="parTrans" cxnId="{9AE708A3-10CD-43C7-9866-AFE9041EC414}">
      <dgm:prSet/>
      <dgm:spPr/>
      <dgm:t>
        <a:bodyPr/>
        <a:lstStyle/>
        <a:p>
          <a:endParaRPr lang="pt-BR"/>
        </a:p>
      </dgm:t>
    </dgm:pt>
    <dgm:pt modelId="{EC58B5F7-300B-41C6-8552-0A03E4AE2D2A}" type="sibTrans" cxnId="{9AE708A3-10CD-43C7-9866-AFE9041EC414}">
      <dgm:prSet/>
      <dgm:spPr/>
      <dgm:t>
        <a:bodyPr/>
        <a:lstStyle/>
        <a:p>
          <a:endParaRPr lang="pt-BR"/>
        </a:p>
      </dgm:t>
    </dgm:pt>
    <dgm:pt modelId="{3D385F22-51B4-40E0-86A8-0416D65F18CA}">
      <dgm:prSet/>
      <dgm:spPr/>
      <dgm:t>
        <a:bodyPr/>
        <a:lstStyle/>
        <a:p>
          <a:pPr rtl="0"/>
          <a:r>
            <a:rPr lang="pt-BR" dirty="0" smtClean="0"/>
            <a:t>Estrutura cliente-servidor</a:t>
          </a:r>
          <a:endParaRPr lang="pt-BR" dirty="0"/>
        </a:p>
      </dgm:t>
    </dgm:pt>
    <dgm:pt modelId="{7D84D644-F63A-43B4-8A7D-899E4995A93F}" type="parTrans" cxnId="{BA1BC294-7458-40F7-9B74-38649F4B4958}">
      <dgm:prSet/>
      <dgm:spPr/>
      <dgm:t>
        <a:bodyPr/>
        <a:lstStyle/>
        <a:p>
          <a:endParaRPr lang="pt-BR"/>
        </a:p>
      </dgm:t>
    </dgm:pt>
    <dgm:pt modelId="{111C74E7-E519-45C9-9EB8-8B2D262D723C}" type="sibTrans" cxnId="{BA1BC294-7458-40F7-9B74-38649F4B4958}">
      <dgm:prSet/>
      <dgm:spPr/>
      <dgm:t>
        <a:bodyPr/>
        <a:lstStyle/>
        <a:p>
          <a:endParaRPr lang="pt-BR"/>
        </a:p>
      </dgm:t>
    </dgm:pt>
    <dgm:pt modelId="{2AAA53E8-F3ED-4C93-85CE-D159F41FF461}">
      <dgm:prSet/>
      <dgm:spPr/>
      <dgm:t>
        <a:bodyPr/>
        <a:lstStyle/>
        <a:p>
          <a:pPr rtl="0"/>
          <a:r>
            <a:rPr lang="pt-BR" smtClean="0"/>
            <a:t>Sobre segurança de dados</a:t>
          </a:r>
          <a:endParaRPr lang="pt-BR"/>
        </a:p>
      </dgm:t>
    </dgm:pt>
    <dgm:pt modelId="{90FE2105-B493-4B83-B7F9-322D9C86E552}" type="parTrans" cxnId="{A66C70A1-4A4A-4E49-BF02-61983E01CD7E}">
      <dgm:prSet/>
      <dgm:spPr/>
      <dgm:t>
        <a:bodyPr/>
        <a:lstStyle/>
        <a:p>
          <a:endParaRPr lang="pt-BR"/>
        </a:p>
      </dgm:t>
    </dgm:pt>
    <dgm:pt modelId="{47777104-B372-4C3A-8481-A5C0EB3FF0BF}" type="sibTrans" cxnId="{A66C70A1-4A4A-4E49-BF02-61983E01CD7E}">
      <dgm:prSet/>
      <dgm:spPr/>
      <dgm:t>
        <a:bodyPr/>
        <a:lstStyle/>
        <a:p>
          <a:endParaRPr lang="pt-BR"/>
        </a:p>
      </dgm:t>
    </dgm:pt>
    <dgm:pt modelId="{F3CB4010-3842-4B3F-A987-BA844F316ECB}">
      <dgm:prSet/>
      <dgm:spPr/>
      <dgm:t>
        <a:bodyPr/>
        <a:lstStyle/>
        <a:p>
          <a:pPr rtl="0"/>
          <a:r>
            <a:rPr lang="pt-BR" smtClean="0"/>
            <a:t>EMULANDO UM SERVIDOR REMOTO</a:t>
          </a:r>
          <a:endParaRPr lang="pt-BR"/>
        </a:p>
      </dgm:t>
    </dgm:pt>
    <dgm:pt modelId="{D05C5194-05C1-40A0-A5B5-AD267C23EB75}" type="parTrans" cxnId="{F0F76ADF-3A5E-4270-9447-344DB611CDAA}">
      <dgm:prSet/>
      <dgm:spPr/>
      <dgm:t>
        <a:bodyPr/>
        <a:lstStyle/>
        <a:p>
          <a:endParaRPr lang="pt-BR"/>
        </a:p>
      </dgm:t>
    </dgm:pt>
    <dgm:pt modelId="{FB81C119-57BA-47F8-9485-D32A3AA6FA67}" type="sibTrans" cxnId="{F0F76ADF-3A5E-4270-9447-344DB611CDAA}">
      <dgm:prSet/>
      <dgm:spPr/>
      <dgm:t>
        <a:bodyPr/>
        <a:lstStyle/>
        <a:p>
          <a:endParaRPr lang="pt-BR"/>
        </a:p>
      </dgm:t>
    </dgm:pt>
    <dgm:pt modelId="{3A8324C4-F375-4E6C-B6CA-2A4ED5C448A8}">
      <dgm:prSet/>
      <dgm:spPr/>
      <dgm:t>
        <a:bodyPr/>
        <a:lstStyle/>
        <a:p>
          <a:pPr rtl="0"/>
          <a:r>
            <a:rPr lang="pt-BR" smtClean="0"/>
            <a:t>Apache</a:t>
          </a:r>
          <a:endParaRPr lang="pt-BR"/>
        </a:p>
      </dgm:t>
    </dgm:pt>
    <dgm:pt modelId="{9571FEDE-C9AE-4E58-8E0E-A637C9A1F38D}" type="parTrans" cxnId="{44ACC54A-A77C-4989-9033-620DF5C57B7E}">
      <dgm:prSet/>
      <dgm:spPr/>
      <dgm:t>
        <a:bodyPr/>
        <a:lstStyle/>
        <a:p>
          <a:endParaRPr lang="pt-BR"/>
        </a:p>
      </dgm:t>
    </dgm:pt>
    <dgm:pt modelId="{4A2F8DDA-5636-42E2-84CC-C9523C3DC935}" type="sibTrans" cxnId="{44ACC54A-A77C-4989-9033-620DF5C57B7E}">
      <dgm:prSet/>
      <dgm:spPr/>
      <dgm:t>
        <a:bodyPr/>
        <a:lstStyle/>
        <a:p>
          <a:endParaRPr lang="pt-BR"/>
        </a:p>
      </dgm:t>
    </dgm:pt>
    <dgm:pt modelId="{A0829898-4F4C-4014-AC6A-5CC4F3139F88}">
      <dgm:prSet/>
      <dgm:spPr/>
      <dgm:t>
        <a:bodyPr/>
        <a:lstStyle/>
        <a:p>
          <a:pPr rtl="0"/>
          <a:r>
            <a:rPr lang="pt-BR" smtClean="0"/>
            <a:t>PHP</a:t>
          </a:r>
          <a:endParaRPr lang="pt-BR"/>
        </a:p>
      </dgm:t>
    </dgm:pt>
    <dgm:pt modelId="{5ACDEDB0-AE3D-480B-B69F-F52E6169ADE0}" type="parTrans" cxnId="{2C3F0CCF-D771-419C-8A35-86C43399A692}">
      <dgm:prSet/>
      <dgm:spPr/>
      <dgm:t>
        <a:bodyPr/>
        <a:lstStyle/>
        <a:p>
          <a:endParaRPr lang="pt-BR"/>
        </a:p>
      </dgm:t>
    </dgm:pt>
    <dgm:pt modelId="{BE0F1222-FAC3-4B06-85BC-DFDEA70826E2}" type="sibTrans" cxnId="{2C3F0CCF-D771-419C-8A35-86C43399A692}">
      <dgm:prSet/>
      <dgm:spPr/>
      <dgm:t>
        <a:bodyPr/>
        <a:lstStyle/>
        <a:p>
          <a:endParaRPr lang="pt-BR"/>
        </a:p>
      </dgm:t>
    </dgm:pt>
    <dgm:pt modelId="{26A87232-CF42-4C82-AD9A-3F25C127FA0B}">
      <dgm:prSet/>
      <dgm:spPr/>
      <dgm:t>
        <a:bodyPr/>
        <a:lstStyle/>
        <a:p>
          <a:pPr rtl="0"/>
          <a:r>
            <a:rPr lang="pt-BR" smtClean="0"/>
            <a:t>MySQL</a:t>
          </a:r>
          <a:endParaRPr lang="pt-BR"/>
        </a:p>
      </dgm:t>
    </dgm:pt>
    <dgm:pt modelId="{63C55606-1B06-4C46-8565-07C05152C0D0}" type="parTrans" cxnId="{5EFC9334-1D52-48DD-B812-645275CC1C9B}">
      <dgm:prSet/>
      <dgm:spPr/>
      <dgm:t>
        <a:bodyPr/>
        <a:lstStyle/>
        <a:p>
          <a:endParaRPr lang="pt-BR"/>
        </a:p>
      </dgm:t>
    </dgm:pt>
    <dgm:pt modelId="{510BF4C2-F8A4-4BFC-87BF-451CA37ED5E0}" type="sibTrans" cxnId="{5EFC9334-1D52-48DD-B812-645275CC1C9B}">
      <dgm:prSet/>
      <dgm:spPr/>
      <dgm:t>
        <a:bodyPr/>
        <a:lstStyle/>
        <a:p>
          <a:endParaRPr lang="pt-BR"/>
        </a:p>
      </dgm:t>
    </dgm:pt>
    <dgm:pt modelId="{03C3AC6F-ED6C-49E2-A2E0-DAA432B65C94}">
      <dgm:prSet/>
      <dgm:spPr/>
      <dgm:t>
        <a:bodyPr/>
        <a:lstStyle/>
        <a:p>
          <a:pPr rtl="0"/>
          <a:r>
            <a:rPr lang="pt-BR" smtClean="0"/>
            <a:t>LAMP E XAMPP</a:t>
          </a:r>
          <a:endParaRPr lang="pt-BR"/>
        </a:p>
      </dgm:t>
    </dgm:pt>
    <dgm:pt modelId="{D5FBAADA-19ED-442B-8F0E-2CF6D48EBD55}" type="parTrans" cxnId="{D5FBD0D4-B0A8-4A7D-84F6-4B89FA10651D}">
      <dgm:prSet/>
      <dgm:spPr/>
      <dgm:t>
        <a:bodyPr/>
        <a:lstStyle/>
        <a:p>
          <a:endParaRPr lang="pt-BR"/>
        </a:p>
      </dgm:t>
    </dgm:pt>
    <dgm:pt modelId="{D1FAD3D0-D38F-407C-8FD6-3EDCC92429A2}" type="sibTrans" cxnId="{D5FBD0D4-B0A8-4A7D-84F6-4B89FA10651D}">
      <dgm:prSet/>
      <dgm:spPr/>
      <dgm:t>
        <a:bodyPr/>
        <a:lstStyle/>
        <a:p>
          <a:endParaRPr lang="pt-BR"/>
        </a:p>
      </dgm:t>
    </dgm:pt>
    <dgm:pt modelId="{B1310016-D8FA-45F0-875A-5D2859242FA4}">
      <dgm:prSet/>
      <dgm:spPr/>
      <dgm:t>
        <a:bodyPr/>
        <a:lstStyle/>
        <a:p>
          <a:pPr rtl="0"/>
          <a:r>
            <a:rPr lang="pt-BR" smtClean="0"/>
            <a:t>Notepad++</a:t>
          </a:r>
          <a:endParaRPr lang="pt-BR"/>
        </a:p>
      </dgm:t>
    </dgm:pt>
    <dgm:pt modelId="{39652553-912D-49E0-8839-E4EA1D4C00A1}" type="parTrans" cxnId="{A4021951-D966-4C11-B981-C2B7FBB9A66A}">
      <dgm:prSet/>
      <dgm:spPr/>
      <dgm:t>
        <a:bodyPr/>
        <a:lstStyle/>
        <a:p>
          <a:endParaRPr lang="pt-BR"/>
        </a:p>
      </dgm:t>
    </dgm:pt>
    <dgm:pt modelId="{CC5AE2D1-0ABE-4816-96F0-8E249D66E8A7}" type="sibTrans" cxnId="{A4021951-D966-4C11-B981-C2B7FBB9A66A}">
      <dgm:prSet/>
      <dgm:spPr/>
      <dgm:t>
        <a:bodyPr/>
        <a:lstStyle/>
        <a:p>
          <a:endParaRPr lang="pt-BR"/>
        </a:p>
      </dgm:t>
    </dgm:pt>
    <dgm:pt modelId="{C65648BA-FCBB-49D5-9AA5-2E6FE7528C54}">
      <dgm:prSet/>
      <dgm:spPr/>
      <dgm:t>
        <a:bodyPr/>
        <a:lstStyle/>
        <a:p>
          <a:pPr rtl="0"/>
          <a:r>
            <a:rPr lang="pt-BR" smtClean="0"/>
            <a:t>Unity</a:t>
          </a:r>
          <a:endParaRPr lang="pt-BR"/>
        </a:p>
      </dgm:t>
    </dgm:pt>
    <dgm:pt modelId="{56B94108-E8AC-4CF1-ACD0-2589345B69B9}" type="parTrans" cxnId="{89346DE0-0AB0-4A0B-9657-FFAA84189BD8}">
      <dgm:prSet/>
      <dgm:spPr/>
      <dgm:t>
        <a:bodyPr/>
        <a:lstStyle/>
        <a:p>
          <a:endParaRPr lang="pt-BR"/>
        </a:p>
      </dgm:t>
    </dgm:pt>
    <dgm:pt modelId="{B20C389C-55E2-451B-B739-90CFCD0B1DDD}" type="sibTrans" cxnId="{89346DE0-0AB0-4A0B-9657-FFAA84189BD8}">
      <dgm:prSet/>
      <dgm:spPr/>
      <dgm:t>
        <a:bodyPr/>
        <a:lstStyle/>
        <a:p>
          <a:endParaRPr lang="pt-BR"/>
        </a:p>
      </dgm:t>
    </dgm:pt>
    <dgm:pt modelId="{94FBF52F-E8A1-4ADE-A2FC-53042A1CD91E}" type="pres">
      <dgm:prSet presAssocID="{3251179D-A4DF-4C97-86C9-C39596520C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64CB23-AE8A-4F75-A84D-2F704F98775B}" type="pres">
      <dgm:prSet presAssocID="{3E9350C0-E47C-48CC-8CD7-2524EAE97F04}" presName="linNode" presStyleCnt="0"/>
      <dgm:spPr/>
    </dgm:pt>
    <dgm:pt modelId="{AF0D2B33-E6EE-4B70-94A1-E6F34E91C4DA}" type="pres">
      <dgm:prSet presAssocID="{3E9350C0-E47C-48CC-8CD7-2524EAE97F0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896A0B-F692-4953-82C8-E569F10D408D}" type="pres">
      <dgm:prSet presAssocID="{3E9350C0-E47C-48CC-8CD7-2524EAE97F0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70F4D3-0F06-4C75-919C-0447F2736C5C}" type="pres">
      <dgm:prSet presAssocID="{EC58B5F7-300B-41C6-8552-0A03E4AE2D2A}" presName="sp" presStyleCnt="0"/>
      <dgm:spPr/>
    </dgm:pt>
    <dgm:pt modelId="{84BBD272-DBD6-4E24-89CB-FFCDEC42FCB0}" type="pres">
      <dgm:prSet presAssocID="{F3CB4010-3842-4B3F-A987-BA844F316ECB}" presName="linNode" presStyleCnt="0"/>
      <dgm:spPr/>
    </dgm:pt>
    <dgm:pt modelId="{6B51CDA7-705C-4529-8CC6-621E3CA4B7F1}" type="pres">
      <dgm:prSet presAssocID="{F3CB4010-3842-4B3F-A987-BA844F316ECB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FC3CE0-7584-4D03-AD07-A9187BE15348}" type="pres">
      <dgm:prSet presAssocID="{F3CB4010-3842-4B3F-A987-BA844F316EC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E708A3-10CD-43C7-9866-AFE9041EC414}" srcId="{3251179D-A4DF-4C97-86C9-C39596520C5F}" destId="{3E9350C0-E47C-48CC-8CD7-2524EAE97F04}" srcOrd="0" destOrd="0" parTransId="{A821D187-3228-4FAC-A297-D29E8722DB91}" sibTransId="{EC58B5F7-300B-41C6-8552-0A03E4AE2D2A}"/>
    <dgm:cxn modelId="{5323FADB-8139-493B-BB99-DC17C72C780A}" type="presOf" srcId="{3D385F22-51B4-40E0-86A8-0416D65F18CA}" destId="{26896A0B-F692-4953-82C8-E569F10D408D}" srcOrd="0" destOrd="0" presId="urn:microsoft.com/office/officeart/2005/8/layout/vList5"/>
    <dgm:cxn modelId="{BA1BC294-7458-40F7-9B74-38649F4B4958}" srcId="{3E9350C0-E47C-48CC-8CD7-2524EAE97F04}" destId="{3D385F22-51B4-40E0-86A8-0416D65F18CA}" srcOrd="0" destOrd="0" parTransId="{7D84D644-F63A-43B4-8A7D-899E4995A93F}" sibTransId="{111C74E7-E519-45C9-9EB8-8B2D262D723C}"/>
    <dgm:cxn modelId="{5EFC9334-1D52-48DD-B812-645275CC1C9B}" srcId="{F3CB4010-3842-4B3F-A987-BA844F316ECB}" destId="{26A87232-CF42-4C82-AD9A-3F25C127FA0B}" srcOrd="2" destOrd="0" parTransId="{63C55606-1B06-4C46-8565-07C05152C0D0}" sibTransId="{510BF4C2-F8A4-4BFC-87BF-451CA37ED5E0}"/>
    <dgm:cxn modelId="{3895DD89-3CFE-4EEC-BCBA-6D6B73E85A93}" type="presOf" srcId="{F3CB4010-3842-4B3F-A987-BA844F316ECB}" destId="{6B51CDA7-705C-4529-8CC6-621E3CA4B7F1}" srcOrd="0" destOrd="0" presId="urn:microsoft.com/office/officeart/2005/8/layout/vList5"/>
    <dgm:cxn modelId="{8B118854-4B2B-45D9-A0F9-8284311C9A04}" type="presOf" srcId="{2AAA53E8-F3ED-4C93-85CE-D159F41FF461}" destId="{26896A0B-F692-4953-82C8-E569F10D408D}" srcOrd="0" destOrd="1" presId="urn:microsoft.com/office/officeart/2005/8/layout/vList5"/>
    <dgm:cxn modelId="{A4021951-D966-4C11-B981-C2B7FBB9A66A}" srcId="{F3CB4010-3842-4B3F-A987-BA844F316ECB}" destId="{B1310016-D8FA-45F0-875A-5D2859242FA4}" srcOrd="4" destOrd="0" parTransId="{39652553-912D-49E0-8839-E4EA1D4C00A1}" sibTransId="{CC5AE2D1-0ABE-4816-96F0-8E249D66E8A7}"/>
    <dgm:cxn modelId="{7070BDF3-A960-4C15-AA7E-EE91E44D6B77}" type="presOf" srcId="{A0829898-4F4C-4014-AC6A-5CC4F3139F88}" destId="{A3FC3CE0-7584-4D03-AD07-A9187BE15348}" srcOrd="0" destOrd="1" presId="urn:microsoft.com/office/officeart/2005/8/layout/vList5"/>
    <dgm:cxn modelId="{FCB87548-FCC5-46B7-A633-BE2CD83726DE}" type="presOf" srcId="{3251179D-A4DF-4C97-86C9-C39596520C5F}" destId="{94FBF52F-E8A1-4ADE-A2FC-53042A1CD91E}" srcOrd="0" destOrd="0" presId="urn:microsoft.com/office/officeart/2005/8/layout/vList5"/>
    <dgm:cxn modelId="{89346DE0-0AB0-4A0B-9657-FFAA84189BD8}" srcId="{F3CB4010-3842-4B3F-A987-BA844F316ECB}" destId="{C65648BA-FCBB-49D5-9AA5-2E6FE7528C54}" srcOrd="5" destOrd="0" parTransId="{56B94108-E8AC-4CF1-ACD0-2589345B69B9}" sibTransId="{B20C389C-55E2-451B-B739-90CFCD0B1DDD}"/>
    <dgm:cxn modelId="{F0F76ADF-3A5E-4270-9447-344DB611CDAA}" srcId="{3251179D-A4DF-4C97-86C9-C39596520C5F}" destId="{F3CB4010-3842-4B3F-A987-BA844F316ECB}" srcOrd="1" destOrd="0" parTransId="{D05C5194-05C1-40A0-A5B5-AD267C23EB75}" sibTransId="{FB81C119-57BA-47F8-9485-D32A3AA6FA67}"/>
    <dgm:cxn modelId="{EAEE5FEB-AF33-4BE3-B89D-F0D2074B8063}" type="presOf" srcId="{3A8324C4-F375-4E6C-B6CA-2A4ED5C448A8}" destId="{A3FC3CE0-7584-4D03-AD07-A9187BE15348}" srcOrd="0" destOrd="0" presId="urn:microsoft.com/office/officeart/2005/8/layout/vList5"/>
    <dgm:cxn modelId="{0DB5AA06-40DC-415D-8D66-2257E0A2B9E5}" type="presOf" srcId="{3E9350C0-E47C-48CC-8CD7-2524EAE97F04}" destId="{AF0D2B33-E6EE-4B70-94A1-E6F34E91C4DA}" srcOrd="0" destOrd="0" presId="urn:microsoft.com/office/officeart/2005/8/layout/vList5"/>
    <dgm:cxn modelId="{1EFBECA7-1254-4127-A639-9DA02362580D}" type="presOf" srcId="{B1310016-D8FA-45F0-875A-5D2859242FA4}" destId="{A3FC3CE0-7584-4D03-AD07-A9187BE15348}" srcOrd="0" destOrd="4" presId="urn:microsoft.com/office/officeart/2005/8/layout/vList5"/>
    <dgm:cxn modelId="{E1A2AAE8-50F3-449B-B7F2-0C9AE5972730}" type="presOf" srcId="{26A87232-CF42-4C82-AD9A-3F25C127FA0B}" destId="{A3FC3CE0-7584-4D03-AD07-A9187BE15348}" srcOrd="0" destOrd="2" presId="urn:microsoft.com/office/officeart/2005/8/layout/vList5"/>
    <dgm:cxn modelId="{A66C70A1-4A4A-4E49-BF02-61983E01CD7E}" srcId="{3E9350C0-E47C-48CC-8CD7-2524EAE97F04}" destId="{2AAA53E8-F3ED-4C93-85CE-D159F41FF461}" srcOrd="1" destOrd="0" parTransId="{90FE2105-B493-4B83-B7F9-322D9C86E552}" sibTransId="{47777104-B372-4C3A-8481-A5C0EB3FF0BF}"/>
    <dgm:cxn modelId="{44ACC54A-A77C-4989-9033-620DF5C57B7E}" srcId="{F3CB4010-3842-4B3F-A987-BA844F316ECB}" destId="{3A8324C4-F375-4E6C-B6CA-2A4ED5C448A8}" srcOrd="0" destOrd="0" parTransId="{9571FEDE-C9AE-4E58-8E0E-A637C9A1F38D}" sibTransId="{4A2F8DDA-5636-42E2-84CC-C9523C3DC935}"/>
    <dgm:cxn modelId="{2C3F0CCF-D771-419C-8A35-86C43399A692}" srcId="{F3CB4010-3842-4B3F-A987-BA844F316ECB}" destId="{A0829898-4F4C-4014-AC6A-5CC4F3139F88}" srcOrd="1" destOrd="0" parTransId="{5ACDEDB0-AE3D-480B-B69F-F52E6169ADE0}" sibTransId="{BE0F1222-FAC3-4B06-85BC-DFDEA70826E2}"/>
    <dgm:cxn modelId="{2FEDE2B2-C79C-487B-BF57-DF341E095452}" type="presOf" srcId="{03C3AC6F-ED6C-49E2-A2E0-DAA432B65C94}" destId="{A3FC3CE0-7584-4D03-AD07-A9187BE15348}" srcOrd="0" destOrd="3" presId="urn:microsoft.com/office/officeart/2005/8/layout/vList5"/>
    <dgm:cxn modelId="{CE7FD9C4-FE8D-4173-81BC-1E00D02F530A}" type="presOf" srcId="{C65648BA-FCBB-49D5-9AA5-2E6FE7528C54}" destId="{A3FC3CE0-7584-4D03-AD07-A9187BE15348}" srcOrd="0" destOrd="5" presId="urn:microsoft.com/office/officeart/2005/8/layout/vList5"/>
    <dgm:cxn modelId="{D5FBD0D4-B0A8-4A7D-84F6-4B89FA10651D}" srcId="{F3CB4010-3842-4B3F-A987-BA844F316ECB}" destId="{03C3AC6F-ED6C-49E2-A2E0-DAA432B65C94}" srcOrd="3" destOrd="0" parTransId="{D5FBAADA-19ED-442B-8F0E-2CF6D48EBD55}" sibTransId="{D1FAD3D0-D38F-407C-8FD6-3EDCC92429A2}"/>
    <dgm:cxn modelId="{952A807B-DC6B-4CEA-ACAF-6A190F7FEFEE}" type="presParOf" srcId="{94FBF52F-E8A1-4ADE-A2FC-53042A1CD91E}" destId="{0B64CB23-AE8A-4F75-A84D-2F704F98775B}" srcOrd="0" destOrd="0" presId="urn:microsoft.com/office/officeart/2005/8/layout/vList5"/>
    <dgm:cxn modelId="{12AABDD0-9816-449B-897A-CF363C15D0CF}" type="presParOf" srcId="{0B64CB23-AE8A-4F75-A84D-2F704F98775B}" destId="{AF0D2B33-E6EE-4B70-94A1-E6F34E91C4DA}" srcOrd="0" destOrd="0" presId="urn:microsoft.com/office/officeart/2005/8/layout/vList5"/>
    <dgm:cxn modelId="{9AED0B21-F564-4399-B6F8-45E6589D558F}" type="presParOf" srcId="{0B64CB23-AE8A-4F75-A84D-2F704F98775B}" destId="{26896A0B-F692-4953-82C8-E569F10D408D}" srcOrd="1" destOrd="0" presId="urn:microsoft.com/office/officeart/2005/8/layout/vList5"/>
    <dgm:cxn modelId="{6796BDFA-91AB-46E3-8A10-F824DEF873A1}" type="presParOf" srcId="{94FBF52F-E8A1-4ADE-A2FC-53042A1CD91E}" destId="{A770F4D3-0F06-4C75-919C-0447F2736C5C}" srcOrd="1" destOrd="0" presId="urn:microsoft.com/office/officeart/2005/8/layout/vList5"/>
    <dgm:cxn modelId="{D8D45C05-910C-4173-89E6-73C564272390}" type="presParOf" srcId="{94FBF52F-E8A1-4ADE-A2FC-53042A1CD91E}" destId="{84BBD272-DBD6-4E24-89CB-FFCDEC42FCB0}" srcOrd="2" destOrd="0" presId="urn:microsoft.com/office/officeart/2005/8/layout/vList5"/>
    <dgm:cxn modelId="{6E4AB5F6-876F-47AA-BF8B-68E9BE34811C}" type="presParOf" srcId="{84BBD272-DBD6-4E24-89CB-FFCDEC42FCB0}" destId="{6B51CDA7-705C-4529-8CC6-621E3CA4B7F1}" srcOrd="0" destOrd="0" presId="urn:microsoft.com/office/officeart/2005/8/layout/vList5"/>
    <dgm:cxn modelId="{EEE54FAD-45BD-4CD2-AAED-F3296CD54ACA}" type="presParOf" srcId="{84BBD272-DBD6-4E24-89CB-FFCDEC42FCB0}" destId="{A3FC3CE0-7584-4D03-AD07-A9187BE153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5F3521-D292-40E4-9E96-05F176B5BA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1BF9F34-81AD-414A-9529-0D4EFEA7BBF6}">
      <dgm:prSet/>
      <dgm:spPr/>
      <dgm:t>
        <a:bodyPr/>
        <a:lstStyle/>
        <a:p>
          <a:pPr rtl="0"/>
          <a:r>
            <a:rPr lang="pt-BR" smtClean="0"/>
            <a:t>Usando o Painel de Controle do XAMPP</a:t>
          </a:r>
          <a:endParaRPr lang="pt-BR"/>
        </a:p>
      </dgm:t>
    </dgm:pt>
    <dgm:pt modelId="{E76D222D-C2E8-46A3-AC68-1FCC1BD10BB5}" type="parTrans" cxnId="{A915B185-D4BD-4D4F-9706-D16564FBF8EA}">
      <dgm:prSet/>
      <dgm:spPr/>
      <dgm:t>
        <a:bodyPr/>
        <a:lstStyle/>
        <a:p>
          <a:endParaRPr lang="pt-BR"/>
        </a:p>
      </dgm:t>
    </dgm:pt>
    <dgm:pt modelId="{0DB3E8BD-EE2D-43DB-8519-20A2AA9142B1}" type="sibTrans" cxnId="{A915B185-D4BD-4D4F-9706-D16564FBF8EA}">
      <dgm:prSet/>
      <dgm:spPr/>
      <dgm:t>
        <a:bodyPr/>
        <a:lstStyle/>
        <a:p>
          <a:endParaRPr lang="pt-BR"/>
        </a:p>
      </dgm:t>
    </dgm:pt>
    <dgm:pt modelId="{A5323417-97E2-458F-83BD-578A0422E4CC}">
      <dgm:prSet custT="1"/>
      <dgm:spPr/>
      <dgm:t>
        <a:bodyPr/>
        <a:lstStyle/>
        <a:p>
          <a:pPr rtl="0"/>
          <a:r>
            <a:rPr lang="pt-BR" sz="1600" dirty="0" smtClean="0"/>
            <a:t>Serviço x módulo</a:t>
          </a:r>
          <a:endParaRPr lang="pt-BR" sz="1600" dirty="0"/>
        </a:p>
      </dgm:t>
    </dgm:pt>
    <dgm:pt modelId="{47AE0855-34C7-4BF4-BDDE-E874EE2230FD}" type="parTrans" cxnId="{E3CC7723-2BEA-4147-91E4-C28E2ABB383C}">
      <dgm:prSet/>
      <dgm:spPr/>
      <dgm:t>
        <a:bodyPr/>
        <a:lstStyle/>
        <a:p>
          <a:endParaRPr lang="pt-BR"/>
        </a:p>
      </dgm:t>
    </dgm:pt>
    <dgm:pt modelId="{C412E387-430E-4ACB-8315-476F57B1C342}" type="sibTrans" cxnId="{E3CC7723-2BEA-4147-91E4-C28E2ABB383C}">
      <dgm:prSet/>
      <dgm:spPr/>
      <dgm:t>
        <a:bodyPr/>
        <a:lstStyle/>
        <a:p>
          <a:endParaRPr lang="pt-BR"/>
        </a:p>
      </dgm:t>
    </dgm:pt>
    <dgm:pt modelId="{0B9CE6D5-BC2A-423F-832C-8766C7449B3D}">
      <dgm:prSet custT="1"/>
      <dgm:spPr/>
      <dgm:t>
        <a:bodyPr/>
        <a:lstStyle/>
        <a:p>
          <a:pPr rtl="0"/>
          <a:r>
            <a:rPr lang="pt-BR" sz="1600" dirty="0" smtClean="0"/>
            <a:t>Ativando e desativando um módulo</a:t>
          </a:r>
          <a:endParaRPr lang="pt-BR" sz="1600" dirty="0"/>
        </a:p>
      </dgm:t>
    </dgm:pt>
    <dgm:pt modelId="{4E9902C5-26C8-46C7-B9BD-0D5440849AB0}" type="parTrans" cxnId="{BBB7D37C-3CD1-44D2-A516-9A853F8372A8}">
      <dgm:prSet/>
      <dgm:spPr/>
      <dgm:t>
        <a:bodyPr/>
        <a:lstStyle/>
        <a:p>
          <a:endParaRPr lang="pt-BR"/>
        </a:p>
      </dgm:t>
    </dgm:pt>
    <dgm:pt modelId="{EC5D0281-AFE1-45FD-B3BC-7786429E0E89}" type="sibTrans" cxnId="{BBB7D37C-3CD1-44D2-A516-9A853F8372A8}">
      <dgm:prSet/>
      <dgm:spPr/>
      <dgm:t>
        <a:bodyPr/>
        <a:lstStyle/>
        <a:p>
          <a:endParaRPr lang="pt-BR"/>
        </a:p>
      </dgm:t>
    </dgm:pt>
    <dgm:pt modelId="{21289035-F8F7-43FC-981C-C639B664C062}">
      <dgm:prSet/>
      <dgm:spPr/>
      <dgm:t>
        <a:bodyPr/>
        <a:lstStyle/>
        <a:p>
          <a:pPr rtl="0"/>
          <a:r>
            <a:rPr lang="pt-BR" smtClean="0"/>
            <a:t>Teste inicial do servidor Apache: localhost (127.0.0.1)</a:t>
          </a:r>
          <a:endParaRPr lang="pt-BR"/>
        </a:p>
      </dgm:t>
    </dgm:pt>
    <dgm:pt modelId="{1E581287-DEA8-4066-94B0-1C2DE54ED1CF}" type="parTrans" cxnId="{F0182672-EE6A-4128-A533-BB61C32FB576}">
      <dgm:prSet/>
      <dgm:spPr/>
      <dgm:t>
        <a:bodyPr/>
        <a:lstStyle/>
        <a:p>
          <a:endParaRPr lang="pt-BR"/>
        </a:p>
      </dgm:t>
    </dgm:pt>
    <dgm:pt modelId="{937D47B4-35C4-4CC0-9E6A-DF66F2CEBBFB}" type="sibTrans" cxnId="{F0182672-EE6A-4128-A533-BB61C32FB576}">
      <dgm:prSet/>
      <dgm:spPr/>
      <dgm:t>
        <a:bodyPr/>
        <a:lstStyle/>
        <a:p>
          <a:endParaRPr lang="pt-BR"/>
        </a:p>
      </dgm:t>
    </dgm:pt>
    <dgm:pt modelId="{B5F5CCC7-92CF-468E-ABE8-C0B03D33A16A}">
      <dgm:prSet/>
      <dgm:spPr/>
      <dgm:t>
        <a:bodyPr/>
        <a:lstStyle/>
        <a:p>
          <a:pPr rtl="0"/>
          <a:r>
            <a:rPr lang="pt-BR" smtClean="0"/>
            <a:t>Teste inicial do PHP</a:t>
          </a:r>
          <a:endParaRPr lang="pt-BR"/>
        </a:p>
      </dgm:t>
    </dgm:pt>
    <dgm:pt modelId="{C93E55E0-050D-411A-903B-95648876CFE1}" type="parTrans" cxnId="{890B0CCD-28FD-4D08-B1A1-976B6FFC03AE}">
      <dgm:prSet/>
      <dgm:spPr/>
      <dgm:t>
        <a:bodyPr/>
        <a:lstStyle/>
        <a:p>
          <a:endParaRPr lang="pt-BR"/>
        </a:p>
      </dgm:t>
    </dgm:pt>
    <dgm:pt modelId="{F0417C1B-47B0-4D43-B413-98901B0F7769}" type="sibTrans" cxnId="{890B0CCD-28FD-4D08-B1A1-976B6FFC03AE}">
      <dgm:prSet/>
      <dgm:spPr/>
      <dgm:t>
        <a:bodyPr/>
        <a:lstStyle/>
        <a:p>
          <a:endParaRPr lang="pt-BR"/>
        </a:p>
      </dgm:t>
    </dgm:pt>
    <dgm:pt modelId="{41E3C804-2FCE-4BEB-8046-958FE040EF90}">
      <dgm:prSet/>
      <dgm:spPr/>
      <dgm:t>
        <a:bodyPr/>
        <a:lstStyle/>
        <a:p>
          <a:pPr rtl="0"/>
          <a:r>
            <a:rPr lang="pt-BR" smtClean="0"/>
            <a:t>Teste inicial do MySQL usando o phpMyAdmin</a:t>
          </a:r>
          <a:endParaRPr lang="pt-BR"/>
        </a:p>
      </dgm:t>
    </dgm:pt>
    <dgm:pt modelId="{709B07C8-2B81-4F78-A837-F6CBD4DC61AF}" type="parTrans" cxnId="{864E68CA-2CC1-413B-A349-9041CD349E93}">
      <dgm:prSet/>
      <dgm:spPr/>
      <dgm:t>
        <a:bodyPr/>
        <a:lstStyle/>
        <a:p>
          <a:endParaRPr lang="pt-BR"/>
        </a:p>
      </dgm:t>
    </dgm:pt>
    <dgm:pt modelId="{CA186398-8159-441F-AE06-BFFBB730DC98}" type="sibTrans" cxnId="{864E68CA-2CC1-413B-A349-9041CD349E93}">
      <dgm:prSet/>
      <dgm:spPr/>
      <dgm:t>
        <a:bodyPr/>
        <a:lstStyle/>
        <a:p>
          <a:endParaRPr lang="pt-BR"/>
        </a:p>
      </dgm:t>
    </dgm:pt>
    <dgm:pt modelId="{495804A6-B133-4749-8782-E2C5E538ED13}">
      <dgm:prSet/>
      <dgm:spPr/>
      <dgm:t>
        <a:bodyPr/>
        <a:lstStyle/>
        <a:p>
          <a:pPr rtl="0"/>
          <a:r>
            <a:rPr lang="pt-BR" smtClean="0"/>
            <a:t>Criando uma pasta dentro do servidor</a:t>
          </a:r>
          <a:endParaRPr lang="pt-BR"/>
        </a:p>
      </dgm:t>
    </dgm:pt>
    <dgm:pt modelId="{F90F8F41-6FD8-4C6D-AFF9-51B6646BB9BA}" type="parTrans" cxnId="{B748CE42-FA9F-413A-B509-279B00DC9D10}">
      <dgm:prSet/>
      <dgm:spPr/>
      <dgm:t>
        <a:bodyPr/>
        <a:lstStyle/>
        <a:p>
          <a:endParaRPr lang="pt-BR"/>
        </a:p>
      </dgm:t>
    </dgm:pt>
    <dgm:pt modelId="{B46A48ED-0491-498E-B694-A7E93681D4A7}" type="sibTrans" cxnId="{B748CE42-FA9F-413A-B509-279B00DC9D10}">
      <dgm:prSet/>
      <dgm:spPr/>
      <dgm:t>
        <a:bodyPr/>
        <a:lstStyle/>
        <a:p>
          <a:endParaRPr lang="pt-BR"/>
        </a:p>
      </dgm:t>
    </dgm:pt>
    <dgm:pt modelId="{9D01DBBE-9AD9-4ECF-87E8-834650D793CE}">
      <dgm:prSet/>
      <dgm:spPr/>
      <dgm:t>
        <a:bodyPr/>
        <a:lstStyle/>
        <a:p>
          <a:pPr rtl="0"/>
          <a:r>
            <a:rPr lang="pt-BR" smtClean="0"/>
            <a:t>FTP x salvar direto na pasta</a:t>
          </a:r>
          <a:endParaRPr lang="pt-BR"/>
        </a:p>
      </dgm:t>
    </dgm:pt>
    <dgm:pt modelId="{0317F4A1-2775-4AED-8325-760C6DC8516E}" type="parTrans" cxnId="{C100CA21-B54B-46E6-99E5-05C02D8A7B7B}">
      <dgm:prSet/>
      <dgm:spPr/>
      <dgm:t>
        <a:bodyPr/>
        <a:lstStyle/>
        <a:p>
          <a:endParaRPr lang="pt-BR"/>
        </a:p>
      </dgm:t>
    </dgm:pt>
    <dgm:pt modelId="{596A5A89-E6CE-4AAE-BCA3-9B430DA6381F}" type="sibTrans" cxnId="{C100CA21-B54B-46E6-99E5-05C02D8A7B7B}">
      <dgm:prSet/>
      <dgm:spPr/>
      <dgm:t>
        <a:bodyPr/>
        <a:lstStyle/>
        <a:p>
          <a:endParaRPr lang="pt-BR"/>
        </a:p>
      </dgm:t>
    </dgm:pt>
    <dgm:pt modelId="{0BB79E0E-1D42-473A-B18D-549AE52BEBA6}">
      <dgm:prSet/>
      <dgm:spPr/>
      <dgm:t>
        <a:bodyPr/>
        <a:lstStyle/>
        <a:p>
          <a:pPr rtl="0"/>
          <a:r>
            <a:rPr lang="pt-BR" smtClean="0"/>
            <a:t>Testes de inserção, alteração e deleção de dados com PHP+MySQL</a:t>
          </a:r>
          <a:endParaRPr lang="pt-BR"/>
        </a:p>
      </dgm:t>
    </dgm:pt>
    <dgm:pt modelId="{E646D91E-0D41-4223-A9C6-FCBEB00A81F7}" type="parTrans" cxnId="{720D96FB-0726-4BDD-874C-AB34BA075124}">
      <dgm:prSet/>
      <dgm:spPr/>
      <dgm:t>
        <a:bodyPr/>
        <a:lstStyle/>
        <a:p>
          <a:endParaRPr lang="pt-BR"/>
        </a:p>
      </dgm:t>
    </dgm:pt>
    <dgm:pt modelId="{BB41B630-D44F-4941-8138-77B7CD6BCAFB}" type="sibTrans" cxnId="{720D96FB-0726-4BDD-874C-AB34BA075124}">
      <dgm:prSet/>
      <dgm:spPr/>
      <dgm:t>
        <a:bodyPr/>
        <a:lstStyle/>
        <a:p>
          <a:endParaRPr lang="pt-BR"/>
        </a:p>
      </dgm:t>
    </dgm:pt>
    <dgm:pt modelId="{21A8E941-AA0F-4311-9F88-E8F55ADB8641}" type="pres">
      <dgm:prSet presAssocID="{375F3521-D292-40E4-9E96-05F176B5BA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71B443-CE12-4DC4-9AEF-D836AEF118C6}" type="pres">
      <dgm:prSet presAssocID="{31BF9F34-81AD-414A-9529-0D4EFEA7BBF6}" presName="linNode" presStyleCnt="0"/>
      <dgm:spPr/>
    </dgm:pt>
    <dgm:pt modelId="{75A0B9C0-333A-471B-BE0D-88C87B1A891E}" type="pres">
      <dgm:prSet presAssocID="{31BF9F34-81AD-414A-9529-0D4EFEA7BBF6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A1848C-A565-41C3-8AFE-2025E4FFBA1D}" type="pres">
      <dgm:prSet presAssocID="{31BF9F34-81AD-414A-9529-0D4EFEA7BBF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A9B59C-54AC-4D26-97AE-B2BB08499EB2}" type="pres">
      <dgm:prSet presAssocID="{0DB3E8BD-EE2D-43DB-8519-20A2AA9142B1}" presName="sp" presStyleCnt="0"/>
      <dgm:spPr/>
    </dgm:pt>
    <dgm:pt modelId="{A0E419B0-DBDB-40D9-B9DD-8786D0E19B26}" type="pres">
      <dgm:prSet presAssocID="{21289035-F8F7-43FC-981C-C639B664C062}" presName="linNode" presStyleCnt="0"/>
      <dgm:spPr/>
    </dgm:pt>
    <dgm:pt modelId="{A8918E9B-C245-408F-9FA2-9CA26A5BBAB0}" type="pres">
      <dgm:prSet presAssocID="{21289035-F8F7-43FC-981C-C639B664C062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1EB6F-888C-4C09-9612-BB1D876885C1}" type="pres">
      <dgm:prSet presAssocID="{937D47B4-35C4-4CC0-9E6A-DF66F2CEBBFB}" presName="sp" presStyleCnt="0"/>
      <dgm:spPr/>
    </dgm:pt>
    <dgm:pt modelId="{518507E6-5428-4756-98C1-E0A15C67F7C4}" type="pres">
      <dgm:prSet presAssocID="{B5F5CCC7-92CF-468E-ABE8-C0B03D33A16A}" presName="linNode" presStyleCnt="0"/>
      <dgm:spPr/>
    </dgm:pt>
    <dgm:pt modelId="{BF2E6178-C293-421B-BBF5-2C0297F904D9}" type="pres">
      <dgm:prSet presAssocID="{B5F5CCC7-92CF-468E-ABE8-C0B03D33A16A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F003D-C0E5-429B-93E8-4FDA8D3B7601}" type="pres">
      <dgm:prSet presAssocID="{F0417C1B-47B0-4D43-B413-98901B0F7769}" presName="sp" presStyleCnt="0"/>
      <dgm:spPr/>
    </dgm:pt>
    <dgm:pt modelId="{AAF2B028-0876-4B59-B753-FBE75E089680}" type="pres">
      <dgm:prSet presAssocID="{41E3C804-2FCE-4BEB-8046-958FE040EF90}" presName="linNode" presStyleCnt="0"/>
      <dgm:spPr/>
    </dgm:pt>
    <dgm:pt modelId="{8D2F7B45-72F2-4B82-97E4-12049BDF4DEA}" type="pres">
      <dgm:prSet presAssocID="{41E3C804-2FCE-4BEB-8046-958FE040EF90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C9FE59-87C0-45E6-BC58-0CFEFDB122D3}" type="pres">
      <dgm:prSet presAssocID="{CA186398-8159-441F-AE06-BFFBB730DC98}" presName="sp" presStyleCnt="0"/>
      <dgm:spPr/>
    </dgm:pt>
    <dgm:pt modelId="{2FFB728F-9714-471E-8D87-B64B5293F05A}" type="pres">
      <dgm:prSet presAssocID="{495804A6-B133-4749-8782-E2C5E538ED13}" presName="linNode" presStyleCnt="0"/>
      <dgm:spPr/>
    </dgm:pt>
    <dgm:pt modelId="{22BE5CB3-B62A-420F-A031-7AF3A6FA474D}" type="pres">
      <dgm:prSet presAssocID="{495804A6-B133-4749-8782-E2C5E538ED13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F158A2-4DB4-423C-9343-C92DA3854CC3}" type="pres">
      <dgm:prSet presAssocID="{B46A48ED-0491-498E-B694-A7E93681D4A7}" presName="sp" presStyleCnt="0"/>
      <dgm:spPr/>
    </dgm:pt>
    <dgm:pt modelId="{EDEA4CE5-FC46-411E-A00E-DD9D8427005E}" type="pres">
      <dgm:prSet presAssocID="{9D01DBBE-9AD9-4ECF-87E8-834650D793CE}" presName="linNode" presStyleCnt="0"/>
      <dgm:spPr/>
    </dgm:pt>
    <dgm:pt modelId="{504AA700-8E81-4A1C-B77A-BCA0B29471D8}" type="pres">
      <dgm:prSet presAssocID="{9D01DBBE-9AD9-4ECF-87E8-834650D793CE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49B279-DA0D-4C0E-B59B-2EBA2EAAC502}" type="pres">
      <dgm:prSet presAssocID="{596A5A89-E6CE-4AAE-BCA3-9B430DA6381F}" presName="sp" presStyleCnt="0"/>
      <dgm:spPr/>
    </dgm:pt>
    <dgm:pt modelId="{49C2CE3F-1DE6-4241-B1D3-369CB0AB5235}" type="pres">
      <dgm:prSet presAssocID="{0BB79E0E-1D42-473A-B18D-549AE52BEBA6}" presName="linNode" presStyleCnt="0"/>
      <dgm:spPr/>
    </dgm:pt>
    <dgm:pt modelId="{5DC50AF8-5C55-4C14-85EE-D29FF0045DF6}" type="pres">
      <dgm:prSet presAssocID="{0BB79E0E-1D42-473A-B18D-549AE52BEBA6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CC7723-2BEA-4147-91E4-C28E2ABB383C}" srcId="{31BF9F34-81AD-414A-9529-0D4EFEA7BBF6}" destId="{A5323417-97E2-458F-83BD-578A0422E4CC}" srcOrd="0" destOrd="0" parTransId="{47AE0855-34C7-4BF4-BDDE-E874EE2230FD}" sibTransId="{C412E387-430E-4ACB-8315-476F57B1C342}"/>
    <dgm:cxn modelId="{2CE0FB06-91E7-470B-9C54-B3F402C104F8}" type="presOf" srcId="{41E3C804-2FCE-4BEB-8046-958FE040EF90}" destId="{8D2F7B45-72F2-4B82-97E4-12049BDF4DEA}" srcOrd="0" destOrd="0" presId="urn:microsoft.com/office/officeart/2005/8/layout/vList5"/>
    <dgm:cxn modelId="{10DB5142-7EC5-4ACB-9368-226C5118EF6E}" type="presOf" srcId="{21289035-F8F7-43FC-981C-C639B664C062}" destId="{A8918E9B-C245-408F-9FA2-9CA26A5BBAB0}" srcOrd="0" destOrd="0" presId="urn:microsoft.com/office/officeart/2005/8/layout/vList5"/>
    <dgm:cxn modelId="{864E68CA-2CC1-413B-A349-9041CD349E93}" srcId="{375F3521-D292-40E4-9E96-05F176B5BA0C}" destId="{41E3C804-2FCE-4BEB-8046-958FE040EF90}" srcOrd="3" destOrd="0" parTransId="{709B07C8-2B81-4F78-A837-F6CBD4DC61AF}" sibTransId="{CA186398-8159-441F-AE06-BFFBB730DC98}"/>
    <dgm:cxn modelId="{BBB7D37C-3CD1-44D2-A516-9A853F8372A8}" srcId="{31BF9F34-81AD-414A-9529-0D4EFEA7BBF6}" destId="{0B9CE6D5-BC2A-423F-832C-8766C7449B3D}" srcOrd="1" destOrd="0" parTransId="{4E9902C5-26C8-46C7-B9BD-0D5440849AB0}" sibTransId="{EC5D0281-AFE1-45FD-B3BC-7786429E0E89}"/>
    <dgm:cxn modelId="{A915B185-D4BD-4D4F-9706-D16564FBF8EA}" srcId="{375F3521-D292-40E4-9E96-05F176B5BA0C}" destId="{31BF9F34-81AD-414A-9529-0D4EFEA7BBF6}" srcOrd="0" destOrd="0" parTransId="{E76D222D-C2E8-46A3-AC68-1FCC1BD10BB5}" sibTransId="{0DB3E8BD-EE2D-43DB-8519-20A2AA9142B1}"/>
    <dgm:cxn modelId="{C100CA21-B54B-46E6-99E5-05C02D8A7B7B}" srcId="{375F3521-D292-40E4-9E96-05F176B5BA0C}" destId="{9D01DBBE-9AD9-4ECF-87E8-834650D793CE}" srcOrd="5" destOrd="0" parTransId="{0317F4A1-2775-4AED-8325-760C6DC8516E}" sibTransId="{596A5A89-E6CE-4AAE-BCA3-9B430DA6381F}"/>
    <dgm:cxn modelId="{F0182672-EE6A-4128-A533-BB61C32FB576}" srcId="{375F3521-D292-40E4-9E96-05F176B5BA0C}" destId="{21289035-F8F7-43FC-981C-C639B664C062}" srcOrd="1" destOrd="0" parTransId="{1E581287-DEA8-4066-94B0-1C2DE54ED1CF}" sibTransId="{937D47B4-35C4-4CC0-9E6A-DF66F2CEBBFB}"/>
    <dgm:cxn modelId="{0F150F2F-8DB9-457B-9B7B-687BB682D4CB}" type="presOf" srcId="{A5323417-97E2-458F-83BD-578A0422E4CC}" destId="{7BA1848C-A565-41C3-8AFE-2025E4FFBA1D}" srcOrd="0" destOrd="0" presId="urn:microsoft.com/office/officeart/2005/8/layout/vList5"/>
    <dgm:cxn modelId="{B748CE42-FA9F-413A-B509-279B00DC9D10}" srcId="{375F3521-D292-40E4-9E96-05F176B5BA0C}" destId="{495804A6-B133-4749-8782-E2C5E538ED13}" srcOrd="4" destOrd="0" parTransId="{F90F8F41-6FD8-4C6D-AFF9-51B6646BB9BA}" sibTransId="{B46A48ED-0491-498E-B694-A7E93681D4A7}"/>
    <dgm:cxn modelId="{88139B0F-9B21-4618-BADE-500C923A666E}" type="presOf" srcId="{0B9CE6D5-BC2A-423F-832C-8766C7449B3D}" destId="{7BA1848C-A565-41C3-8AFE-2025E4FFBA1D}" srcOrd="0" destOrd="1" presId="urn:microsoft.com/office/officeart/2005/8/layout/vList5"/>
    <dgm:cxn modelId="{C6341014-7D92-45DC-8C5C-F4E4DF0957AE}" type="presOf" srcId="{375F3521-D292-40E4-9E96-05F176B5BA0C}" destId="{21A8E941-AA0F-4311-9F88-E8F55ADB8641}" srcOrd="0" destOrd="0" presId="urn:microsoft.com/office/officeart/2005/8/layout/vList5"/>
    <dgm:cxn modelId="{9138905E-4700-4FAA-9C7A-AC748E53852F}" type="presOf" srcId="{9D01DBBE-9AD9-4ECF-87E8-834650D793CE}" destId="{504AA700-8E81-4A1C-B77A-BCA0B29471D8}" srcOrd="0" destOrd="0" presId="urn:microsoft.com/office/officeart/2005/8/layout/vList5"/>
    <dgm:cxn modelId="{40BF04D9-815D-4C7D-BADC-ECD664DAAC42}" type="presOf" srcId="{B5F5CCC7-92CF-468E-ABE8-C0B03D33A16A}" destId="{BF2E6178-C293-421B-BBF5-2C0297F904D9}" srcOrd="0" destOrd="0" presId="urn:microsoft.com/office/officeart/2005/8/layout/vList5"/>
    <dgm:cxn modelId="{890B0CCD-28FD-4D08-B1A1-976B6FFC03AE}" srcId="{375F3521-D292-40E4-9E96-05F176B5BA0C}" destId="{B5F5CCC7-92CF-468E-ABE8-C0B03D33A16A}" srcOrd="2" destOrd="0" parTransId="{C93E55E0-050D-411A-903B-95648876CFE1}" sibTransId="{F0417C1B-47B0-4D43-B413-98901B0F7769}"/>
    <dgm:cxn modelId="{D6E775C3-DD6D-413D-A527-0A394D89AC9F}" type="presOf" srcId="{495804A6-B133-4749-8782-E2C5E538ED13}" destId="{22BE5CB3-B62A-420F-A031-7AF3A6FA474D}" srcOrd="0" destOrd="0" presId="urn:microsoft.com/office/officeart/2005/8/layout/vList5"/>
    <dgm:cxn modelId="{0BF6F438-AB85-452B-A6ED-D6F1DB95383F}" type="presOf" srcId="{0BB79E0E-1D42-473A-B18D-549AE52BEBA6}" destId="{5DC50AF8-5C55-4C14-85EE-D29FF0045DF6}" srcOrd="0" destOrd="0" presId="urn:microsoft.com/office/officeart/2005/8/layout/vList5"/>
    <dgm:cxn modelId="{87FE4D50-E73D-45D4-B829-133E89C1BA73}" type="presOf" srcId="{31BF9F34-81AD-414A-9529-0D4EFEA7BBF6}" destId="{75A0B9C0-333A-471B-BE0D-88C87B1A891E}" srcOrd="0" destOrd="0" presId="urn:microsoft.com/office/officeart/2005/8/layout/vList5"/>
    <dgm:cxn modelId="{720D96FB-0726-4BDD-874C-AB34BA075124}" srcId="{375F3521-D292-40E4-9E96-05F176B5BA0C}" destId="{0BB79E0E-1D42-473A-B18D-549AE52BEBA6}" srcOrd="6" destOrd="0" parTransId="{E646D91E-0D41-4223-A9C6-FCBEB00A81F7}" sibTransId="{BB41B630-D44F-4941-8138-77B7CD6BCAFB}"/>
    <dgm:cxn modelId="{BEA1269E-E315-4EDE-9CF6-DC03D80F3797}" type="presParOf" srcId="{21A8E941-AA0F-4311-9F88-E8F55ADB8641}" destId="{3571B443-CE12-4DC4-9AEF-D836AEF118C6}" srcOrd="0" destOrd="0" presId="urn:microsoft.com/office/officeart/2005/8/layout/vList5"/>
    <dgm:cxn modelId="{2A09BCCD-CFE4-4E6A-A097-E7A363FFA041}" type="presParOf" srcId="{3571B443-CE12-4DC4-9AEF-D836AEF118C6}" destId="{75A0B9C0-333A-471B-BE0D-88C87B1A891E}" srcOrd="0" destOrd="0" presId="urn:microsoft.com/office/officeart/2005/8/layout/vList5"/>
    <dgm:cxn modelId="{1FD50018-7910-454A-B495-71E59F41CD85}" type="presParOf" srcId="{3571B443-CE12-4DC4-9AEF-D836AEF118C6}" destId="{7BA1848C-A565-41C3-8AFE-2025E4FFBA1D}" srcOrd="1" destOrd="0" presId="urn:microsoft.com/office/officeart/2005/8/layout/vList5"/>
    <dgm:cxn modelId="{B3F959F8-5098-4D0D-86C7-8AAA5F2C52E9}" type="presParOf" srcId="{21A8E941-AA0F-4311-9F88-E8F55ADB8641}" destId="{DDA9B59C-54AC-4D26-97AE-B2BB08499EB2}" srcOrd="1" destOrd="0" presId="urn:microsoft.com/office/officeart/2005/8/layout/vList5"/>
    <dgm:cxn modelId="{CC13B2D8-7A92-4ACF-8405-51DDB1DF0856}" type="presParOf" srcId="{21A8E941-AA0F-4311-9F88-E8F55ADB8641}" destId="{A0E419B0-DBDB-40D9-B9DD-8786D0E19B26}" srcOrd="2" destOrd="0" presId="urn:microsoft.com/office/officeart/2005/8/layout/vList5"/>
    <dgm:cxn modelId="{5051F268-D1FF-4409-8D6C-1C8415F66DCA}" type="presParOf" srcId="{A0E419B0-DBDB-40D9-B9DD-8786D0E19B26}" destId="{A8918E9B-C245-408F-9FA2-9CA26A5BBAB0}" srcOrd="0" destOrd="0" presId="urn:microsoft.com/office/officeart/2005/8/layout/vList5"/>
    <dgm:cxn modelId="{E02FF027-D969-4520-ABA3-F8241F6BA9EB}" type="presParOf" srcId="{21A8E941-AA0F-4311-9F88-E8F55ADB8641}" destId="{1891EB6F-888C-4C09-9612-BB1D876885C1}" srcOrd="3" destOrd="0" presId="urn:microsoft.com/office/officeart/2005/8/layout/vList5"/>
    <dgm:cxn modelId="{504F3CB8-1EAB-4D00-8D97-4C52D3324F1F}" type="presParOf" srcId="{21A8E941-AA0F-4311-9F88-E8F55ADB8641}" destId="{518507E6-5428-4756-98C1-E0A15C67F7C4}" srcOrd="4" destOrd="0" presId="urn:microsoft.com/office/officeart/2005/8/layout/vList5"/>
    <dgm:cxn modelId="{B85B4E0A-A0B9-47FD-8C65-F0993621B949}" type="presParOf" srcId="{518507E6-5428-4756-98C1-E0A15C67F7C4}" destId="{BF2E6178-C293-421B-BBF5-2C0297F904D9}" srcOrd="0" destOrd="0" presId="urn:microsoft.com/office/officeart/2005/8/layout/vList5"/>
    <dgm:cxn modelId="{64281909-BCBF-47E9-A775-06C4353F2F84}" type="presParOf" srcId="{21A8E941-AA0F-4311-9F88-E8F55ADB8641}" destId="{21CF003D-C0E5-429B-93E8-4FDA8D3B7601}" srcOrd="5" destOrd="0" presId="urn:microsoft.com/office/officeart/2005/8/layout/vList5"/>
    <dgm:cxn modelId="{71BFE639-B3C9-4BA3-9622-1625062DFA4B}" type="presParOf" srcId="{21A8E941-AA0F-4311-9F88-E8F55ADB8641}" destId="{AAF2B028-0876-4B59-B753-FBE75E089680}" srcOrd="6" destOrd="0" presId="urn:microsoft.com/office/officeart/2005/8/layout/vList5"/>
    <dgm:cxn modelId="{11E8CDC3-5EF8-40A7-AE1E-F08874913DEF}" type="presParOf" srcId="{AAF2B028-0876-4B59-B753-FBE75E089680}" destId="{8D2F7B45-72F2-4B82-97E4-12049BDF4DEA}" srcOrd="0" destOrd="0" presId="urn:microsoft.com/office/officeart/2005/8/layout/vList5"/>
    <dgm:cxn modelId="{5D279D89-918B-4358-B529-5C023DA37505}" type="presParOf" srcId="{21A8E941-AA0F-4311-9F88-E8F55ADB8641}" destId="{7BC9FE59-87C0-45E6-BC58-0CFEFDB122D3}" srcOrd="7" destOrd="0" presId="urn:microsoft.com/office/officeart/2005/8/layout/vList5"/>
    <dgm:cxn modelId="{54021143-709F-44F4-9BFC-F9EE3FE3199B}" type="presParOf" srcId="{21A8E941-AA0F-4311-9F88-E8F55ADB8641}" destId="{2FFB728F-9714-471E-8D87-B64B5293F05A}" srcOrd="8" destOrd="0" presId="urn:microsoft.com/office/officeart/2005/8/layout/vList5"/>
    <dgm:cxn modelId="{257DA5F7-9214-4C5A-9D22-9AE41EEBFF7F}" type="presParOf" srcId="{2FFB728F-9714-471E-8D87-B64B5293F05A}" destId="{22BE5CB3-B62A-420F-A031-7AF3A6FA474D}" srcOrd="0" destOrd="0" presId="urn:microsoft.com/office/officeart/2005/8/layout/vList5"/>
    <dgm:cxn modelId="{2B0EFA40-3C96-4F8A-9D76-0B055DB6932B}" type="presParOf" srcId="{21A8E941-AA0F-4311-9F88-E8F55ADB8641}" destId="{D4F158A2-4DB4-423C-9343-C92DA3854CC3}" srcOrd="9" destOrd="0" presId="urn:microsoft.com/office/officeart/2005/8/layout/vList5"/>
    <dgm:cxn modelId="{BA625012-212D-4F30-AF02-2128C44C4A13}" type="presParOf" srcId="{21A8E941-AA0F-4311-9F88-E8F55ADB8641}" destId="{EDEA4CE5-FC46-411E-A00E-DD9D8427005E}" srcOrd="10" destOrd="0" presId="urn:microsoft.com/office/officeart/2005/8/layout/vList5"/>
    <dgm:cxn modelId="{93B0EE40-DCB7-4A3B-8265-9608D18190C6}" type="presParOf" srcId="{EDEA4CE5-FC46-411E-A00E-DD9D8427005E}" destId="{504AA700-8E81-4A1C-B77A-BCA0B29471D8}" srcOrd="0" destOrd="0" presId="urn:microsoft.com/office/officeart/2005/8/layout/vList5"/>
    <dgm:cxn modelId="{58EABED7-94BC-42CD-B80A-3205A9750851}" type="presParOf" srcId="{21A8E941-AA0F-4311-9F88-E8F55ADB8641}" destId="{4B49B279-DA0D-4C0E-B59B-2EBA2EAAC502}" srcOrd="11" destOrd="0" presId="urn:microsoft.com/office/officeart/2005/8/layout/vList5"/>
    <dgm:cxn modelId="{E9340008-6BF6-42B5-B1F9-AA94C54EB268}" type="presParOf" srcId="{21A8E941-AA0F-4311-9F88-E8F55ADB8641}" destId="{49C2CE3F-1DE6-4241-B1D3-369CB0AB5235}" srcOrd="12" destOrd="0" presId="urn:microsoft.com/office/officeart/2005/8/layout/vList5"/>
    <dgm:cxn modelId="{928DD05B-7374-416C-B795-7F2825D4FF6B}" type="presParOf" srcId="{49C2CE3F-1DE6-4241-B1D3-369CB0AB5235}" destId="{5DC50AF8-5C55-4C14-85EE-D29FF0045DF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A33528-8815-4F69-8427-E7FEC6BC6E3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1558BB7-B173-4957-AFEF-A3BAE66881D7}">
      <dgm:prSet/>
      <dgm:spPr/>
      <dgm:t>
        <a:bodyPr/>
        <a:lstStyle/>
        <a:p>
          <a:pPr rtl="0"/>
          <a:r>
            <a:rPr lang="pt-BR" dirty="0" smtClean="0"/>
            <a:t>Integrando as tecnologias</a:t>
          </a:r>
          <a:endParaRPr lang="pt-BR" dirty="0"/>
        </a:p>
      </dgm:t>
    </dgm:pt>
    <dgm:pt modelId="{B997CCF5-4C10-479D-95CF-894F4501F0AE}" type="parTrans" cxnId="{F7CD8F6D-5C61-4D83-941E-58C17C7DF0D5}">
      <dgm:prSet/>
      <dgm:spPr/>
      <dgm:t>
        <a:bodyPr/>
        <a:lstStyle/>
        <a:p>
          <a:endParaRPr lang="pt-BR"/>
        </a:p>
      </dgm:t>
    </dgm:pt>
    <dgm:pt modelId="{FEBBBF21-9BDA-407E-B886-C979207CD3FA}" type="sibTrans" cxnId="{F7CD8F6D-5C61-4D83-941E-58C17C7DF0D5}">
      <dgm:prSet/>
      <dgm:spPr/>
      <dgm:t>
        <a:bodyPr/>
        <a:lstStyle/>
        <a:p>
          <a:endParaRPr lang="pt-BR"/>
        </a:p>
      </dgm:t>
    </dgm:pt>
    <dgm:pt modelId="{68ADED46-3F80-414E-B4B8-17EB0994681F}">
      <dgm:prSet/>
      <dgm:spPr/>
      <dgm:t>
        <a:bodyPr/>
        <a:lstStyle/>
        <a:p>
          <a:pPr rtl="0"/>
          <a:r>
            <a:rPr lang="pt-BR" dirty="0" smtClean="0"/>
            <a:t>Visão geral e layout da IDE do </a:t>
          </a:r>
          <a:r>
            <a:rPr lang="pt-BR" dirty="0" err="1" smtClean="0"/>
            <a:t>Unity</a:t>
          </a:r>
          <a:endParaRPr lang="pt-BR" dirty="0"/>
        </a:p>
      </dgm:t>
    </dgm:pt>
    <dgm:pt modelId="{12A4BCC1-1809-4D30-B34A-C69A1C04487D}" type="parTrans" cxnId="{269AAB6C-1D97-4984-897F-9BA799B29DF5}">
      <dgm:prSet/>
      <dgm:spPr/>
      <dgm:t>
        <a:bodyPr/>
        <a:lstStyle/>
        <a:p>
          <a:endParaRPr lang="pt-BR"/>
        </a:p>
      </dgm:t>
    </dgm:pt>
    <dgm:pt modelId="{E884A390-44E3-4B9B-9642-662B4A2379D9}" type="sibTrans" cxnId="{269AAB6C-1D97-4984-897F-9BA799B29DF5}">
      <dgm:prSet/>
      <dgm:spPr/>
      <dgm:t>
        <a:bodyPr/>
        <a:lstStyle/>
        <a:p>
          <a:endParaRPr lang="pt-BR"/>
        </a:p>
      </dgm:t>
    </dgm:pt>
    <dgm:pt modelId="{53E427DC-3AF2-47A8-8AD1-E366239DDDE5}">
      <dgm:prSet/>
      <dgm:spPr/>
      <dgm:t>
        <a:bodyPr/>
        <a:lstStyle/>
        <a:p>
          <a:pPr rtl="0"/>
          <a:r>
            <a:rPr lang="pt-BR" dirty="0" err="1" smtClean="0"/>
            <a:t>Debug.Log</a:t>
          </a:r>
          <a:r>
            <a:rPr lang="pt-BR" dirty="0" smtClean="0"/>
            <a:t> no </a:t>
          </a:r>
          <a:r>
            <a:rPr lang="pt-BR" dirty="0" err="1" smtClean="0"/>
            <a:t>Unity</a:t>
          </a:r>
          <a:endParaRPr lang="pt-BR" dirty="0"/>
        </a:p>
      </dgm:t>
    </dgm:pt>
    <dgm:pt modelId="{7B93E6D5-7311-43F4-8B03-1CB78DD0E954}" type="parTrans" cxnId="{3C3C6532-59B3-4348-9C34-F7A0918BB217}">
      <dgm:prSet/>
      <dgm:spPr/>
      <dgm:t>
        <a:bodyPr/>
        <a:lstStyle/>
        <a:p>
          <a:endParaRPr lang="pt-BR"/>
        </a:p>
      </dgm:t>
    </dgm:pt>
    <dgm:pt modelId="{B2342B32-6064-4A29-9D49-8F0B08C274CF}" type="sibTrans" cxnId="{3C3C6532-59B3-4348-9C34-F7A0918BB217}">
      <dgm:prSet/>
      <dgm:spPr/>
      <dgm:t>
        <a:bodyPr/>
        <a:lstStyle/>
        <a:p>
          <a:endParaRPr lang="pt-BR"/>
        </a:p>
      </dgm:t>
    </dgm:pt>
    <dgm:pt modelId="{9F435D3E-71E6-47F9-87F7-1BF29CC3BECB}">
      <dgm:prSet/>
      <dgm:spPr/>
      <dgm:t>
        <a:bodyPr/>
        <a:lstStyle/>
        <a:p>
          <a:pPr rtl="0"/>
          <a:r>
            <a:rPr lang="pt-BR" dirty="0" smtClean="0"/>
            <a:t>Teste inicial do </a:t>
          </a:r>
          <a:r>
            <a:rPr lang="pt-BR" dirty="0" err="1" smtClean="0"/>
            <a:t>Unity</a:t>
          </a:r>
          <a:endParaRPr lang="pt-BR" dirty="0"/>
        </a:p>
      </dgm:t>
    </dgm:pt>
    <dgm:pt modelId="{2816DE57-7841-46E7-8E0A-CDF54F8DD62A}" type="parTrans" cxnId="{8D1FC2A4-E2E5-46E9-A23A-C12187F8E8FA}">
      <dgm:prSet/>
      <dgm:spPr/>
      <dgm:t>
        <a:bodyPr/>
        <a:lstStyle/>
        <a:p>
          <a:endParaRPr lang="pt-BR"/>
        </a:p>
      </dgm:t>
    </dgm:pt>
    <dgm:pt modelId="{D296695B-9003-4D0E-B7C6-285EC2E7C50D}" type="sibTrans" cxnId="{8D1FC2A4-E2E5-46E9-A23A-C12187F8E8FA}">
      <dgm:prSet/>
      <dgm:spPr/>
      <dgm:t>
        <a:bodyPr/>
        <a:lstStyle/>
        <a:p>
          <a:endParaRPr lang="pt-BR"/>
        </a:p>
      </dgm:t>
    </dgm:pt>
    <dgm:pt modelId="{94E06B0F-7C61-46A3-9E2F-7EDB3412205C}">
      <dgm:prSet/>
      <dgm:spPr/>
      <dgm:t>
        <a:bodyPr/>
        <a:lstStyle/>
        <a:p>
          <a:pPr rtl="0"/>
          <a:r>
            <a:rPr lang="pt-BR" smtClean="0"/>
            <a:t>Sistema de Login</a:t>
          </a:r>
          <a:endParaRPr lang="pt-BR"/>
        </a:p>
      </dgm:t>
    </dgm:pt>
    <dgm:pt modelId="{76E9FAA8-3978-41E3-8A96-2A4986FAC189}" type="parTrans" cxnId="{26372377-D070-4315-B8B6-5B4048B2F7E4}">
      <dgm:prSet/>
      <dgm:spPr/>
      <dgm:t>
        <a:bodyPr/>
        <a:lstStyle/>
        <a:p>
          <a:endParaRPr lang="pt-BR"/>
        </a:p>
      </dgm:t>
    </dgm:pt>
    <dgm:pt modelId="{A8701377-5342-4D66-B2BD-4E0C4BACD5E0}" type="sibTrans" cxnId="{26372377-D070-4315-B8B6-5B4048B2F7E4}">
      <dgm:prSet/>
      <dgm:spPr/>
      <dgm:t>
        <a:bodyPr/>
        <a:lstStyle/>
        <a:p>
          <a:endParaRPr lang="pt-BR"/>
        </a:p>
      </dgm:t>
    </dgm:pt>
    <dgm:pt modelId="{E1A14A48-19D8-4B09-994E-2C62A70B7D0D}">
      <dgm:prSet/>
      <dgm:spPr/>
      <dgm:t>
        <a:bodyPr/>
        <a:lstStyle/>
        <a:p>
          <a:pPr rtl="0"/>
          <a:r>
            <a:rPr lang="pt-BR" smtClean="0"/>
            <a:t>Funcionamento desejado</a:t>
          </a:r>
          <a:endParaRPr lang="pt-BR"/>
        </a:p>
      </dgm:t>
    </dgm:pt>
    <dgm:pt modelId="{A3CEA8B1-71CA-4D59-9BC7-D86647BBA92C}" type="parTrans" cxnId="{DCBAF3DC-7C66-4559-8094-851922FC958C}">
      <dgm:prSet/>
      <dgm:spPr/>
      <dgm:t>
        <a:bodyPr/>
        <a:lstStyle/>
        <a:p>
          <a:endParaRPr lang="pt-BR"/>
        </a:p>
      </dgm:t>
    </dgm:pt>
    <dgm:pt modelId="{B770065E-566B-4491-90B0-474005E4AE6A}" type="sibTrans" cxnId="{DCBAF3DC-7C66-4559-8094-851922FC958C}">
      <dgm:prSet/>
      <dgm:spPr/>
      <dgm:t>
        <a:bodyPr/>
        <a:lstStyle/>
        <a:p>
          <a:endParaRPr lang="pt-BR"/>
        </a:p>
      </dgm:t>
    </dgm:pt>
    <dgm:pt modelId="{47D7A8B3-864F-4073-94F8-C1839BA32055}">
      <dgm:prSet/>
      <dgm:spPr/>
      <dgm:t>
        <a:bodyPr/>
        <a:lstStyle/>
        <a:p>
          <a:pPr rtl="0"/>
          <a:r>
            <a:rPr lang="pt-BR" smtClean="0"/>
            <a:t>Testes de inserção e login do usuário com Unity+PHP+MySQL no jogo</a:t>
          </a:r>
          <a:endParaRPr lang="pt-BR"/>
        </a:p>
      </dgm:t>
    </dgm:pt>
    <dgm:pt modelId="{35C4CE44-5927-47EF-A8EF-FE14C41D9727}" type="parTrans" cxnId="{DF25641F-D7FE-4844-AB69-9CF5086BC1A3}">
      <dgm:prSet/>
      <dgm:spPr/>
      <dgm:t>
        <a:bodyPr/>
        <a:lstStyle/>
        <a:p>
          <a:endParaRPr lang="pt-BR"/>
        </a:p>
      </dgm:t>
    </dgm:pt>
    <dgm:pt modelId="{6E47DFDF-1B38-4D74-B3A4-6D5AC78B7193}" type="sibTrans" cxnId="{DF25641F-D7FE-4844-AB69-9CF5086BC1A3}">
      <dgm:prSet/>
      <dgm:spPr/>
      <dgm:t>
        <a:bodyPr/>
        <a:lstStyle/>
        <a:p>
          <a:endParaRPr lang="pt-BR"/>
        </a:p>
      </dgm:t>
    </dgm:pt>
    <dgm:pt modelId="{74E933D5-20B5-4E8F-A829-D619894195C4}" type="pres">
      <dgm:prSet presAssocID="{02A33528-8815-4F69-8427-E7FEC6BC6E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57F4F78-0B1C-41F9-B28B-B8AADA22181D}" type="pres">
      <dgm:prSet presAssocID="{61558BB7-B173-4957-AFEF-A3BAE66881D7}" presName="linNode" presStyleCnt="0"/>
      <dgm:spPr/>
    </dgm:pt>
    <dgm:pt modelId="{39F98F5F-5CCE-4E5F-8D61-C147D0DB101D}" type="pres">
      <dgm:prSet presAssocID="{61558BB7-B173-4957-AFEF-A3BAE66881D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FFA7D2-4276-4C01-873A-0D8F6920055F}" type="pres">
      <dgm:prSet presAssocID="{61558BB7-B173-4957-AFEF-A3BAE66881D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F4B2B5A-8B17-447C-8EC0-62CFED3A2E12}" type="presOf" srcId="{47D7A8B3-864F-4073-94F8-C1839BA32055}" destId="{E9FFA7D2-4276-4C01-873A-0D8F6920055F}" srcOrd="0" destOrd="5" presId="urn:microsoft.com/office/officeart/2005/8/layout/vList5"/>
    <dgm:cxn modelId="{F7CD8F6D-5C61-4D83-941E-58C17C7DF0D5}" srcId="{02A33528-8815-4F69-8427-E7FEC6BC6E30}" destId="{61558BB7-B173-4957-AFEF-A3BAE66881D7}" srcOrd="0" destOrd="0" parTransId="{B997CCF5-4C10-479D-95CF-894F4501F0AE}" sibTransId="{FEBBBF21-9BDA-407E-B886-C979207CD3FA}"/>
    <dgm:cxn modelId="{8D1FC2A4-E2E5-46E9-A23A-C12187F8E8FA}" srcId="{61558BB7-B173-4957-AFEF-A3BAE66881D7}" destId="{9F435D3E-71E6-47F9-87F7-1BF29CC3BECB}" srcOrd="2" destOrd="0" parTransId="{2816DE57-7841-46E7-8E0A-CDF54F8DD62A}" sibTransId="{D296695B-9003-4D0E-B7C6-285EC2E7C50D}"/>
    <dgm:cxn modelId="{269AAB6C-1D97-4984-897F-9BA799B29DF5}" srcId="{61558BB7-B173-4957-AFEF-A3BAE66881D7}" destId="{68ADED46-3F80-414E-B4B8-17EB0994681F}" srcOrd="0" destOrd="0" parTransId="{12A4BCC1-1809-4D30-B34A-C69A1C04487D}" sibTransId="{E884A390-44E3-4B9B-9642-662B4A2379D9}"/>
    <dgm:cxn modelId="{0146B1E2-4F1C-40E2-897B-B1212FEDEA86}" type="presOf" srcId="{02A33528-8815-4F69-8427-E7FEC6BC6E30}" destId="{74E933D5-20B5-4E8F-A829-D619894195C4}" srcOrd="0" destOrd="0" presId="urn:microsoft.com/office/officeart/2005/8/layout/vList5"/>
    <dgm:cxn modelId="{3C3C6532-59B3-4348-9C34-F7A0918BB217}" srcId="{61558BB7-B173-4957-AFEF-A3BAE66881D7}" destId="{53E427DC-3AF2-47A8-8AD1-E366239DDDE5}" srcOrd="1" destOrd="0" parTransId="{7B93E6D5-7311-43F4-8B03-1CB78DD0E954}" sibTransId="{B2342B32-6064-4A29-9D49-8F0B08C274CF}"/>
    <dgm:cxn modelId="{CF69F115-2961-47FB-8853-F401018661EC}" type="presOf" srcId="{94E06B0F-7C61-46A3-9E2F-7EDB3412205C}" destId="{E9FFA7D2-4276-4C01-873A-0D8F6920055F}" srcOrd="0" destOrd="3" presId="urn:microsoft.com/office/officeart/2005/8/layout/vList5"/>
    <dgm:cxn modelId="{69AF22E9-8CAF-4E21-8C29-83731AAE6060}" type="presOf" srcId="{9F435D3E-71E6-47F9-87F7-1BF29CC3BECB}" destId="{E9FFA7D2-4276-4C01-873A-0D8F6920055F}" srcOrd="0" destOrd="2" presId="urn:microsoft.com/office/officeart/2005/8/layout/vList5"/>
    <dgm:cxn modelId="{B0D20A8A-D8C5-49BC-BC3B-DCF65A003B91}" type="presOf" srcId="{68ADED46-3F80-414E-B4B8-17EB0994681F}" destId="{E9FFA7D2-4276-4C01-873A-0D8F6920055F}" srcOrd="0" destOrd="0" presId="urn:microsoft.com/office/officeart/2005/8/layout/vList5"/>
    <dgm:cxn modelId="{DF25641F-D7FE-4844-AB69-9CF5086BC1A3}" srcId="{94E06B0F-7C61-46A3-9E2F-7EDB3412205C}" destId="{47D7A8B3-864F-4073-94F8-C1839BA32055}" srcOrd="1" destOrd="0" parTransId="{35C4CE44-5927-47EF-A8EF-FE14C41D9727}" sibTransId="{6E47DFDF-1B38-4D74-B3A4-6D5AC78B7193}"/>
    <dgm:cxn modelId="{259CD50B-C855-4184-895E-E8EEA5A0C576}" type="presOf" srcId="{53E427DC-3AF2-47A8-8AD1-E366239DDDE5}" destId="{E9FFA7D2-4276-4C01-873A-0D8F6920055F}" srcOrd="0" destOrd="1" presId="urn:microsoft.com/office/officeart/2005/8/layout/vList5"/>
    <dgm:cxn modelId="{26372377-D070-4315-B8B6-5B4048B2F7E4}" srcId="{61558BB7-B173-4957-AFEF-A3BAE66881D7}" destId="{94E06B0F-7C61-46A3-9E2F-7EDB3412205C}" srcOrd="3" destOrd="0" parTransId="{76E9FAA8-3978-41E3-8A96-2A4986FAC189}" sibTransId="{A8701377-5342-4D66-B2BD-4E0C4BACD5E0}"/>
    <dgm:cxn modelId="{DCBAF3DC-7C66-4559-8094-851922FC958C}" srcId="{94E06B0F-7C61-46A3-9E2F-7EDB3412205C}" destId="{E1A14A48-19D8-4B09-994E-2C62A70B7D0D}" srcOrd="0" destOrd="0" parTransId="{A3CEA8B1-71CA-4D59-9BC7-D86647BBA92C}" sibTransId="{B770065E-566B-4491-90B0-474005E4AE6A}"/>
    <dgm:cxn modelId="{1694B72E-1CEF-4135-A159-5307A8F5C658}" type="presOf" srcId="{E1A14A48-19D8-4B09-994E-2C62A70B7D0D}" destId="{E9FFA7D2-4276-4C01-873A-0D8F6920055F}" srcOrd="0" destOrd="4" presId="urn:microsoft.com/office/officeart/2005/8/layout/vList5"/>
    <dgm:cxn modelId="{FDA35F5E-D926-4DD8-B0FE-F509396C1E17}" type="presOf" srcId="{61558BB7-B173-4957-AFEF-A3BAE66881D7}" destId="{39F98F5F-5CCE-4E5F-8D61-C147D0DB101D}" srcOrd="0" destOrd="0" presId="urn:microsoft.com/office/officeart/2005/8/layout/vList5"/>
    <dgm:cxn modelId="{E6B16E96-C403-4C21-9EE1-2A061FB415E1}" type="presParOf" srcId="{74E933D5-20B5-4E8F-A829-D619894195C4}" destId="{C57F4F78-0B1C-41F9-B28B-B8AADA22181D}" srcOrd="0" destOrd="0" presId="urn:microsoft.com/office/officeart/2005/8/layout/vList5"/>
    <dgm:cxn modelId="{90101A47-CD14-4E2E-9698-CC0F1D4C9C32}" type="presParOf" srcId="{C57F4F78-0B1C-41F9-B28B-B8AADA22181D}" destId="{39F98F5F-5CCE-4E5F-8D61-C147D0DB101D}" srcOrd="0" destOrd="0" presId="urn:microsoft.com/office/officeart/2005/8/layout/vList5"/>
    <dgm:cxn modelId="{917BE8ED-7DB7-4235-874F-01AA53683839}" type="presParOf" srcId="{C57F4F78-0B1C-41F9-B28B-B8AADA22181D}" destId="{E9FFA7D2-4276-4C01-873A-0D8F692005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041AE-D209-47B9-8B0F-29326D5C3353}">
      <dsp:nvSpPr>
        <dsp:cNvPr id="0" name=""/>
        <dsp:cNvSpPr/>
      </dsp:nvSpPr>
      <dsp:spPr>
        <a:xfrm rot="5400000">
          <a:off x="285369" y="1193101"/>
          <a:ext cx="3406140" cy="1871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O problema</a:t>
          </a:r>
          <a:endParaRPr lang="pt-BR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Emulando um servidor remoto</a:t>
          </a:r>
          <a:endParaRPr lang="pt-BR" sz="2500" kern="1200"/>
        </a:p>
      </dsp:txBody>
      <dsp:txXfrm rot="-5400000">
        <a:off x="1052703" y="517125"/>
        <a:ext cx="1780114" cy="3223424"/>
      </dsp:txXfrm>
    </dsp:sp>
    <dsp:sp modelId="{E10C8C70-48E2-4B6A-A8F2-AC3AAD90F9E5}">
      <dsp:nvSpPr>
        <dsp:cNvPr id="0" name=""/>
        <dsp:cNvSpPr/>
      </dsp:nvSpPr>
      <dsp:spPr>
        <a:xfrm>
          <a:off x="0" y="0"/>
          <a:ext cx="1052703" cy="425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chemeClr val="bg1"/>
              </a:solidFill>
            </a:rPr>
            <a:t>Parte 1 – Introdução</a:t>
          </a:r>
          <a:endParaRPr lang="pt-BR" sz="1400" kern="1200" dirty="0">
            <a:solidFill>
              <a:schemeClr val="bg1"/>
            </a:solidFill>
          </a:endParaRPr>
        </a:p>
      </dsp:txBody>
      <dsp:txXfrm>
        <a:off x="51389" y="51389"/>
        <a:ext cx="949925" cy="4154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6C5F-CE1B-406A-A5E9-9D26B7419DF1}">
      <dsp:nvSpPr>
        <dsp:cNvPr id="0" name=""/>
        <dsp:cNvSpPr/>
      </dsp:nvSpPr>
      <dsp:spPr>
        <a:xfrm rot="5400000">
          <a:off x="848868" y="927925"/>
          <a:ext cx="3406140" cy="2401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Usando o Painel de Controle do XAMPP</a:t>
          </a:r>
          <a:endParaRPr lang="pt-BR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Teste inicial do servidor Apache: localhost (127.0.0.1)</a:t>
          </a:r>
          <a:endParaRPr lang="pt-BR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Teste inicial do PHP</a:t>
          </a:r>
          <a:endParaRPr lang="pt-BR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smtClean="0"/>
            <a:t>Teste inicial do MySQL usando o phpMyAdmin</a:t>
          </a:r>
          <a:endParaRPr lang="pt-BR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Upload e download de arquivos no servidor Apache</a:t>
          </a:r>
          <a:endParaRPr lang="pt-BR" sz="1700" kern="1200" dirty="0"/>
        </a:p>
      </dsp:txBody>
      <dsp:txXfrm rot="-5400000">
        <a:off x="1351026" y="543015"/>
        <a:ext cx="2284577" cy="3171646"/>
      </dsp:txXfrm>
    </dsp:sp>
    <dsp:sp modelId="{CBBDEA81-4E3C-40EC-A9DE-A18AB89F0640}">
      <dsp:nvSpPr>
        <dsp:cNvPr id="0" name=""/>
        <dsp:cNvSpPr/>
      </dsp:nvSpPr>
      <dsp:spPr>
        <a:xfrm>
          <a:off x="0" y="0"/>
          <a:ext cx="1351026" cy="425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Parte 2 – Testando o ambiente </a:t>
          </a:r>
          <a:endParaRPr lang="pt-BR" sz="2100" kern="1200" dirty="0"/>
        </a:p>
      </dsp:txBody>
      <dsp:txXfrm>
        <a:off x="65952" y="65952"/>
        <a:ext cx="1219122" cy="412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CB7D-9DC5-4D77-B2E5-B1DFE4B7872F}">
      <dsp:nvSpPr>
        <dsp:cNvPr id="0" name=""/>
        <dsp:cNvSpPr/>
      </dsp:nvSpPr>
      <dsp:spPr>
        <a:xfrm rot="5400000">
          <a:off x="661035" y="1016317"/>
          <a:ext cx="3406140" cy="2225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smtClean="0"/>
            <a:t>Visão geral e layout da IDE</a:t>
          </a:r>
          <a:endParaRPr lang="pt-BR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smtClean="0"/>
            <a:t>Debug.Log</a:t>
          </a:r>
          <a:endParaRPr lang="pt-BR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smtClean="0"/>
            <a:t>Teste inicial do Unity</a:t>
          </a:r>
          <a:endParaRPr lang="pt-BR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smtClean="0"/>
            <a:t>Sistema de Login</a:t>
          </a:r>
          <a:endParaRPr lang="pt-BR" sz="2600" kern="1200"/>
        </a:p>
      </dsp:txBody>
      <dsp:txXfrm rot="-5400000">
        <a:off x="1251585" y="534385"/>
        <a:ext cx="2116423" cy="3188906"/>
      </dsp:txXfrm>
    </dsp:sp>
    <dsp:sp modelId="{02366826-FDDD-458D-9D7B-11C08C3D8F36}">
      <dsp:nvSpPr>
        <dsp:cNvPr id="0" name=""/>
        <dsp:cNvSpPr/>
      </dsp:nvSpPr>
      <dsp:spPr>
        <a:xfrm>
          <a:off x="0" y="0"/>
          <a:ext cx="1251585" cy="425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Parte 3- Integrando as tecnologias</a:t>
          </a:r>
          <a:endParaRPr lang="pt-BR" sz="1700" kern="1200"/>
        </a:p>
      </dsp:txBody>
      <dsp:txXfrm>
        <a:off x="61097" y="61097"/>
        <a:ext cx="1129391" cy="4135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96A0B-F692-4953-82C8-E569F10D408D}">
      <dsp:nvSpPr>
        <dsp:cNvPr id="0" name=""/>
        <dsp:cNvSpPr/>
      </dsp:nvSpPr>
      <dsp:spPr>
        <a:xfrm rot="5400000">
          <a:off x="5984496" y="-2149614"/>
          <a:ext cx="1710431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Estrutura cliente-servidor</a:t>
          </a:r>
          <a:endParaRPr lang="pt-BR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Sobre segurança de dados</a:t>
          </a:r>
          <a:endParaRPr lang="pt-BR" sz="1500" kern="1200"/>
        </a:p>
      </dsp:txBody>
      <dsp:txXfrm rot="-5400000">
        <a:off x="3621024" y="297354"/>
        <a:ext cx="6353880" cy="1543439"/>
      </dsp:txXfrm>
    </dsp:sp>
    <dsp:sp modelId="{AF0D2B33-E6EE-4B70-94A1-E6F34E91C4DA}">
      <dsp:nvSpPr>
        <dsp:cNvPr id="0" name=""/>
        <dsp:cNvSpPr/>
      </dsp:nvSpPr>
      <dsp:spPr>
        <a:xfrm>
          <a:off x="0" y="53"/>
          <a:ext cx="3621024" cy="2138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smtClean="0"/>
            <a:t>O PROBLEMA</a:t>
          </a:r>
          <a:endParaRPr lang="pt-BR" sz="4100" kern="1200"/>
        </a:p>
      </dsp:txBody>
      <dsp:txXfrm>
        <a:off x="104370" y="104423"/>
        <a:ext cx="3412284" cy="1929299"/>
      </dsp:txXfrm>
    </dsp:sp>
    <dsp:sp modelId="{A3FC3CE0-7584-4D03-AD07-A9187BE15348}">
      <dsp:nvSpPr>
        <dsp:cNvPr id="0" name=""/>
        <dsp:cNvSpPr/>
      </dsp:nvSpPr>
      <dsp:spPr>
        <a:xfrm rot="5400000">
          <a:off x="5984496" y="95325"/>
          <a:ext cx="1710431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Apache</a:t>
          </a:r>
          <a:endParaRPr lang="pt-BR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PHP</a:t>
          </a:r>
          <a:endParaRPr lang="pt-BR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MySQL</a:t>
          </a:r>
          <a:endParaRPr lang="pt-BR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LAMP E XAMPP</a:t>
          </a:r>
          <a:endParaRPr lang="pt-BR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Notepad++</a:t>
          </a:r>
          <a:endParaRPr lang="pt-BR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/>
            <a:t>Unity</a:t>
          </a:r>
          <a:endParaRPr lang="pt-BR" sz="1500" kern="1200"/>
        </a:p>
      </dsp:txBody>
      <dsp:txXfrm rot="-5400000">
        <a:off x="3621024" y="2542293"/>
        <a:ext cx="6353880" cy="1543439"/>
      </dsp:txXfrm>
    </dsp:sp>
    <dsp:sp modelId="{6B51CDA7-705C-4529-8CC6-621E3CA4B7F1}">
      <dsp:nvSpPr>
        <dsp:cNvPr id="0" name=""/>
        <dsp:cNvSpPr/>
      </dsp:nvSpPr>
      <dsp:spPr>
        <a:xfrm>
          <a:off x="0" y="2244994"/>
          <a:ext cx="3621024" cy="2138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smtClean="0"/>
            <a:t>EMULANDO UM SERVIDOR REMOTO</a:t>
          </a:r>
          <a:endParaRPr lang="pt-BR" sz="4100" kern="1200"/>
        </a:p>
      </dsp:txBody>
      <dsp:txXfrm>
        <a:off x="104370" y="2349364"/>
        <a:ext cx="3412284" cy="1929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1848C-A565-41C3-8AFE-2025E4FFBA1D}">
      <dsp:nvSpPr>
        <dsp:cNvPr id="0" name=""/>
        <dsp:cNvSpPr/>
      </dsp:nvSpPr>
      <dsp:spPr>
        <a:xfrm rot="5400000">
          <a:off x="6619326" y="-2942862"/>
          <a:ext cx="440771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Serviço x módulo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Ativando e desativando um módulo</a:t>
          </a:r>
          <a:endParaRPr lang="pt-BR" sz="1600" kern="1200" dirty="0"/>
        </a:p>
      </dsp:txBody>
      <dsp:txXfrm rot="-5400000">
        <a:off x="3621024" y="76957"/>
        <a:ext cx="6415859" cy="397737"/>
      </dsp:txXfrm>
    </dsp:sp>
    <dsp:sp modelId="{75A0B9C0-333A-471B-BE0D-88C87B1A891E}">
      <dsp:nvSpPr>
        <dsp:cNvPr id="0" name=""/>
        <dsp:cNvSpPr/>
      </dsp:nvSpPr>
      <dsp:spPr>
        <a:xfrm>
          <a:off x="0" y="343"/>
          <a:ext cx="3621024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Usando o Painel de Controle do XAMPP</a:t>
          </a:r>
          <a:endParaRPr lang="pt-BR" sz="1500" kern="1200"/>
        </a:p>
      </dsp:txBody>
      <dsp:txXfrm>
        <a:off x="26896" y="27239"/>
        <a:ext cx="3567232" cy="497172"/>
      </dsp:txXfrm>
    </dsp:sp>
    <dsp:sp modelId="{A8918E9B-C245-408F-9FA2-9CA26A5BBAB0}">
      <dsp:nvSpPr>
        <dsp:cNvPr id="0" name=""/>
        <dsp:cNvSpPr/>
      </dsp:nvSpPr>
      <dsp:spPr>
        <a:xfrm>
          <a:off x="0" y="578855"/>
          <a:ext cx="3621024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Teste inicial do servidor Apache: localhost (127.0.0.1)</a:t>
          </a:r>
          <a:endParaRPr lang="pt-BR" sz="1500" kern="1200"/>
        </a:p>
      </dsp:txBody>
      <dsp:txXfrm>
        <a:off x="26896" y="605751"/>
        <a:ext cx="3567232" cy="497172"/>
      </dsp:txXfrm>
    </dsp:sp>
    <dsp:sp modelId="{BF2E6178-C293-421B-BBF5-2C0297F904D9}">
      <dsp:nvSpPr>
        <dsp:cNvPr id="0" name=""/>
        <dsp:cNvSpPr/>
      </dsp:nvSpPr>
      <dsp:spPr>
        <a:xfrm>
          <a:off x="0" y="1157368"/>
          <a:ext cx="3621024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Teste inicial do PHP</a:t>
          </a:r>
          <a:endParaRPr lang="pt-BR" sz="1500" kern="1200"/>
        </a:p>
      </dsp:txBody>
      <dsp:txXfrm>
        <a:off x="26896" y="1184264"/>
        <a:ext cx="3567232" cy="497172"/>
      </dsp:txXfrm>
    </dsp:sp>
    <dsp:sp modelId="{8D2F7B45-72F2-4B82-97E4-12049BDF4DEA}">
      <dsp:nvSpPr>
        <dsp:cNvPr id="0" name=""/>
        <dsp:cNvSpPr/>
      </dsp:nvSpPr>
      <dsp:spPr>
        <a:xfrm>
          <a:off x="0" y="1735880"/>
          <a:ext cx="3621024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Teste inicial do MySQL usando o phpMyAdmin</a:t>
          </a:r>
          <a:endParaRPr lang="pt-BR" sz="1500" kern="1200"/>
        </a:p>
      </dsp:txBody>
      <dsp:txXfrm>
        <a:off x="26896" y="1762776"/>
        <a:ext cx="3567232" cy="497172"/>
      </dsp:txXfrm>
    </dsp:sp>
    <dsp:sp modelId="{22BE5CB3-B62A-420F-A031-7AF3A6FA474D}">
      <dsp:nvSpPr>
        <dsp:cNvPr id="0" name=""/>
        <dsp:cNvSpPr/>
      </dsp:nvSpPr>
      <dsp:spPr>
        <a:xfrm>
          <a:off x="0" y="2314392"/>
          <a:ext cx="3621024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Criando uma pasta dentro do servidor</a:t>
          </a:r>
          <a:endParaRPr lang="pt-BR" sz="1500" kern="1200"/>
        </a:p>
      </dsp:txBody>
      <dsp:txXfrm>
        <a:off x="26896" y="2341288"/>
        <a:ext cx="3567232" cy="497172"/>
      </dsp:txXfrm>
    </dsp:sp>
    <dsp:sp modelId="{504AA700-8E81-4A1C-B77A-BCA0B29471D8}">
      <dsp:nvSpPr>
        <dsp:cNvPr id="0" name=""/>
        <dsp:cNvSpPr/>
      </dsp:nvSpPr>
      <dsp:spPr>
        <a:xfrm>
          <a:off x="0" y="2892904"/>
          <a:ext cx="3621024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FTP x salvar direto na pasta</a:t>
          </a:r>
          <a:endParaRPr lang="pt-BR" sz="1500" kern="1200"/>
        </a:p>
      </dsp:txBody>
      <dsp:txXfrm>
        <a:off x="26896" y="2919800"/>
        <a:ext cx="3567232" cy="497172"/>
      </dsp:txXfrm>
    </dsp:sp>
    <dsp:sp modelId="{5DC50AF8-5C55-4C14-85EE-D29FF0045DF6}">
      <dsp:nvSpPr>
        <dsp:cNvPr id="0" name=""/>
        <dsp:cNvSpPr/>
      </dsp:nvSpPr>
      <dsp:spPr>
        <a:xfrm>
          <a:off x="0" y="3471417"/>
          <a:ext cx="3621024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Testes de inserção, alteração e deleção de dados com PHP+MySQL</a:t>
          </a:r>
          <a:endParaRPr lang="pt-BR" sz="1500" kern="1200"/>
        </a:p>
      </dsp:txBody>
      <dsp:txXfrm>
        <a:off x="26896" y="3498313"/>
        <a:ext cx="3567232" cy="4971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FA7D2-4276-4C01-873A-0D8F6920055F}">
      <dsp:nvSpPr>
        <dsp:cNvPr id="0" name=""/>
        <dsp:cNvSpPr/>
      </dsp:nvSpPr>
      <dsp:spPr>
        <a:xfrm rot="5400000">
          <a:off x="5230621" y="-1207325"/>
          <a:ext cx="3218180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Visão geral e layout da IDE do </a:t>
          </a:r>
          <a:r>
            <a:rPr lang="pt-BR" sz="2500" kern="1200" dirty="0" err="1" smtClean="0"/>
            <a:t>Unity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err="1" smtClean="0"/>
            <a:t>Debug.Log</a:t>
          </a:r>
          <a:r>
            <a:rPr lang="pt-BR" sz="2500" kern="1200" dirty="0" smtClean="0"/>
            <a:t> no </a:t>
          </a:r>
          <a:r>
            <a:rPr lang="pt-BR" sz="2500" kern="1200" dirty="0" err="1" smtClean="0"/>
            <a:t>Unity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Teste inicial do </a:t>
          </a:r>
          <a:r>
            <a:rPr lang="pt-BR" sz="2500" kern="1200" dirty="0" err="1" smtClean="0"/>
            <a:t>Unity</a:t>
          </a:r>
          <a:endParaRPr lang="pt-B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Sistema de Login</a:t>
          </a:r>
          <a:endParaRPr lang="pt-BR" sz="2500" kern="120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Funcionamento desejado</a:t>
          </a:r>
          <a:endParaRPr lang="pt-BR" sz="2500" kern="120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smtClean="0"/>
            <a:t>Testes de inserção e login do usuário com Unity+PHP+MySQL no jogo</a:t>
          </a:r>
          <a:endParaRPr lang="pt-BR" sz="2500" kern="1200"/>
        </a:p>
      </dsp:txBody>
      <dsp:txXfrm rot="-5400000">
        <a:off x="3621024" y="559371"/>
        <a:ext cx="6280277" cy="2903982"/>
      </dsp:txXfrm>
    </dsp:sp>
    <dsp:sp modelId="{39F98F5F-5CCE-4E5F-8D61-C147D0DB101D}">
      <dsp:nvSpPr>
        <dsp:cNvPr id="0" name=""/>
        <dsp:cNvSpPr/>
      </dsp:nvSpPr>
      <dsp:spPr>
        <a:xfrm>
          <a:off x="0" y="0"/>
          <a:ext cx="3621024" cy="4022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kern="1200" dirty="0" smtClean="0"/>
            <a:t>Integrando as tecnologias</a:t>
          </a:r>
          <a:endParaRPr lang="pt-BR" sz="4900" kern="1200" dirty="0"/>
        </a:p>
      </dsp:txBody>
      <dsp:txXfrm>
        <a:off x="176764" y="176764"/>
        <a:ext cx="3267496" cy="3669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D9B1305-C64D-497D-A453-FB69030AE636}" type="datetimeFigureOut">
              <a:rPr lang="pt-BR"/>
              <a:pPr>
                <a:defRPr/>
              </a:pPr>
              <a:t>18/10/2017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B811198-B06A-44BE-BEFA-8B44E8C17A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3659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5B3996-0818-4591-8358-C9C2D33EC74D}" type="datetimeFigureOut">
              <a:rPr lang="pt-BR"/>
              <a:pPr>
                <a:defRPr/>
              </a:pPr>
              <a:t>18/10/2017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A649E86-9D96-40F0-81A7-EC5C9C08D30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59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49E86-9D96-40F0-81A7-EC5C9C08D301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554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8342E-67F4-46CD-B1FF-34C0F963417B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40C22-A074-425F-9B64-8621C23AF3B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5380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604E-2A13-4988-8B8B-40C92233BAA0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2BF9-4A7C-4E5B-B828-0D92C561A1D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548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1C1D6-AD3A-4275-881D-CA01C64E74BF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0F1D4-310E-4E10-B0B9-FE673601151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6448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5AC3-5F53-43C3-BE6A-73FF0FA234C0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D0326-A1E0-48DF-820D-1330686B3FA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1421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74A3D-3AC5-406B-9E43-87587CEA1609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2264-5606-4804-A143-4DA0D62A721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118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7B21B-B3EA-43F8-A58E-DB1F2B3688CC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45572-6FC2-4634-BC27-BF2668120B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674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C1A6-56EF-48B1-871A-B872913387CE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88B73-92DD-44A5-B145-7BA1ACBA01F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559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8D79-5608-4F2B-BA70-B92CF18615F6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156D8-B5A3-4037-BB58-F0C5933887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3584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10C2B-1BFD-48D8-882C-5FABEC10E715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B2608-F312-4136-AFD5-985C35B9C13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36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94CCE61F-FD48-4185-8D22-B41E69F19286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B8DBD-5AC7-4448-BD4E-CC19ABCCD06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80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C5E3E-71EE-48F6-A627-AF2C4171726C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B2C98-85F5-4684-928E-1657B52B4C7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270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9E30F29-D82C-4C08-B0CD-66647C593CA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8689D782-4B02-4ACC-A4D7-C2314AF11BED}" type="slidenum">
              <a:rPr lang="en-US" altLang="pt-BR"/>
              <a:pPr/>
              <a:t>‹nº›</a:t>
            </a:fld>
            <a:endParaRPr lang="en-US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04" y="200603"/>
            <a:ext cx="3000996" cy="51779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" y="156410"/>
            <a:ext cx="848853" cy="757578"/>
          </a:xfrm>
          <a:prstGeom prst="rect">
            <a:avLst/>
          </a:prstGeom>
        </p:spPr>
      </p:pic>
      <p:sp>
        <p:nvSpPr>
          <p:cNvPr id="13" name="CaixaDeTexto 12"/>
          <p:cNvSpPr txBox="1"/>
          <p:nvPr userDrawn="1"/>
        </p:nvSpPr>
        <p:spPr>
          <a:xfrm>
            <a:off x="790548" y="535199"/>
            <a:ext cx="113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LARVA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0" r:id="rId2"/>
    <p:sldLayoutId id="2147483726" r:id="rId3"/>
    <p:sldLayoutId id="2147483721" r:id="rId4"/>
    <p:sldLayoutId id="2147483722" r:id="rId5"/>
    <p:sldLayoutId id="2147483723" r:id="rId6"/>
    <p:sldLayoutId id="2147483727" r:id="rId7"/>
    <p:sldLayoutId id="2147483728" r:id="rId8"/>
    <p:sldLayoutId id="2147483729" r:id="rId9"/>
    <p:sldLayoutId id="2147483724" r:id="rId10"/>
    <p:sldLayoutId id="2147483730" r:id="rId11"/>
  </p:sldLayoutIdLst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90488" indent="-90488" algn="l" rtl="0" eaLnBrk="1" fontAlgn="base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e.unity.com/download?ref=personal" TargetMode="External"/><Relationship Id="rId4" Type="http://schemas.openxmlformats.org/officeDocument/2006/relationships/hyperlink" Target="https://filezilla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1143000"/>
          </a:xfrm>
        </p:spPr>
        <p:txBody>
          <a:bodyPr rtlCol="0">
            <a:normAutofit fontScale="77500" lnSpcReduction="20000"/>
          </a:bodyPr>
          <a:lstStyle/>
          <a:p>
            <a:pPr algn="ctr"/>
            <a:r>
              <a:rPr lang="pt-BR" sz="3200" b="1" dirty="0" smtClean="0"/>
              <a:t>salvador </a:t>
            </a:r>
            <a:r>
              <a:rPr lang="pt-BR" sz="3200" b="1" dirty="0"/>
              <a:t>Sergi </a:t>
            </a:r>
            <a:r>
              <a:rPr lang="pt-BR" sz="3200" b="1" dirty="0" err="1" smtClean="0"/>
              <a:t>Agati</a:t>
            </a:r>
            <a:r>
              <a:rPr lang="pt-BR" sz="3200" b="1" dirty="0" smtClean="0"/>
              <a:t>, EE</a:t>
            </a:r>
            <a:endParaRPr lang="pt-BR" sz="3200" b="1" dirty="0" smtClean="0"/>
          </a:p>
          <a:p>
            <a:pPr algn="ctr"/>
            <a:r>
              <a:rPr lang="pt-BR" sz="3200" b="1" dirty="0" smtClean="0"/>
              <a:t>LARVA – LABORATORY FOR RESEARCH ON VISUAL APPLICATIONS</a:t>
            </a:r>
            <a:endParaRPr lang="pt-BR" sz="3200" b="1" dirty="0"/>
          </a:p>
          <a:p>
            <a:pPr algn="ctr"/>
            <a:endParaRPr lang="pt-BR" sz="3200" b="1" dirty="0"/>
          </a:p>
          <a:p>
            <a:pPr fontAlgn="auto">
              <a:defRPr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46" y="813674"/>
            <a:ext cx="1174428" cy="10481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14222" y="1137012"/>
            <a:ext cx="129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LARVA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1400" b="1" dirty="0" smtClean="0"/>
              <a:t>15 </a:t>
            </a:r>
            <a:r>
              <a:rPr lang="en-US" sz="1400" b="1" dirty="0" err="1" smtClean="0"/>
              <a:t>anos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56" y="813674"/>
            <a:ext cx="2320583" cy="92823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242388" y="1950503"/>
            <a:ext cx="9849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/>
              <a:t>Usando </a:t>
            </a:r>
            <a:r>
              <a:rPr lang="pt-BR" sz="3600" b="1" dirty="0" err="1" smtClean="0"/>
              <a:t>Unity</a:t>
            </a:r>
            <a:r>
              <a:rPr lang="pt-BR" sz="3600" b="1" dirty="0" smtClean="0"/>
              <a:t> (C#), Apache, </a:t>
            </a:r>
            <a:r>
              <a:rPr lang="pt-BR" sz="3600" b="1" dirty="0" err="1" smtClean="0"/>
              <a:t>MySql</a:t>
            </a:r>
            <a:r>
              <a:rPr lang="pt-BR" sz="3600" b="1" dirty="0"/>
              <a:t> e </a:t>
            </a:r>
            <a:r>
              <a:rPr lang="pt-BR" sz="3600" b="1" dirty="0" smtClean="0"/>
              <a:t>PHP para criar um sistema BÁSICO de </a:t>
            </a:r>
            <a:r>
              <a:rPr lang="pt-BR" sz="3600" b="1" dirty="0" err="1" smtClean="0"/>
              <a:t>login</a:t>
            </a:r>
            <a:r>
              <a:rPr lang="pt-BR" sz="3600" b="1" dirty="0" smtClean="0"/>
              <a:t> para um jogo</a:t>
            </a:r>
            <a:endParaRPr lang="pt-BR" sz="3600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69" y="1018891"/>
            <a:ext cx="3000996" cy="517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2 – Testando o ambiente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2126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10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2 – Testando o ambiente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XAMPP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Usando o Painel de Controle do </a:t>
            </a:r>
            <a:r>
              <a:rPr lang="pt-BR" sz="2400" dirty="0" smtClean="0"/>
              <a:t>XAMPP: serviço x módulo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Teste inicial do servidor Apache: abrir navegador e digitar: </a:t>
            </a:r>
            <a:r>
              <a:rPr lang="pt-BR" sz="2400" dirty="0" err="1" smtClean="0"/>
              <a:t>localhost</a:t>
            </a:r>
            <a:r>
              <a:rPr lang="pt-BR" sz="2400" dirty="0" smtClean="0"/>
              <a:t> ou 127.0.0.1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Teste inicial do PHP: Clicar no menu superior, [</a:t>
            </a:r>
            <a:r>
              <a:rPr lang="pt-BR" sz="2400" dirty="0" err="1" smtClean="0"/>
              <a:t>PHPInfo</a:t>
            </a:r>
            <a:r>
              <a:rPr lang="pt-BR" sz="2400" dirty="0" smtClean="0"/>
              <a:t>]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Teste </a:t>
            </a:r>
            <a:r>
              <a:rPr lang="pt-BR" sz="2400" dirty="0" smtClean="0"/>
              <a:t>inicial do MySQL: Menu superior, clicar em [</a:t>
            </a:r>
            <a:r>
              <a:rPr lang="pt-BR" sz="2400" dirty="0" err="1" smtClean="0"/>
              <a:t>phpMyAdmin</a:t>
            </a:r>
            <a:r>
              <a:rPr lang="pt-BR" sz="2400" dirty="0" smtClean="0"/>
              <a:t>]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Criar a pasta dentro do servidor: .../</a:t>
            </a:r>
            <a:r>
              <a:rPr lang="pt-BR" sz="2400" dirty="0" err="1" smtClean="0"/>
              <a:t>xampp</a:t>
            </a:r>
            <a:r>
              <a:rPr lang="pt-BR" sz="2400" dirty="0" smtClean="0"/>
              <a:t>/</a:t>
            </a:r>
            <a:r>
              <a:rPr lang="pt-BR" sz="2400" dirty="0" err="1" smtClean="0"/>
              <a:t>htdocs</a:t>
            </a:r>
            <a:r>
              <a:rPr lang="pt-BR" sz="2400" dirty="0" smtClean="0"/>
              <a:t>/</a:t>
            </a:r>
            <a:r>
              <a:rPr lang="pt-BR" sz="2400" dirty="0" err="1" smtClean="0"/>
              <a:t>unityweb</a:t>
            </a:r>
            <a:endParaRPr lang="pt-BR" sz="24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Criar a pasta dentro de documentos: .../Documentos/cliente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11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10848974" y="5431338"/>
            <a:ext cx="714375" cy="7048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2 – Testando o ambiente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NOTEPAD++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Criar o script “</a:t>
            </a:r>
            <a:r>
              <a:rPr lang="pt-BR" sz="2400" dirty="0" err="1" smtClean="0"/>
              <a:t>ola.php</a:t>
            </a:r>
            <a:r>
              <a:rPr lang="pt-BR" sz="2400" dirty="0" smtClean="0"/>
              <a:t>” e salvar na pasta c:/cliente/php/ </a:t>
            </a:r>
            <a:r>
              <a:rPr lang="pt-BR" sz="2400" dirty="0" err="1" smtClean="0"/>
              <a:t>ola.php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FILEZILLA</a:t>
            </a:r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Configurar dados do servidor no </a:t>
            </a:r>
            <a:r>
              <a:rPr lang="pt-BR" sz="2000" dirty="0" err="1" smtClean="0"/>
              <a:t>Filezilla</a:t>
            </a:r>
            <a:endParaRPr lang="pt-BR" sz="2000" dirty="0" smtClean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“Subir” o arquivo “</a:t>
            </a:r>
            <a:r>
              <a:rPr lang="pt-BR" sz="2000" dirty="0" err="1" smtClean="0"/>
              <a:t>ola.php</a:t>
            </a:r>
            <a:r>
              <a:rPr lang="pt-BR" sz="2000" dirty="0" smtClean="0"/>
              <a:t>” , da pasta  cliente,  para o servidor na pasta .../</a:t>
            </a:r>
            <a:r>
              <a:rPr lang="pt-BR" sz="2000" dirty="0" err="1" smtClean="0"/>
              <a:t>xampp</a:t>
            </a:r>
            <a:r>
              <a:rPr lang="pt-BR" sz="2000" dirty="0" smtClean="0"/>
              <a:t>/</a:t>
            </a:r>
            <a:r>
              <a:rPr lang="pt-BR" sz="2000" dirty="0" err="1" smtClean="0"/>
              <a:t>htdocs</a:t>
            </a:r>
            <a:r>
              <a:rPr lang="pt-BR" sz="2000" dirty="0" smtClean="0"/>
              <a:t>/</a:t>
            </a:r>
            <a:r>
              <a:rPr lang="pt-BR" sz="2000" dirty="0" err="1" smtClean="0"/>
              <a:t>ola.php</a:t>
            </a:r>
            <a:r>
              <a:rPr lang="pt-BR" sz="2000" dirty="0" smtClean="0"/>
              <a:t> e conferir no browser: 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/</a:t>
            </a:r>
            <a:r>
              <a:rPr lang="pt-BR" sz="2000" dirty="0" err="1" smtClean="0"/>
              <a:t>ola.php</a:t>
            </a:r>
            <a:r>
              <a:rPr lang="pt-BR" sz="2000" dirty="0" smtClean="0"/>
              <a:t>.</a:t>
            </a:r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12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3" name="Elipse 2"/>
          <p:cNvSpPr/>
          <p:nvPr/>
        </p:nvSpPr>
        <p:spPr>
          <a:xfrm>
            <a:off x="10848974" y="5431338"/>
            <a:ext cx="714375" cy="7048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1275672" y="4075275"/>
            <a:ext cx="1747157" cy="800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 Cliente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65273" y="4706098"/>
            <a:ext cx="92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Internet</a:t>
            </a:r>
            <a:endParaRPr lang="pt-BR" sz="1600" dirty="0"/>
          </a:p>
        </p:txBody>
      </p:sp>
      <p:sp>
        <p:nvSpPr>
          <p:cNvPr id="9" name="Fluxograma: Processo 8"/>
          <p:cNvSpPr/>
          <p:nvPr/>
        </p:nvSpPr>
        <p:spPr>
          <a:xfrm>
            <a:off x="3599770" y="4126064"/>
            <a:ext cx="1020536" cy="693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Modem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6089539" y="4474185"/>
            <a:ext cx="1318532" cy="23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04" y="4318399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063898" y="4317672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17" name="Conector de seta reta 16"/>
          <p:cNvCxnSpPr/>
          <p:nvPr/>
        </p:nvCxnSpPr>
        <p:spPr>
          <a:xfrm flipV="1">
            <a:off x="3022829" y="4473046"/>
            <a:ext cx="576941" cy="22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4620306" y="4492318"/>
            <a:ext cx="443593" cy="51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1172937" y="5783763"/>
            <a:ext cx="3463017" cy="310456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C:\cliente\php\ola.php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1743075" y="4875375"/>
            <a:ext cx="85725" cy="908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xograma: Processo 37"/>
          <p:cNvSpPr/>
          <p:nvPr/>
        </p:nvSpPr>
        <p:spPr>
          <a:xfrm>
            <a:off x="7408071" y="4127203"/>
            <a:ext cx="922564" cy="693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Modem</a:t>
            </a:r>
            <a:endParaRPr lang="pt-BR" dirty="0"/>
          </a:p>
        </p:txBody>
      </p:sp>
      <p:sp>
        <p:nvSpPr>
          <p:cNvPr id="39" name="Fluxograma: Processo 38"/>
          <p:cNvSpPr/>
          <p:nvPr/>
        </p:nvSpPr>
        <p:spPr>
          <a:xfrm>
            <a:off x="6893039" y="2828797"/>
            <a:ext cx="1747157" cy="800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Apache</a:t>
            </a:r>
            <a:endParaRPr lang="pt-BR" dirty="0"/>
          </a:p>
        </p:txBody>
      </p:sp>
      <p:sp>
        <p:nvSpPr>
          <p:cNvPr id="40" name="Fluxograma: Disco magnético 39"/>
          <p:cNvSpPr/>
          <p:nvPr/>
        </p:nvSpPr>
        <p:spPr>
          <a:xfrm>
            <a:off x="9829799" y="3637978"/>
            <a:ext cx="1019175" cy="14042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41" name="Conector de seta reta 40"/>
          <p:cNvCxnSpPr>
            <a:stCxn id="38" idx="0"/>
          </p:cNvCxnSpPr>
          <p:nvPr/>
        </p:nvCxnSpPr>
        <p:spPr>
          <a:xfrm flipV="1">
            <a:off x="7869353" y="3637978"/>
            <a:ext cx="23812" cy="489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 flipV="1">
            <a:off x="8439151" y="3628898"/>
            <a:ext cx="1390648" cy="711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Processo 42"/>
          <p:cNvSpPr/>
          <p:nvPr/>
        </p:nvSpPr>
        <p:spPr>
          <a:xfrm>
            <a:off x="9086166" y="2876486"/>
            <a:ext cx="2896283" cy="514414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localhost</a:t>
            </a:r>
            <a:r>
              <a:rPr lang="pt-BR" dirty="0" smtClean="0">
                <a:solidFill>
                  <a:schemeClr val="tx1"/>
                </a:solidFill>
              </a:rPr>
              <a:t>/</a:t>
            </a:r>
            <a:r>
              <a:rPr lang="pt-BR" dirty="0" err="1" smtClean="0">
                <a:solidFill>
                  <a:schemeClr val="tx1"/>
                </a:solidFill>
              </a:rPr>
              <a:t>ola.php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 flipH="1">
            <a:off x="8718437" y="3205114"/>
            <a:ext cx="367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2 – Testando o ambiente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FTP X EDITAR NA PASTA QUE SIMULA O SERVIDOR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 o </a:t>
            </a:r>
            <a:r>
              <a:rPr lang="pt-BR" sz="2400" dirty="0" err="1" smtClean="0"/>
              <a:t>Notepad</a:t>
            </a:r>
            <a:r>
              <a:rPr lang="pt-BR" sz="2400" dirty="0" smtClean="0"/>
              <a:t>++ abrir o script diretamente na pasta </a:t>
            </a:r>
            <a:r>
              <a:rPr lang="pt-BR" sz="2400" dirty="0" err="1" smtClean="0"/>
              <a:t>xampp</a:t>
            </a:r>
            <a:r>
              <a:rPr lang="pt-BR" sz="2400" dirty="0" smtClean="0"/>
              <a:t>/</a:t>
            </a:r>
            <a:r>
              <a:rPr lang="pt-BR" sz="2400" dirty="0" err="1" smtClean="0"/>
              <a:t>htdocs</a:t>
            </a:r>
            <a:r>
              <a:rPr lang="pt-BR" sz="2400" dirty="0" smtClean="0"/>
              <a:t>/</a:t>
            </a:r>
            <a:r>
              <a:rPr lang="pt-BR" sz="2400" dirty="0" err="1" smtClean="0"/>
              <a:t>unityweb</a:t>
            </a:r>
            <a:r>
              <a:rPr lang="pt-BR" sz="2400" dirty="0" smtClean="0"/>
              <a:t>/</a:t>
            </a:r>
            <a:r>
              <a:rPr lang="pt-BR" sz="2400" dirty="0"/>
              <a:t> </a:t>
            </a:r>
            <a:r>
              <a:rPr lang="pt-BR" sz="2400" dirty="0" err="1"/>
              <a:t>ola.php</a:t>
            </a:r>
            <a:r>
              <a:rPr lang="pt-BR" sz="2400" dirty="0" smtClean="0"/>
              <a:t> , modificar e  salvar na mesma pasta. 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Testar a mudança no navegador em</a:t>
            </a:r>
          </a:p>
          <a:p>
            <a:pPr marL="292100" lvl="1" indent="0">
              <a:buNone/>
            </a:pPr>
            <a:r>
              <a:rPr lang="pt-BR" sz="2400" dirty="0" err="1" smtClean="0"/>
              <a:t>localhost</a:t>
            </a:r>
            <a:r>
              <a:rPr lang="pt-BR" sz="2400" dirty="0" smtClean="0"/>
              <a:t>/</a:t>
            </a:r>
            <a:r>
              <a:rPr lang="pt-BR" sz="2400" dirty="0" err="1" smtClean="0"/>
              <a:t>unityweb</a:t>
            </a:r>
            <a:r>
              <a:rPr lang="pt-BR" sz="2400" dirty="0" smtClean="0"/>
              <a:t>/</a:t>
            </a:r>
            <a:r>
              <a:rPr lang="pt-BR" sz="2400" dirty="0" err="1" smtClean="0"/>
              <a:t>ola.php</a:t>
            </a:r>
            <a:r>
              <a:rPr lang="pt-BR" sz="2400" dirty="0" smtClean="0"/>
              <a:t>.</a:t>
            </a:r>
            <a:endParaRPr lang="pt-BR" sz="2000" dirty="0" smtClean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13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3" name="Elipse 2"/>
          <p:cNvSpPr/>
          <p:nvPr/>
        </p:nvSpPr>
        <p:spPr>
          <a:xfrm>
            <a:off x="10848974" y="5431338"/>
            <a:ext cx="714375" cy="7048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910319" y="3000612"/>
            <a:ext cx="10809512" cy="3265422"/>
            <a:chOff x="1172937" y="2828797"/>
            <a:chExt cx="10809512" cy="3265422"/>
          </a:xfrm>
        </p:grpSpPr>
        <p:sp>
          <p:nvSpPr>
            <p:cNvPr id="8" name="CaixaDeTexto 7"/>
            <p:cNvSpPr txBox="1"/>
            <p:nvPr/>
          </p:nvSpPr>
          <p:spPr>
            <a:xfrm>
              <a:off x="5042805" y="5210269"/>
              <a:ext cx="1015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Internet</a:t>
              </a:r>
              <a:endParaRPr lang="pt-BR" sz="1600" dirty="0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1172937" y="2828797"/>
              <a:ext cx="10809512" cy="3265422"/>
              <a:chOff x="1172937" y="2828797"/>
              <a:chExt cx="10809512" cy="3265422"/>
            </a:xfrm>
          </p:grpSpPr>
          <p:sp>
            <p:nvSpPr>
              <p:cNvPr id="7" name="Fluxograma: Processo 6"/>
              <p:cNvSpPr/>
              <p:nvPr/>
            </p:nvSpPr>
            <p:spPr>
              <a:xfrm>
                <a:off x="1172937" y="4464377"/>
                <a:ext cx="1747157" cy="8001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Computador Cliente</a:t>
                </a:r>
                <a:endParaRPr lang="pt-BR" dirty="0"/>
              </a:p>
            </p:txBody>
          </p:sp>
          <p:sp>
            <p:nvSpPr>
              <p:cNvPr id="9" name="Fluxograma: Processo 8"/>
              <p:cNvSpPr/>
              <p:nvPr/>
            </p:nvSpPr>
            <p:spPr>
              <a:xfrm>
                <a:off x="3497035" y="4515166"/>
                <a:ext cx="1020536" cy="69396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Modem</a:t>
                </a:r>
                <a:endParaRPr lang="pt-BR" dirty="0"/>
              </a:p>
            </p:txBody>
          </p:sp>
          <p:sp>
            <p:nvSpPr>
              <p:cNvPr id="10" name="Fluxograma: Processo 9"/>
              <p:cNvSpPr/>
              <p:nvPr/>
            </p:nvSpPr>
            <p:spPr>
              <a:xfrm>
                <a:off x="7305336" y="4516305"/>
                <a:ext cx="922564" cy="69396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Modem</a:t>
                </a:r>
                <a:endParaRPr lang="pt-BR" dirty="0"/>
              </a:p>
            </p:txBody>
          </p:sp>
          <p:cxnSp>
            <p:nvCxnSpPr>
              <p:cNvPr id="11" name="Conector de seta reta 10"/>
              <p:cNvCxnSpPr>
                <a:endCxn id="10" idx="1"/>
              </p:cNvCxnSpPr>
              <p:nvPr/>
            </p:nvCxnSpPr>
            <p:spPr>
              <a:xfrm flipV="1">
                <a:off x="5986804" y="4863287"/>
                <a:ext cx="1318532" cy="2325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uxograma: Processo 11"/>
              <p:cNvSpPr/>
              <p:nvPr/>
            </p:nvSpPr>
            <p:spPr>
              <a:xfrm>
                <a:off x="6893039" y="2828797"/>
                <a:ext cx="1747157" cy="8001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Servidor Apache</a:t>
                </a:r>
                <a:endParaRPr lang="pt-BR" dirty="0"/>
              </a:p>
            </p:txBody>
          </p:sp>
          <p:sp>
            <p:nvSpPr>
              <p:cNvPr id="13" name="Fluxograma: Disco magnético 12"/>
              <p:cNvSpPr/>
              <p:nvPr/>
            </p:nvSpPr>
            <p:spPr>
              <a:xfrm>
                <a:off x="9727064" y="4027080"/>
                <a:ext cx="1019175" cy="140425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Banco de dados</a:t>
                </a:r>
                <a:endParaRPr lang="pt-BR" dirty="0"/>
              </a:p>
            </p:txBody>
          </p:sp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069" y="4707501"/>
                <a:ext cx="334735" cy="334735"/>
              </a:xfrm>
              <a:prstGeom prst="rect">
                <a:avLst/>
              </a:prstGeom>
              <a:scene3d>
                <a:camera prst="orthographicFront">
                  <a:rot lat="0" lon="0" rev="5400000"/>
                </a:camera>
                <a:lightRig rig="threePt" dir="t"/>
              </a:scene3d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4961163" y="4706774"/>
                <a:ext cx="334735" cy="334735"/>
              </a:xfrm>
              <a:prstGeom prst="rect">
                <a:avLst/>
              </a:prstGeom>
              <a:scene3d>
                <a:camera prst="orthographicFront">
                  <a:rot lat="0" lon="0" rev="5400000"/>
                </a:camera>
                <a:lightRig rig="threePt" dir="t"/>
              </a:scene3d>
            </p:spPr>
          </p:pic>
          <p:cxnSp>
            <p:nvCxnSpPr>
              <p:cNvPr id="17" name="Conector de seta reta 16"/>
              <p:cNvCxnSpPr/>
              <p:nvPr/>
            </p:nvCxnSpPr>
            <p:spPr>
              <a:xfrm flipV="1">
                <a:off x="2920094" y="4862148"/>
                <a:ext cx="576941" cy="22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/>
              <p:cNvCxnSpPr/>
              <p:nvPr/>
            </p:nvCxnSpPr>
            <p:spPr>
              <a:xfrm flipV="1">
                <a:off x="4517571" y="4881420"/>
                <a:ext cx="443593" cy="512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>
                <a:stCxn id="10" idx="0"/>
              </p:cNvCxnSpPr>
              <p:nvPr/>
            </p:nvCxnSpPr>
            <p:spPr>
              <a:xfrm flipV="1">
                <a:off x="7766618" y="3625795"/>
                <a:ext cx="47625" cy="89051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23"/>
              <p:cNvCxnSpPr/>
              <p:nvPr/>
            </p:nvCxnSpPr>
            <p:spPr>
              <a:xfrm flipH="1" flipV="1">
                <a:off x="8439150" y="3628897"/>
                <a:ext cx="1287915" cy="92266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luxograma: Processo 29"/>
              <p:cNvSpPr/>
              <p:nvPr/>
            </p:nvSpPr>
            <p:spPr>
              <a:xfrm>
                <a:off x="1172937" y="5783763"/>
                <a:ext cx="3463017" cy="310456"/>
              </a:xfrm>
              <a:prstGeom prst="flowChartProcess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C;\cliente\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php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\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ola.php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Conector de seta reta 31"/>
              <p:cNvCxnSpPr/>
              <p:nvPr/>
            </p:nvCxnSpPr>
            <p:spPr>
              <a:xfrm flipV="1">
                <a:off x="1743075" y="5304030"/>
                <a:ext cx="85725" cy="4797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luxograma: Processo 33"/>
              <p:cNvSpPr/>
              <p:nvPr/>
            </p:nvSpPr>
            <p:spPr>
              <a:xfrm>
                <a:off x="9086166" y="2876486"/>
                <a:ext cx="2896283" cy="514414"/>
              </a:xfrm>
              <a:prstGeom prst="flowChartProcess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solidFill>
                      <a:schemeClr val="tx1"/>
                    </a:solidFill>
                  </a:rPr>
                  <a:t>localhost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/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ola.php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Conector de seta reta 34"/>
              <p:cNvCxnSpPr/>
              <p:nvPr/>
            </p:nvCxnSpPr>
            <p:spPr>
              <a:xfrm flipH="1">
                <a:off x="8718437" y="3205114"/>
                <a:ext cx="36773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78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2 – Testando o ambiente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383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PHPMYADMIN E MYSQL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 o </a:t>
            </a:r>
            <a:r>
              <a:rPr lang="pt-BR" sz="2400" dirty="0" err="1" smtClean="0"/>
              <a:t>phpMyAdmin</a:t>
            </a:r>
            <a:r>
              <a:rPr lang="pt-BR" sz="2400" dirty="0" smtClean="0"/>
              <a:t>:</a:t>
            </a:r>
          </a:p>
          <a:p>
            <a:pPr marL="2921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Criar um banco de dados de nome “teste”.</a:t>
            </a:r>
          </a:p>
          <a:p>
            <a:pPr marL="292100" lvl="1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Criar uma tabela no banco “teste” de nome “</a:t>
            </a:r>
            <a:r>
              <a:rPr lang="pt-BR" sz="2400" dirty="0" err="1" smtClean="0"/>
              <a:t>usuario</a:t>
            </a:r>
            <a:r>
              <a:rPr lang="pt-BR" sz="2400" dirty="0" smtClean="0"/>
              <a:t>” (é sem acento).</a:t>
            </a:r>
          </a:p>
          <a:p>
            <a:pPr marL="292100" lvl="1" indent="0">
              <a:buNone/>
            </a:pPr>
            <a:r>
              <a:rPr lang="pt-BR" sz="2400" dirty="0" smtClean="0"/>
              <a:t>	Criar os campos: id, </a:t>
            </a:r>
            <a:r>
              <a:rPr lang="pt-BR" sz="2400" dirty="0" err="1" smtClean="0"/>
              <a:t>login</a:t>
            </a:r>
            <a:r>
              <a:rPr lang="pt-BR" sz="2400" dirty="0" smtClean="0"/>
              <a:t> e senha na tabela “</a:t>
            </a:r>
            <a:r>
              <a:rPr lang="pt-BR" sz="2400" dirty="0" err="1"/>
              <a:t>u</a:t>
            </a:r>
            <a:r>
              <a:rPr lang="pt-BR" sz="2400" dirty="0" err="1" smtClean="0"/>
              <a:t>suario</a:t>
            </a:r>
            <a:r>
              <a:rPr lang="pt-BR" sz="2400" dirty="0" smtClean="0"/>
              <a:t>”.</a:t>
            </a:r>
          </a:p>
          <a:p>
            <a:pPr marL="292100" lvl="1" indent="0">
              <a:buNone/>
            </a:pPr>
            <a:r>
              <a:rPr lang="pt-BR" sz="2400" dirty="0" smtClean="0"/>
              <a:t>	Inserir, atualizar e deletar dados nos campos da tabela “</a:t>
            </a:r>
            <a:r>
              <a:rPr lang="pt-BR" sz="2400" dirty="0" err="1" smtClean="0"/>
              <a:t>usuario</a:t>
            </a:r>
            <a:r>
              <a:rPr lang="pt-BR" sz="2400" dirty="0" smtClean="0"/>
              <a:t>” diretamente no banco de dados.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 o </a:t>
            </a:r>
            <a:r>
              <a:rPr lang="pt-BR" sz="2400" dirty="0" err="1" smtClean="0"/>
              <a:t>Notepad</a:t>
            </a:r>
            <a:r>
              <a:rPr lang="pt-BR" sz="2400" dirty="0" smtClean="0"/>
              <a:t>++:</a:t>
            </a:r>
          </a:p>
          <a:p>
            <a:pPr marL="292100" lvl="1" indent="0">
              <a:buNone/>
            </a:pPr>
            <a:r>
              <a:rPr lang="pt-BR" sz="2400" dirty="0" smtClean="0"/>
              <a:t>	Criar script </a:t>
            </a:r>
            <a:r>
              <a:rPr lang="pt-BR" sz="2400" dirty="0" err="1" smtClean="0"/>
              <a:t>php</a:t>
            </a:r>
            <a:r>
              <a:rPr lang="pt-BR" sz="2400" dirty="0" smtClean="0"/>
              <a:t> para conectar e ler dados da tabela </a:t>
            </a:r>
            <a:r>
              <a:rPr lang="pt-BR" sz="2400" dirty="0" err="1" smtClean="0"/>
              <a:t>usuario</a:t>
            </a:r>
            <a:r>
              <a:rPr lang="pt-BR" sz="2400" dirty="0" smtClean="0"/>
              <a:t>.</a:t>
            </a:r>
          </a:p>
          <a:p>
            <a:pPr marL="292100" lvl="1" indent="0">
              <a:buNone/>
            </a:pPr>
            <a:r>
              <a:rPr lang="pt-BR" sz="2400" dirty="0" smtClean="0"/>
              <a:t>	Criar script </a:t>
            </a:r>
            <a:r>
              <a:rPr lang="pt-BR" sz="2400" dirty="0" err="1" smtClean="0"/>
              <a:t>php</a:t>
            </a:r>
            <a:r>
              <a:rPr lang="pt-BR" sz="2400" dirty="0" smtClean="0"/>
              <a:t> para conectar e deletar dados da tabela </a:t>
            </a:r>
            <a:r>
              <a:rPr lang="pt-BR" sz="2400" dirty="0" err="1" smtClean="0"/>
              <a:t>usuario</a:t>
            </a:r>
            <a:r>
              <a:rPr lang="pt-BR" sz="2400" dirty="0" smtClean="0"/>
              <a:t>.</a:t>
            </a:r>
          </a:p>
          <a:p>
            <a:pPr marL="292100" lvl="1" indent="0">
              <a:buNone/>
            </a:pPr>
            <a:r>
              <a:rPr lang="pt-BR" sz="2400" dirty="0" smtClean="0"/>
              <a:t>	Criar script </a:t>
            </a:r>
            <a:r>
              <a:rPr lang="pt-BR" sz="2400" dirty="0" err="1" smtClean="0"/>
              <a:t>php</a:t>
            </a:r>
            <a:r>
              <a:rPr lang="pt-BR" sz="2400" dirty="0" smtClean="0"/>
              <a:t> para conectar e inserir dados na tabela </a:t>
            </a:r>
            <a:r>
              <a:rPr lang="pt-BR" sz="2400" dirty="0" err="1" smtClean="0"/>
              <a:t>usuario</a:t>
            </a:r>
            <a:r>
              <a:rPr lang="pt-BR" sz="2400" dirty="0" smtClean="0"/>
              <a:t>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14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10848974" y="5431338"/>
            <a:ext cx="714375" cy="7048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3- Integrando os scripts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03961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15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3 – Integrando os scripts 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 o </a:t>
            </a:r>
            <a:r>
              <a:rPr lang="pt-BR" sz="2400" dirty="0" err="1" smtClean="0"/>
              <a:t>Notepad</a:t>
            </a:r>
            <a:r>
              <a:rPr lang="pt-BR" sz="2400" dirty="0" smtClean="0"/>
              <a:t>++ criar os scripts  </a:t>
            </a:r>
            <a:r>
              <a:rPr lang="pt-BR" sz="2400" dirty="0" err="1" smtClean="0"/>
              <a:t>login.php</a:t>
            </a:r>
            <a:r>
              <a:rPr lang="pt-BR" sz="2400" dirty="0"/>
              <a:t> </a:t>
            </a:r>
            <a:r>
              <a:rPr lang="pt-BR" sz="2400" dirty="0" smtClean="0"/>
              <a:t>e </a:t>
            </a:r>
            <a:r>
              <a:rPr lang="pt-BR" sz="2400" dirty="0" err="1" smtClean="0"/>
              <a:t>insere.php</a:t>
            </a:r>
            <a:r>
              <a:rPr lang="pt-BR" sz="2400" dirty="0" smtClean="0"/>
              <a:t>. Testar.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Carregar o </a:t>
            </a:r>
            <a:r>
              <a:rPr lang="pt-BR" sz="2400" dirty="0" err="1" smtClean="0"/>
              <a:t>prefab</a:t>
            </a:r>
            <a:r>
              <a:rPr lang="pt-BR" sz="2400" dirty="0" smtClean="0"/>
              <a:t> “</a:t>
            </a:r>
            <a:r>
              <a:rPr lang="pt-BR" sz="2400" dirty="0" err="1" smtClean="0"/>
              <a:t>xxxxLoginxxx</a:t>
            </a:r>
            <a:r>
              <a:rPr lang="pt-BR" sz="24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 o Editor do </a:t>
            </a:r>
            <a:r>
              <a:rPr lang="pt-BR" sz="2400" dirty="0" err="1" smtClean="0"/>
              <a:t>Unity</a:t>
            </a:r>
            <a:r>
              <a:rPr lang="pt-BR" sz="2400" dirty="0" smtClean="0"/>
              <a:t> criar o script </a:t>
            </a:r>
            <a:r>
              <a:rPr lang="pt-BR" sz="2400" dirty="0" err="1" smtClean="0"/>
              <a:t>LoginManager.cs</a:t>
            </a:r>
            <a:r>
              <a:rPr lang="pt-BR" sz="2400" dirty="0" smtClean="0"/>
              <a:t>. Testar. 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Carregar o </a:t>
            </a:r>
            <a:r>
              <a:rPr lang="pt-BR" sz="2400" dirty="0" err="1" smtClean="0"/>
              <a:t>prefab</a:t>
            </a:r>
            <a:r>
              <a:rPr lang="pt-BR" sz="2400" dirty="0" smtClean="0"/>
              <a:t>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Criar o script </a:t>
            </a:r>
            <a:r>
              <a:rPr lang="pt-BR" sz="2400" dirty="0" err="1" smtClean="0"/>
              <a:t>ScoreManager.cs</a:t>
            </a:r>
            <a:r>
              <a:rPr lang="pt-BR" sz="2400" dirty="0" smtClean="0"/>
              <a:t>. Testar.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52705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16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10848974" y="5431338"/>
            <a:ext cx="714375" cy="7048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8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3 – Como resolver?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1096963" y="1846263"/>
            <a:ext cx="3951287" cy="20526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PROBLEMA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Jogo educativo rodando em escolas públicas do país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Geram dados de utilização e comportamento de cada aluno, a cada execução, em cada escola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Necessidade de centralizar, organizar e gerenciar o uso desses dados </a:t>
            </a:r>
            <a:endParaRPr lang="pt-BR" sz="2400" dirty="0">
              <a:solidFill>
                <a:schemeClr val="tx1"/>
              </a:solidFill>
            </a:endParaRPr>
          </a:p>
          <a:p>
            <a:pPr marL="292100" lvl="1" indent="0">
              <a:buNone/>
            </a:pPr>
            <a:endParaRPr lang="pt-BR" sz="3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17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4345"/>
            <a:ext cx="4867275" cy="43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3 – Como resolver?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1096963" y="1846263"/>
            <a:ext cx="3951287" cy="20526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PROBLEMA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Jogo educativo rodando em escolas públicas do país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Geram dados de utilização e comportamento de cada aluno, a cada execução, em cada escola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Necessidade de centralizar, organizar e gerenciar o uso desses dados </a:t>
            </a:r>
            <a:endParaRPr lang="pt-BR" sz="2400" dirty="0">
              <a:solidFill>
                <a:schemeClr val="tx1"/>
              </a:solidFill>
            </a:endParaRPr>
          </a:p>
          <a:p>
            <a:pPr marL="292100" lvl="1" indent="0">
              <a:buNone/>
            </a:pPr>
            <a:endParaRPr lang="pt-BR" sz="3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2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19/10/2017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4345"/>
            <a:ext cx="4867275" cy="43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545064438"/>
              </p:ext>
            </p:extLst>
          </p:nvPr>
        </p:nvGraphicFramePr>
        <p:xfrm>
          <a:off x="1019175" y="1838325"/>
          <a:ext cx="2924175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Roteiro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3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07878063"/>
              </p:ext>
            </p:extLst>
          </p:nvPr>
        </p:nvGraphicFramePr>
        <p:xfrm>
          <a:off x="4162425" y="1838325"/>
          <a:ext cx="3752850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/>
          <p:cNvGraphicFramePr/>
          <p:nvPr/>
        </p:nvGraphicFramePr>
        <p:xfrm>
          <a:off x="8096250" y="1838325"/>
          <a:ext cx="3476625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984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1 - Introdução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227399"/>
              </p:ext>
            </p:extLst>
          </p:nvPr>
        </p:nvGraphicFramePr>
        <p:xfrm>
          <a:off x="1096963" y="1846263"/>
          <a:ext cx="10058400" cy="4383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4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1 - Introdução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1096963" y="1846263"/>
            <a:ext cx="3940401" cy="13541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PROBLEMA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Estrutura cliente-servidor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Sobre segurança de dados</a:t>
            </a:r>
            <a:endParaRPr lang="pt-BR" sz="2400" dirty="0"/>
          </a:p>
          <a:p>
            <a:pPr marL="292100" lvl="1" indent="0">
              <a:buNone/>
            </a:pPr>
            <a:endParaRPr lang="pt-BR" sz="3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5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36259" y="5712279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Lado do Cliente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048627" y="5712279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Lado do Servidor</a:t>
            </a:r>
            <a:endParaRPr lang="pt-BR" dirty="0"/>
          </a:p>
        </p:txBody>
      </p:sp>
      <p:sp>
        <p:nvSpPr>
          <p:cNvPr id="97" name="Retângulo 96"/>
          <p:cNvSpPr/>
          <p:nvPr/>
        </p:nvSpPr>
        <p:spPr>
          <a:xfrm>
            <a:off x="563336" y="2988130"/>
            <a:ext cx="3763736" cy="3116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Fluxograma: Processo 97"/>
          <p:cNvSpPr/>
          <p:nvPr/>
        </p:nvSpPr>
        <p:spPr>
          <a:xfrm>
            <a:off x="734787" y="4075276"/>
            <a:ext cx="1747157" cy="800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 Cliente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1555297" y="6036520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Lado do Cliente</a:t>
            </a:r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4523014" y="4745652"/>
            <a:ext cx="91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Internet</a:t>
            </a:r>
            <a:endParaRPr lang="pt-BR" sz="1600" dirty="0"/>
          </a:p>
        </p:txBody>
      </p:sp>
      <p:sp>
        <p:nvSpPr>
          <p:cNvPr id="101" name="Fluxograma: Processo 100"/>
          <p:cNvSpPr/>
          <p:nvPr/>
        </p:nvSpPr>
        <p:spPr>
          <a:xfrm>
            <a:off x="3058885" y="4126065"/>
            <a:ext cx="1020536" cy="693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Modem</a:t>
            </a:r>
            <a:endParaRPr lang="pt-BR" dirty="0"/>
          </a:p>
        </p:txBody>
      </p:sp>
      <p:cxnSp>
        <p:nvCxnSpPr>
          <p:cNvPr id="102" name="Conector de seta reta 101"/>
          <p:cNvCxnSpPr>
            <a:stCxn id="98" idx="3"/>
            <a:endCxn id="101" idx="1"/>
          </p:cNvCxnSpPr>
          <p:nvPr/>
        </p:nvCxnSpPr>
        <p:spPr>
          <a:xfrm flipV="1">
            <a:off x="2481944" y="4473047"/>
            <a:ext cx="576941" cy="22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101" idx="3"/>
          </p:cNvCxnSpPr>
          <p:nvPr/>
        </p:nvCxnSpPr>
        <p:spPr>
          <a:xfrm flipV="1">
            <a:off x="4079421" y="4467667"/>
            <a:ext cx="443593" cy="5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m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523013" y="4317673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108" name="Conector de seta reta 107"/>
          <p:cNvCxnSpPr/>
          <p:nvPr/>
        </p:nvCxnSpPr>
        <p:spPr>
          <a:xfrm flipV="1">
            <a:off x="2770414" y="4604657"/>
            <a:ext cx="0" cy="31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5505452" y="1697536"/>
            <a:ext cx="6180364" cy="4411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8048627" y="5712279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Lado do Servidor</a:t>
            </a:r>
            <a:endParaRPr lang="pt-BR" dirty="0"/>
          </a:p>
        </p:txBody>
      </p:sp>
      <p:sp>
        <p:nvSpPr>
          <p:cNvPr id="111" name="Fluxograma: Processo 110"/>
          <p:cNvSpPr/>
          <p:nvPr/>
        </p:nvSpPr>
        <p:spPr>
          <a:xfrm>
            <a:off x="6867186" y="4127204"/>
            <a:ext cx="922564" cy="693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Modem</a:t>
            </a:r>
            <a:endParaRPr lang="pt-BR" dirty="0"/>
          </a:p>
        </p:txBody>
      </p:sp>
      <p:cxnSp>
        <p:nvCxnSpPr>
          <p:cNvPr id="112" name="Conector de seta reta 111"/>
          <p:cNvCxnSpPr/>
          <p:nvPr/>
        </p:nvCxnSpPr>
        <p:spPr>
          <a:xfrm>
            <a:off x="5548654" y="4497446"/>
            <a:ext cx="127668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xograma: Disco magnético 113"/>
          <p:cNvSpPr/>
          <p:nvPr/>
        </p:nvSpPr>
        <p:spPr>
          <a:xfrm>
            <a:off x="8408537" y="3898920"/>
            <a:ext cx="1019175" cy="14042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 MySQL</a:t>
            </a:r>
            <a:endParaRPr lang="pt-BR" dirty="0"/>
          </a:p>
        </p:txBody>
      </p:sp>
      <p:pic>
        <p:nvPicPr>
          <p:cNvPr id="121" name="Imagem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19" y="4318400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11296" name="Conector de seta reta 11295"/>
          <p:cNvCxnSpPr/>
          <p:nvPr/>
        </p:nvCxnSpPr>
        <p:spPr>
          <a:xfrm flipV="1">
            <a:off x="7789750" y="4497446"/>
            <a:ext cx="6187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8" name="Conector de seta reta 11317"/>
          <p:cNvCxnSpPr/>
          <p:nvPr/>
        </p:nvCxnSpPr>
        <p:spPr>
          <a:xfrm>
            <a:off x="2770414" y="3898920"/>
            <a:ext cx="0" cy="419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0" name="Conector reto 11319"/>
          <p:cNvCxnSpPr/>
          <p:nvPr/>
        </p:nvCxnSpPr>
        <p:spPr>
          <a:xfrm flipV="1">
            <a:off x="8124825" y="4821168"/>
            <a:ext cx="470809" cy="37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19175" y="3105835"/>
            <a:ext cx="2905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err="1"/>
              <a:t>Login</a:t>
            </a:r>
            <a:r>
              <a:rPr lang="pt-BR" sz="1600" dirty="0"/>
              <a:t> Jogador: </a:t>
            </a:r>
            <a:r>
              <a:rPr lang="pt-BR" sz="1600" dirty="0" err="1"/>
              <a:t>xxx</a:t>
            </a:r>
            <a:endParaRPr lang="pt-BR" sz="1600" dirty="0"/>
          </a:p>
          <a:p>
            <a:pPr algn="ctr"/>
            <a:r>
              <a:rPr lang="pt-BR" sz="1600" dirty="0"/>
              <a:t>Senha jogador: </a:t>
            </a:r>
            <a:r>
              <a:rPr lang="pt-BR" sz="1600" dirty="0" err="1"/>
              <a:t>xxx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1555297" y="4929603"/>
            <a:ext cx="19730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IP MySQL Server</a:t>
            </a:r>
            <a:r>
              <a:rPr lang="pt-BR" sz="1600" dirty="0" smtClean="0"/>
              <a:t>:</a:t>
            </a:r>
          </a:p>
          <a:p>
            <a:r>
              <a:rPr lang="pt-BR" sz="1600" dirty="0" smtClean="0"/>
              <a:t> </a:t>
            </a:r>
            <a:r>
              <a:rPr lang="pt-BR" sz="1600" dirty="0"/>
              <a:t>200.10.230.2: 3306</a:t>
            </a:r>
          </a:p>
          <a:p>
            <a:r>
              <a:rPr lang="pt-BR" sz="1600" dirty="0" err="1"/>
              <a:t>Login</a:t>
            </a:r>
            <a:r>
              <a:rPr lang="pt-BR" sz="1600" dirty="0"/>
              <a:t> </a:t>
            </a:r>
            <a:r>
              <a:rPr lang="pt-BR" sz="1600" dirty="0" err="1"/>
              <a:t>bd:xxxxx</a:t>
            </a:r>
            <a:endParaRPr lang="pt-BR" sz="1600" dirty="0"/>
          </a:p>
          <a:p>
            <a:r>
              <a:rPr lang="pt-BR" sz="1600" dirty="0"/>
              <a:t>Senha </a:t>
            </a:r>
            <a:r>
              <a:rPr lang="pt-BR" sz="1600" dirty="0" err="1"/>
              <a:t>bd</a:t>
            </a:r>
            <a:r>
              <a:rPr lang="pt-BR" sz="1600" dirty="0"/>
              <a:t>: </a:t>
            </a:r>
            <a:r>
              <a:rPr lang="pt-BR" sz="1600" dirty="0" err="1"/>
              <a:t>xxxx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6108418" y="4988462"/>
            <a:ext cx="199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dirty="0" err="1"/>
              <a:t>Login</a:t>
            </a:r>
            <a:r>
              <a:rPr lang="pt-BR" dirty="0"/>
              <a:t> Jogador: </a:t>
            </a:r>
            <a:r>
              <a:rPr lang="pt-BR" dirty="0" err="1"/>
              <a:t>xxx</a:t>
            </a:r>
            <a:endParaRPr lang="pt-BR" dirty="0"/>
          </a:p>
          <a:p>
            <a:pPr algn="ctr"/>
            <a:r>
              <a:rPr lang="pt-BR" dirty="0"/>
              <a:t>Senha jogador: </a:t>
            </a:r>
            <a:r>
              <a:rPr lang="pt-BR" dirty="0" err="1"/>
              <a:t>xxx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512078" y="3747103"/>
            <a:ext cx="21737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IP do banco de dados MySQL: 200.10.230.2: 3306</a:t>
            </a:r>
          </a:p>
          <a:p>
            <a:r>
              <a:rPr lang="pt-BR" dirty="0" err="1"/>
              <a:t>Login</a:t>
            </a:r>
            <a:r>
              <a:rPr lang="pt-BR" dirty="0"/>
              <a:t> </a:t>
            </a:r>
            <a:r>
              <a:rPr lang="pt-BR" dirty="0" err="1"/>
              <a:t>bd</a:t>
            </a:r>
            <a:r>
              <a:rPr lang="pt-BR" dirty="0"/>
              <a:t>: </a:t>
            </a:r>
            <a:r>
              <a:rPr lang="pt-BR" dirty="0" err="1"/>
              <a:t>xxxxxx</a:t>
            </a:r>
            <a:endParaRPr lang="pt-BR" dirty="0"/>
          </a:p>
          <a:p>
            <a:r>
              <a:rPr lang="pt-BR" dirty="0"/>
              <a:t>Senha </a:t>
            </a:r>
            <a:r>
              <a:rPr lang="pt-BR" dirty="0" err="1"/>
              <a:t>bd</a:t>
            </a:r>
            <a:r>
              <a:rPr lang="pt-BR" dirty="0"/>
              <a:t>: </a:t>
            </a:r>
            <a:r>
              <a:rPr lang="pt-BR" dirty="0" err="1"/>
              <a:t>xxxxx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9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/>
          <p:cNvSpPr/>
          <p:nvPr/>
        </p:nvSpPr>
        <p:spPr>
          <a:xfrm>
            <a:off x="563336" y="2988130"/>
            <a:ext cx="3763736" cy="3116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68" name="Retângulo 11267"/>
          <p:cNvSpPr/>
          <p:nvPr/>
        </p:nvSpPr>
        <p:spPr>
          <a:xfrm>
            <a:off x="5555795" y="1692978"/>
            <a:ext cx="6180364" cy="4411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1 - Introdução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1096963" y="1846263"/>
            <a:ext cx="3940401" cy="13541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PROBLEMA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Estrutura cliente-servidor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Sobre segurança de dados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92100" lvl="1" indent="0">
              <a:buNone/>
            </a:pPr>
            <a:endParaRPr lang="pt-BR" sz="3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6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19/10/2017</a:t>
            </a:fld>
            <a:endParaRPr lang="en-US" dirty="0"/>
          </a:p>
        </p:txBody>
      </p:sp>
      <p:sp>
        <p:nvSpPr>
          <p:cNvPr id="3" name="Fluxograma: Processo 2"/>
          <p:cNvSpPr/>
          <p:nvPr/>
        </p:nvSpPr>
        <p:spPr>
          <a:xfrm>
            <a:off x="734787" y="4075276"/>
            <a:ext cx="1747157" cy="800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 Cliente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048627" y="5712279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Lado do Servidor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23014" y="4745652"/>
            <a:ext cx="91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Internet</a:t>
            </a:r>
            <a:endParaRPr lang="pt-BR" sz="1600" dirty="0"/>
          </a:p>
        </p:txBody>
      </p:sp>
      <p:sp>
        <p:nvSpPr>
          <p:cNvPr id="11" name="Fluxograma: Processo 10"/>
          <p:cNvSpPr/>
          <p:nvPr/>
        </p:nvSpPr>
        <p:spPr>
          <a:xfrm>
            <a:off x="3058885" y="4126065"/>
            <a:ext cx="1020536" cy="693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Modem</a:t>
            </a:r>
            <a:endParaRPr lang="pt-BR" dirty="0"/>
          </a:p>
        </p:txBody>
      </p:sp>
      <p:cxnSp>
        <p:nvCxnSpPr>
          <p:cNvPr id="17" name="Conector de seta reta 16"/>
          <p:cNvCxnSpPr>
            <a:stCxn id="3" idx="3"/>
            <a:endCxn id="11" idx="1"/>
          </p:cNvCxnSpPr>
          <p:nvPr/>
        </p:nvCxnSpPr>
        <p:spPr>
          <a:xfrm flipV="1">
            <a:off x="2481944" y="4473047"/>
            <a:ext cx="576941" cy="22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3"/>
          </p:cNvCxnSpPr>
          <p:nvPr/>
        </p:nvCxnSpPr>
        <p:spPr>
          <a:xfrm flipV="1">
            <a:off x="4079421" y="4467667"/>
            <a:ext cx="443593" cy="5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Processo 20"/>
          <p:cNvSpPr/>
          <p:nvPr/>
        </p:nvSpPr>
        <p:spPr>
          <a:xfrm>
            <a:off x="6867186" y="4127204"/>
            <a:ext cx="922564" cy="693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Modem</a:t>
            </a:r>
            <a:endParaRPr lang="pt-BR" dirty="0"/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 flipV="1">
            <a:off x="5548654" y="4474186"/>
            <a:ext cx="1318532" cy="23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8022434" y="2890510"/>
            <a:ext cx="1747157" cy="800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Servidor Apache</a:t>
            </a:r>
            <a:endParaRPr lang="pt-BR" dirty="0"/>
          </a:p>
        </p:txBody>
      </p:sp>
      <p:sp>
        <p:nvSpPr>
          <p:cNvPr id="20" name="Fluxograma: Disco magnético 19"/>
          <p:cNvSpPr/>
          <p:nvPr/>
        </p:nvSpPr>
        <p:spPr>
          <a:xfrm>
            <a:off x="8408537" y="3898920"/>
            <a:ext cx="1019175" cy="14042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 MySQL</a:t>
            </a:r>
            <a:endParaRPr lang="pt-BR" dirty="0"/>
          </a:p>
        </p:txBody>
      </p:sp>
      <p:cxnSp>
        <p:nvCxnSpPr>
          <p:cNvPr id="25" name="Conector de seta reta 24"/>
          <p:cNvCxnSpPr>
            <a:stCxn id="23" idx="2"/>
            <a:endCxn id="20" idx="1"/>
          </p:cNvCxnSpPr>
          <p:nvPr/>
        </p:nvCxnSpPr>
        <p:spPr>
          <a:xfrm>
            <a:off x="8896013" y="3690610"/>
            <a:ext cx="22112" cy="208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Processo 50"/>
          <p:cNvSpPr/>
          <p:nvPr/>
        </p:nvSpPr>
        <p:spPr>
          <a:xfrm>
            <a:off x="8099143" y="1865449"/>
            <a:ext cx="1592718" cy="800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Scripts em PHP com </a:t>
            </a:r>
            <a:r>
              <a:rPr lang="pt-BR" dirty="0" err="1" smtClean="0"/>
              <a:t>Login</a:t>
            </a:r>
            <a:r>
              <a:rPr lang="pt-BR" dirty="0" smtClean="0"/>
              <a:t> e Senha do </a:t>
            </a:r>
            <a:r>
              <a:rPr lang="pt-BR" dirty="0" err="1" smtClean="0"/>
              <a:t>bd</a:t>
            </a:r>
            <a:endParaRPr lang="pt-BR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19" y="4318400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523013" y="4317673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11293" name="Conector de seta reta 11292"/>
          <p:cNvCxnSpPr/>
          <p:nvPr/>
        </p:nvCxnSpPr>
        <p:spPr>
          <a:xfrm flipH="1">
            <a:off x="7421339" y="3290560"/>
            <a:ext cx="601095" cy="835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2770414" y="4604657"/>
            <a:ext cx="0" cy="31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23" idx="0"/>
            <a:endCxn id="51" idx="2"/>
          </p:cNvCxnSpPr>
          <p:nvPr/>
        </p:nvCxnSpPr>
        <p:spPr>
          <a:xfrm flipH="1" flipV="1">
            <a:off x="8895502" y="2665549"/>
            <a:ext cx="511" cy="2249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 flipV="1">
            <a:off x="8124825" y="4821168"/>
            <a:ext cx="470809" cy="37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70414" y="3898920"/>
            <a:ext cx="0" cy="419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019175" y="3105835"/>
            <a:ext cx="2905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err="1"/>
              <a:t>Login</a:t>
            </a:r>
            <a:r>
              <a:rPr lang="pt-BR" sz="1600" dirty="0"/>
              <a:t> Jogador: </a:t>
            </a:r>
            <a:r>
              <a:rPr lang="pt-BR" sz="1600" dirty="0" err="1"/>
              <a:t>xxx</a:t>
            </a:r>
            <a:endParaRPr lang="pt-BR" sz="1600" dirty="0"/>
          </a:p>
          <a:p>
            <a:pPr algn="ctr"/>
            <a:r>
              <a:rPr lang="pt-BR" sz="1600" dirty="0"/>
              <a:t>Senha jogador: </a:t>
            </a:r>
            <a:r>
              <a:rPr lang="pt-BR" sz="1600" dirty="0" err="1"/>
              <a:t>xxx</a:t>
            </a:r>
            <a:endParaRPr lang="pt-BR" sz="1600" dirty="0"/>
          </a:p>
        </p:txBody>
      </p:sp>
      <p:sp>
        <p:nvSpPr>
          <p:cNvPr id="34" name="Retângulo 33"/>
          <p:cNvSpPr/>
          <p:nvPr/>
        </p:nvSpPr>
        <p:spPr>
          <a:xfrm>
            <a:off x="1555297" y="4929603"/>
            <a:ext cx="1973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IP Apache Server: 200.10.230.47: </a:t>
            </a:r>
            <a:r>
              <a:rPr lang="pt-BR" sz="1600" dirty="0" smtClean="0"/>
              <a:t>80</a:t>
            </a:r>
            <a:endParaRPr lang="pt-BR" sz="1600" dirty="0"/>
          </a:p>
        </p:txBody>
      </p:sp>
      <p:sp>
        <p:nvSpPr>
          <p:cNvPr id="35" name="Retângulo 34"/>
          <p:cNvSpPr/>
          <p:nvPr/>
        </p:nvSpPr>
        <p:spPr>
          <a:xfrm>
            <a:off x="6108418" y="4988462"/>
            <a:ext cx="199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dirty="0" err="1"/>
              <a:t>Login</a:t>
            </a:r>
            <a:r>
              <a:rPr lang="pt-BR" dirty="0"/>
              <a:t> Jogador: </a:t>
            </a:r>
            <a:r>
              <a:rPr lang="pt-BR" dirty="0" err="1"/>
              <a:t>xxx</a:t>
            </a:r>
            <a:endParaRPr lang="pt-BR" dirty="0"/>
          </a:p>
          <a:p>
            <a:pPr algn="ctr"/>
            <a:r>
              <a:rPr lang="pt-BR" dirty="0"/>
              <a:t>Senha jogador: </a:t>
            </a:r>
            <a:r>
              <a:rPr lang="pt-BR" dirty="0" err="1"/>
              <a:t>xxx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9512078" y="3747103"/>
            <a:ext cx="21737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IP do banco de dados MySQL: 200.10.230.2: 3306</a:t>
            </a:r>
          </a:p>
          <a:p>
            <a:r>
              <a:rPr lang="pt-BR" dirty="0" err="1"/>
              <a:t>Login</a:t>
            </a:r>
            <a:r>
              <a:rPr lang="pt-BR" dirty="0"/>
              <a:t> </a:t>
            </a:r>
            <a:r>
              <a:rPr lang="pt-BR" dirty="0" err="1"/>
              <a:t>bd</a:t>
            </a:r>
            <a:r>
              <a:rPr lang="pt-BR" dirty="0"/>
              <a:t>: </a:t>
            </a:r>
            <a:r>
              <a:rPr lang="pt-BR" dirty="0" err="1"/>
              <a:t>xxxxxx</a:t>
            </a:r>
            <a:endParaRPr lang="pt-BR" dirty="0"/>
          </a:p>
          <a:p>
            <a:r>
              <a:rPr lang="pt-BR" dirty="0"/>
              <a:t>Senha </a:t>
            </a:r>
            <a:r>
              <a:rPr lang="pt-BR" dirty="0" err="1"/>
              <a:t>bd</a:t>
            </a:r>
            <a:r>
              <a:rPr lang="pt-BR" dirty="0"/>
              <a:t>: </a:t>
            </a:r>
            <a:r>
              <a:rPr lang="pt-BR" dirty="0" err="1"/>
              <a:t>xxxxx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698670" y="1865449"/>
            <a:ext cx="2165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IP Apache </a:t>
            </a:r>
            <a:r>
              <a:rPr lang="pt-BR" dirty="0" smtClean="0"/>
              <a:t>Server</a:t>
            </a:r>
            <a:r>
              <a:rPr lang="pt-BR" dirty="0"/>
              <a:t>: </a:t>
            </a:r>
            <a:r>
              <a:rPr lang="pt-BR" dirty="0" smtClean="0"/>
              <a:t>200.10.230.47</a:t>
            </a:r>
            <a:r>
              <a:rPr lang="pt-BR" dirty="0"/>
              <a:t>: </a:t>
            </a:r>
            <a:r>
              <a:rPr lang="pt-BR" dirty="0" smtClean="0"/>
              <a:t>80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555297" y="6036520"/>
            <a:ext cx="1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Lado do Cliente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7610475" y="2265499"/>
            <a:ext cx="411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tângulo 11267"/>
          <p:cNvSpPr/>
          <p:nvPr/>
        </p:nvSpPr>
        <p:spPr>
          <a:xfrm>
            <a:off x="5555795" y="1692978"/>
            <a:ext cx="6180364" cy="441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64" name="Retângulo 11263"/>
          <p:cNvSpPr/>
          <p:nvPr/>
        </p:nvSpPr>
        <p:spPr>
          <a:xfrm>
            <a:off x="563336" y="2988129"/>
            <a:ext cx="3763736" cy="3233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1 - Introdução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7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  <p:sp>
        <p:nvSpPr>
          <p:cNvPr id="3" name="Fluxograma: Processo 2"/>
          <p:cNvSpPr/>
          <p:nvPr/>
        </p:nvSpPr>
        <p:spPr>
          <a:xfrm>
            <a:off x="734787" y="4075276"/>
            <a:ext cx="1747157" cy="8001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Computador Cliente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55297" y="5760023"/>
            <a:ext cx="17798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Lado do Cliente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048627" y="5712279"/>
            <a:ext cx="17798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Lado do Servidor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23014" y="4745652"/>
            <a:ext cx="91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Internet</a:t>
            </a:r>
            <a:endParaRPr lang="pt-BR" sz="1600" dirty="0"/>
          </a:p>
        </p:txBody>
      </p:sp>
      <p:sp>
        <p:nvSpPr>
          <p:cNvPr id="11" name="Fluxograma: Processo 10"/>
          <p:cNvSpPr/>
          <p:nvPr/>
        </p:nvSpPr>
        <p:spPr>
          <a:xfrm>
            <a:off x="3058885" y="4126065"/>
            <a:ext cx="1020536" cy="69396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Modem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uxograma: Processo 20"/>
          <p:cNvSpPr/>
          <p:nvPr/>
        </p:nvSpPr>
        <p:spPr>
          <a:xfrm>
            <a:off x="6867186" y="4127204"/>
            <a:ext cx="922564" cy="69396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Modem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 flipV="1">
            <a:off x="5548654" y="4474186"/>
            <a:ext cx="1318532" cy="23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8044545" y="2487385"/>
            <a:ext cx="1747157" cy="8001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Servidor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Apache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Fluxograma: Disco magnético 19"/>
          <p:cNvSpPr/>
          <p:nvPr/>
        </p:nvSpPr>
        <p:spPr>
          <a:xfrm>
            <a:off x="8408537" y="3898920"/>
            <a:ext cx="1019175" cy="140425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Banco de dados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MySQL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5" name="Conector de seta reta 24"/>
          <p:cNvCxnSpPr>
            <a:stCxn id="23" idx="2"/>
            <a:endCxn id="20" idx="1"/>
          </p:cNvCxnSpPr>
          <p:nvPr/>
        </p:nvCxnSpPr>
        <p:spPr>
          <a:xfrm>
            <a:off x="8918124" y="3287485"/>
            <a:ext cx="1" cy="611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Processo 50"/>
          <p:cNvSpPr/>
          <p:nvPr/>
        </p:nvSpPr>
        <p:spPr>
          <a:xfrm>
            <a:off x="9984240" y="1976520"/>
            <a:ext cx="1592718" cy="8001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Scripts em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PHP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com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</a:rPr>
              <a:t>Login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 e Senha do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</a:rPr>
              <a:t>bd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19" y="4318400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523013" y="4317673"/>
            <a:ext cx="334735" cy="33473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11293" name="Conector de seta reta 11292"/>
          <p:cNvCxnSpPr/>
          <p:nvPr/>
        </p:nvCxnSpPr>
        <p:spPr>
          <a:xfrm flipH="1">
            <a:off x="7421336" y="3287485"/>
            <a:ext cx="987201" cy="8385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V="1">
            <a:off x="9427712" y="2155371"/>
            <a:ext cx="556528" cy="3102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 flipV="1">
            <a:off x="8124825" y="4821168"/>
            <a:ext cx="470809" cy="37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 explicativo em seta para baixo 14"/>
          <p:cNvSpPr/>
          <p:nvPr/>
        </p:nvSpPr>
        <p:spPr>
          <a:xfrm>
            <a:off x="9070521" y="955221"/>
            <a:ext cx="1012372" cy="930729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XAMPP</a:t>
            </a:r>
            <a:endParaRPr lang="pt-BR" dirty="0"/>
          </a:p>
        </p:txBody>
      </p:sp>
      <p:sp>
        <p:nvSpPr>
          <p:cNvPr id="40" name="Texto explicativo em seta para baixo 39"/>
          <p:cNvSpPr/>
          <p:nvPr/>
        </p:nvSpPr>
        <p:spPr>
          <a:xfrm>
            <a:off x="1102179" y="2114550"/>
            <a:ext cx="2977242" cy="930729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Unity</a:t>
            </a:r>
            <a:r>
              <a:rPr lang="pt-BR" dirty="0" smtClean="0"/>
              <a:t>, </a:t>
            </a:r>
            <a:r>
              <a:rPr lang="pt-BR" dirty="0" err="1" smtClean="0"/>
              <a:t>Notepad</a:t>
            </a:r>
            <a:r>
              <a:rPr lang="pt-BR" dirty="0" smtClean="0"/>
              <a:t>++ e </a:t>
            </a:r>
            <a:r>
              <a:rPr lang="pt-BR" dirty="0" err="1" smtClean="0"/>
              <a:t>Filezilla</a:t>
            </a:r>
            <a:endParaRPr lang="pt-BR" dirty="0"/>
          </a:p>
        </p:txBody>
      </p:sp>
      <p:cxnSp>
        <p:nvCxnSpPr>
          <p:cNvPr id="41" name="Conector de seta reta 40"/>
          <p:cNvCxnSpPr/>
          <p:nvPr/>
        </p:nvCxnSpPr>
        <p:spPr>
          <a:xfrm flipV="1">
            <a:off x="4079421" y="4467667"/>
            <a:ext cx="443593" cy="5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2481944" y="4473047"/>
            <a:ext cx="576941" cy="22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1 - Introdução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383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O PROBLEMA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Estrutura cliente-servidor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Sobre segurança de dados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EMULANDO UM SERVIDOR REMOTO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 que significam os nomes?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000" smtClean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smtClean="0">
                <a:solidFill>
                  <a:schemeClr val="tx1"/>
                </a:solidFill>
              </a:rPr>
              <a:t>Apache</a:t>
            </a:r>
            <a:r>
              <a:rPr lang="pt-BR" sz="2000" dirty="0" smtClean="0">
                <a:solidFill>
                  <a:schemeClr val="tx1"/>
                </a:solidFill>
              </a:rPr>
              <a:t>: É um servidor de páginas web. Usa os protocolos </a:t>
            </a:r>
            <a:r>
              <a:rPr lang="pt-BR" sz="2000" dirty="0" err="1" smtClean="0">
                <a:solidFill>
                  <a:schemeClr val="tx1"/>
                </a:solidFill>
              </a:rPr>
              <a:t>http</a:t>
            </a:r>
            <a:r>
              <a:rPr lang="pt-BR" sz="2000" dirty="0" smtClean="0">
                <a:solidFill>
                  <a:schemeClr val="tx1"/>
                </a:solidFill>
              </a:rPr>
              <a:t> e </a:t>
            </a:r>
            <a:r>
              <a:rPr lang="pt-BR" sz="2000" dirty="0" err="1" smtClean="0">
                <a:solidFill>
                  <a:schemeClr val="tx1"/>
                </a:solidFill>
              </a:rPr>
              <a:t>https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 PHP: É uma linguagem de programação interpretada, no lado do servidor.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MySQL: É um SGBD que usa a linguagem SQL (</a:t>
            </a:r>
            <a:r>
              <a:rPr lang="pt-BR" sz="2000" dirty="0" err="1" smtClean="0">
                <a:solidFill>
                  <a:schemeClr val="tx1"/>
                </a:solidFill>
              </a:rPr>
              <a:t>Structured</a:t>
            </a:r>
            <a:r>
              <a:rPr lang="pt-BR" sz="2000" dirty="0" smtClean="0">
                <a:solidFill>
                  <a:schemeClr val="tx1"/>
                </a:solidFill>
              </a:rPr>
              <a:t> Query </a:t>
            </a:r>
            <a:r>
              <a:rPr lang="pt-BR" sz="2000" dirty="0" err="1" smtClean="0">
                <a:solidFill>
                  <a:schemeClr val="tx1"/>
                </a:solidFill>
              </a:rPr>
              <a:t>Language</a:t>
            </a:r>
            <a:r>
              <a:rPr lang="pt-BR" sz="2000" dirty="0" smtClean="0">
                <a:solidFill>
                  <a:schemeClr val="tx1"/>
                </a:solidFill>
              </a:rPr>
              <a:t>).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LAMP:=</a:t>
            </a:r>
            <a:r>
              <a:rPr lang="pt-BR" sz="2000" dirty="0" err="1" smtClean="0">
                <a:solidFill>
                  <a:srgbClr val="FF0000"/>
                </a:solidFill>
              </a:rPr>
              <a:t>L</a:t>
            </a:r>
            <a:r>
              <a:rPr lang="pt-BR" sz="2000" dirty="0" err="1" smtClean="0">
                <a:solidFill>
                  <a:schemeClr val="tx1"/>
                </a:solidFill>
              </a:rPr>
              <a:t>inux+</a:t>
            </a:r>
            <a:r>
              <a:rPr lang="pt-BR" sz="2000" dirty="0" err="1" smtClean="0">
                <a:solidFill>
                  <a:srgbClr val="FF0000"/>
                </a:solidFill>
              </a:rPr>
              <a:t>A</a:t>
            </a:r>
            <a:r>
              <a:rPr lang="pt-BR" sz="2000" dirty="0" err="1" smtClean="0">
                <a:solidFill>
                  <a:schemeClr val="tx1"/>
                </a:solidFill>
              </a:rPr>
              <a:t>pache+</a:t>
            </a:r>
            <a:r>
              <a:rPr lang="pt-BR" sz="2000" dirty="0" err="1" smtClean="0">
                <a:solidFill>
                  <a:srgbClr val="FF0000"/>
                </a:solidFill>
              </a:rPr>
              <a:t>M</a:t>
            </a:r>
            <a:r>
              <a:rPr lang="pt-BR" sz="2000" dirty="0" err="1" smtClean="0">
                <a:solidFill>
                  <a:schemeClr val="tx1"/>
                </a:solidFill>
              </a:rPr>
              <a:t>ySQL+</a:t>
            </a:r>
            <a:r>
              <a:rPr lang="pt-BR" sz="2000" dirty="0" err="1" smtClean="0">
                <a:solidFill>
                  <a:srgbClr val="FF0000"/>
                </a:solidFill>
              </a:rPr>
              <a:t>P</a:t>
            </a:r>
            <a:r>
              <a:rPr lang="pt-BR" sz="2000" dirty="0" err="1" smtClean="0">
                <a:solidFill>
                  <a:schemeClr val="tx1"/>
                </a:solidFill>
              </a:rPr>
              <a:t>HP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XAMPP: =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chemeClr val="tx1"/>
                </a:solidFill>
              </a:rPr>
              <a:t>(qualquer OS)+</a:t>
            </a:r>
            <a:r>
              <a:rPr lang="pt-BR" sz="2000" dirty="0" err="1" smtClean="0">
                <a:solidFill>
                  <a:srgbClr val="FF0000"/>
                </a:solidFill>
              </a:rPr>
              <a:t>A</a:t>
            </a:r>
            <a:r>
              <a:rPr lang="pt-BR" sz="2000" dirty="0" err="1" smtClean="0">
                <a:solidFill>
                  <a:schemeClr val="tx1"/>
                </a:solidFill>
              </a:rPr>
              <a:t>pache+</a:t>
            </a:r>
            <a:r>
              <a:rPr lang="pt-BR" sz="2000" dirty="0" err="1" smtClean="0">
                <a:solidFill>
                  <a:srgbClr val="FF0000"/>
                </a:solidFill>
              </a:rPr>
              <a:t>M</a:t>
            </a:r>
            <a:r>
              <a:rPr lang="pt-BR" sz="2000" dirty="0" err="1" smtClean="0">
                <a:solidFill>
                  <a:schemeClr val="tx1"/>
                </a:solidFill>
              </a:rPr>
              <a:t>ySQL+</a:t>
            </a:r>
            <a:r>
              <a:rPr lang="pt-BR" sz="2000" dirty="0" err="1" smtClean="0">
                <a:solidFill>
                  <a:srgbClr val="FF0000"/>
                </a:solidFill>
              </a:rPr>
              <a:t>P</a:t>
            </a:r>
            <a:r>
              <a:rPr lang="pt-BR" sz="2000" dirty="0" err="1" smtClean="0">
                <a:solidFill>
                  <a:schemeClr val="tx1"/>
                </a:solidFill>
              </a:rPr>
              <a:t>HP+</a:t>
            </a:r>
            <a:r>
              <a:rPr lang="pt-BR" sz="2000" dirty="0" err="1" smtClean="0">
                <a:solidFill>
                  <a:srgbClr val="FF0000"/>
                </a:solidFill>
              </a:rPr>
              <a:t>P</a:t>
            </a:r>
            <a:r>
              <a:rPr lang="pt-BR" sz="2000" dirty="0" err="1" smtClean="0">
                <a:solidFill>
                  <a:schemeClr val="tx1"/>
                </a:solidFill>
              </a:rPr>
              <a:t>erl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8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1 - Introdução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383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QUE USAREMOS ?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XAMPP: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chemeClr val="tx1"/>
                </a:solidFill>
              </a:rPr>
              <a:t>(qualquer OS)+</a:t>
            </a:r>
            <a:r>
              <a:rPr lang="pt-BR" sz="2000" dirty="0" err="1" smtClean="0">
                <a:solidFill>
                  <a:srgbClr val="FF0000"/>
                </a:solidFill>
              </a:rPr>
              <a:t>A</a:t>
            </a:r>
            <a:r>
              <a:rPr lang="pt-BR" sz="2000" dirty="0" err="1" smtClean="0">
                <a:solidFill>
                  <a:schemeClr val="tx1"/>
                </a:solidFill>
              </a:rPr>
              <a:t>pache+</a:t>
            </a:r>
            <a:r>
              <a:rPr lang="pt-BR" sz="2000" dirty="0" err="1" smtClean="0">
                <a:solidFill>
                  <a:srgbClr val="FF0000"/>
                </a:solidFill>
              </a:rPr>
              <a:t>M</a:t>
            </a:r>
            <a:r>
              <a:rPr lang="pt-BR" sz="2000" dirty="0" err="1" smtClean="0">
                <a:solidFill>
                  <a:schemeClr val="tx1"/>
                </a:solidFill>
              </a:rPr>
              <a:t>ySQL+</a:t>
            </a:r>
            <a:r>
              <a:rPr lang="pt-BR" sz="2000" dirty="0" err="1" smtClean="0">
                <a:solidFill>
                  <a:srgbClr val="FF0000"/>
                </a:solidFill>
              </a:rPr>
              <a:t>P</a:t>
            </a:r>
            <a:r>
              <a:rPr lang="pt-BR" sz="2000" dirty="0" err="1" smtClean="0">
                <a:solidFill>
                  <a:schemeClr val="tx1"/>
                </a:solidFill>
              </a:rPr>
              <a:t>HP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tx1"/>
                </a:solidFill>
              </a:rPr>
              <a:t>Notepad</a:t>
            </a:r>
            <a:r>
              <a:rPr lang="pt-BR" sz="2000" dirty="0" smtClean="0">
                <a:solidFill>
                  <a:schemeClr val="tx1"/>
                </a:solidFill>
              </a:rPr>
              <a:t>++: É um editor de textos para várias linguagens. Uso no Windows</a:t>
            </a:r>
            <a:r>
              <a:rPr lang="pt-BR" sz="2000" dirty="0" smtClean="0">
                <a:solidFill>
                  <a:schemeClr val="tx1"/>
                </a:solidFill>
              </a:rPr>
              <a:t>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Filezilla</a:t>
            </a:r>
            <a:r>
              <a:rPr lang="pt-BR" sz="2000" dirty="0">
                <a:solidFill>
                  <a:schemeClr val="tx1"/>
                </a:solidFill>
              </a:rPr>
              <a:t>: É um aplicativo para enviar e receber arquivos de um servidor remoto usando </a:t>
            </a:r>
            <a:r>
              <a:rPr lang="pt-BR" sz="2000" dirty="0" smtClean="0">
                <a:solidFill>
                  <a:schemeClr val="tx1"/>
                </a:solidFill>
              </a:rPr>
              <a:t>FTP.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tx1"/>
                </a:solidFill>
              </a:rPr>
              <a:t>Unity</a:t>
            </a:r>
            <a:r>
              <a:rPr lang="pt-BR" sz="2000" dirty="0" smtClean="0">
                <a:solidFill>
                  <a:schemeClr val="tx1"/>
                </a:solidFill>
              </a:rPr>
              <a:t>: É um motor de jogo (</a:t>
            </a:r>
            <a:r>
              <a:rPr lang="pt-BR" sz="2000" i="1" dirty="0" err="1" smtClean="0">
                <a:solidFill>
                  <a:schemeClr val="tx1"/>
                </a:solidFill>
              </a:rPr>
              <a:t>engine</a:t>
            </a:r>
            <a:r>
              <a:rPr lang="pt-BR" sz="2000" i="1" dirty="0" smtClean="0">
                <a:solidFill>
                  <a:schemeClr val="tx1"/>
                </a:solidFill>
              </a:rPr>
              <a:t>) </a:t>
            </a:r>
            <a:r>
              <a:rPr lang="pt-BR" sz="2000" dirty="0" smtClean="0">
                <a:solidFill>
                  <a:schemeClr val="tx1"/>
                </a:solidFill>
              </a:rPr>
              <a:t>3D proprietário e uma interface gráfica. Usa as linguagens de programação C# e </a:t>
            </a:r>
            <a:r>
              <a:rPr lang="pt-BR" sz="2000" dirty="0" err="1" smtClean="0">
                <a:solidFill>
                  <a:schemeClr val="tx1"/>
                </a:solidFill>
              </a:rPr>
              <a:t>Javascript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ONDE ACHAMOS ESSES SOFTWARES PARA DOWNLOAD?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</a:rPr>
              <a:t>XAMPP: </a:t>
            </a:r>
            <a:r>
              <a:rPr lang="pt-BR" sz="22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pt-BR" sz="2200" dirty="0" smtClean="0">
                <a:solidFill>
                  <a:schemeClr val="tx1"/>
                </a:solidFill>
                <a:hlinkClick r:id="rId2"/>
              </a:rPr>
              <a:t>www.apachefriends.org/download.html</a:t>
            </a:r>
            <a:endParaRPr lang="pt-BR" sz="2200" dirty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200" dirty="0" err="1" smtClean="0">
                <a:solidFill>
                  <a:schemeClr val="tx1"/>
                </a:solidFill>
              </a:rPr>
              <a:t>Notepad</a:t>
            </a:r>
            <a:r>
              <a:rPr lang="pt-BR" sz="2200" dirty="0">
                <a:solidFill>
                  <a:schemeClr val="tx1"/>
                </a:solidFill>
              </a:rPr>
              <a:t>++: </a:t>
            </a:r>
            <a:r>
              <a:rPr lang="pt-BR" sz="2200" dirty="0">
                <a:solidFill>
                  <a:schemeClr val="tx1"/>
                </a:solidFill>
                <a:hlinkClick r:id="rId3"/>
              </a:rPr>
              <a:t>https://notepad-plus-plus.org</a:t>
            </a:r>
            <a:r>
              <a:rPr lang="pt-BR" sz="2200" dirty="0" smtClean="0">
                <a:solidFill>
                  <a:schemeClr val="tx1"/>
                </a:solidFill>
                <a:hlinkClick r:id="rId3"/>
              </a:rPr>
              <a:t>/</a:t>
            </a:r>
            <a:endParaRPr lang="pt-BR" sz="2200" dirty="0" smtClean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</a:rPr>
              <a:t>Cliente </a:t>
            </a:r>
            <a:r>
              <a:rPr lang="pt-BR" sz="2200" dirty="0" err="1" smtClean="0">
                <a:solidFill>
                  <a:schemeClr val="tx1"/>
                </a:solidFill>
              </a:rPr>
              <a:t>Filezilla</a:t>
            </a:r>
            <a:r>
              <a:rPr lang="pt-BR" sz="2200" dirty="0">
                <a:solidFill>
                  <a:schemeClr val="tx1"/>
                </a:solidFill>
              </a:rPr>
              <a:t>: </a:t>
            </a:r>
            <a:r>
              <a:rPr lang="pt-BR" sz="22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pt-BR" sz="2200" dirty="0" smtClean="0">
                <a:solidFill>
                  <a:schemeClr val="tx1"/>
                </a:solidFill>
                <a:hlinkClick r:id="rId4"/>
              </a:rPr>
              <a:t>filezilla-project.org/</a:t>
            </a:r>
            <a:endParaRPr lang="pt-BR" sz="2200" dirty="0" smtClean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</a:rPr>
              <a:t>Unity3D</a:t>
            </a:r>
            <a:r>
              <a:rPr lang="pt-BR" sz="2200" dirty="0">
                <a:solidFill>
                  <a:schemeClr val="tx1"/>
                </a:solidFill>
              </a:rPr>
              <a:t>: </a:t>
            </a:r>
            <a:r>
              <a:rPr lang="pt-BR" sz="22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pt-BR" sz="2200" dirty="0" smtClean="0">
                <a:solidFill>
                  <a:schemeClr val="tx1"/>
                </a:solidFill>
                <a:hlinkClick r:id="rId5"/>
              </a:rPr>
              <a:t>store.unity.com/download?ref=personal</a:t>
            </a:r>
            <a:endParaRPr lang="pt-BR" sz="2200" dirty="0" smtClean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tx1"/>
              </a:solidFill>
            </a:endParaRP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pt-BR" sz="3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0326-A1E0-48DF-820D-1330686B3FAE}" type="slidenum">
              <a:rPr lang="en-US" altLang="pt-BR" smtClean="0"/>
              <a:pPr/>
              <a:t>9</a:t>
            </a:fld>
            <a:endParaRPr lang="en-US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3DA35-E3D7-4D67-B64F-CEE365C32998}" type="datetime1">
              <a:rPr lang="pt-BR" smtClean="0"/>
              <a:pPr>
                <a:defRPr/>
              </a:pPr>
              <a:t>18/10/2017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Layout Slides FTD Digital Aren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lo de Layout Slides FTD Digital Arena [Modo de Compatibilidade]" id="{FE9CEA04-CD26-4CCD-A07C-5C92D4DF9188}" vid="{7B2E507A-5A5E-4DE8-8BE8-48CFBCB6A4A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Layout Slides FTD Digital Arena</Template>
  <TotalTime>23708</TotalTime>
  <Words>1017</Words>
  <Application>Microsoft Office PowerPoint</Application>
  <PresentationFormat>Personalizar</PresentationFormat>
  <Paragraphs>240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Modelo de Layout Slides FTD Digital Arena</vt:lpstr>
      <vt:lpstr>                                                                                                                     </vt:lpstr>
      <vt:lpstr>Parte 3 – Como resolver?</vt:lpstr>
      <vt:lpstr>Roteiro</vt:lpstr>
      <vt:lpstr>Parte 1 - Introdução</vt:lpstr>
      <vt:lpstr>Parte 1 - Introdução</vt:lpstr>
      <vt:lpstr>Parte 1 - Introdução</vt:lpstr>
      <vt:lpstr>Parte 1 - Introdução</vt:lpstr>
      <vt:lpstr>Parte 1 - Introdução</vt:lpstr>
      <vt:lpstr>Parte 1 - Introdução</vt:lpstr>
      <vt:lpstr>Parte 2 – Testando o ambiente</vt:lpstr>
      <vt:lpstr>Parte 2 – Testando o ambiente </vt:lpstr>
      <vt:lpstr>Parte 2 – Testando o ambiente </vt:lpstr>
      <vt:lpstr>Parte 2 – Testando o ambiente </vt:lpstr>
      <vt:lpstr>Parte 2 – Testando o ambiente </vt:lpstr>
      <vt:lpstr>Parte 3- Integrando os scripts</vt:lpstr>
      <vt:lpstr>Parte 3 – Integrando os scripts  </vt:lpstr>
      <vt:lpstr>Parte 3 – Como resolver?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Qosmio</dc:creator>
  <cp:lastModifiedBy>Qosmio</cp:lastModifiedBy>
  <cp:revision>1002</cp:revision>
  <cp:lastPrinted>2017-07-03T23:56:25Z</cp:lastPrinted>
  <dcterms:created xsi:type="dcterms:W3CDTF">2016-11-03T15:02:13Z</dcterms:created>
  <dcterms:modified xsi:type="dcterms:W3CDTF">2017-10-19T15:55:16Z</dcterms:modified>
</cp:coreProperties>
</file>