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2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9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8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4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0C4F-1F1A-4052-951E-360A17A7BF93}" type="datetimeFigureOut">
              <a:rPr lang="en-IN" smtClean="0"/>
              <a:t>16-11-2018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C062-1D12-467C-AB71-CBA23320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7504" y="358787"/>
            <a:ext cx="0" cy="4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7504" y="8367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1560" y="512676"/>
            <a:ext cx="1368152" cy="5400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Registration/Sign in page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979712" y="78270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55776" y="643624"/>
            <a:ext cx="936104" cy="386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NEW USER 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1937" y="35878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N/U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5576" y="10527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9512" y="1484784"/>
            <a:ext cx="111612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LOGIN PAGE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37574" y="206084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179512" y="2420888"/>
            <a:ext cx="1116124" cy="1008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</a:rPr>
              <a:t>CHECK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1295636" y="2636912"/>
            <a:ext cx="4680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9662" y="2060848"/>
            <a:ext cx="88209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ERR MSG</a:t>
            </a:r>
            <a:endParaRPr lang="en-IN" sz="1200" b="1" dirty="0"/>
          </a:p>
        </p:txBody>
      </p:sp>
      <p:sp>
        <p:nvSpPr>
          <p:cNvPr id="23" name="TextBox 22"/>
          <p:cNvSpPr txBox="1"/>
          <p:nvPr/>
        </p:nvSpPr>
        <p:spPr>
          <a:xfrm rot="19812219">
            <a:off x="1354719" y="2788148"/>
            <a:ext cx="638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FALSE</a:t>
            </a:r>
            <a:endParaRPr lang="en-IN" sz="1050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flipV="1">
            <a:off x="1970711" y="11247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671143" y="1285817"/>
            <a:ext cx="11521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SIGN UP</a:t>
            </a:r>
            <a:endParaRPr lang="en-IN" sz="1050" dirty="0"/>
          </a:p>
        </p:txBody>
      </p:sp>
      <p:cxnSp>
        <p:nvCxnSpPr>
          <p:cNvPr id="30" name="Straight Arrow Connector 29"/>
          <p:cNvCxnSpPr>
            <a:stCxn id="18" idx="2"/>
          </p:cNvCxnSpPr>
          <p:nvPr/>
        </p:nvCxnSpPr>
        <p:spPr>
          <a:xfrm>
            <a:off x="737574" y="3429000"/>
            <a:ext cx="1800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61048"/>
            <a:ext cx="11156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LANDING PAGE /SEARCH PAGE</a:t>
            </a:r>
            <a:endParaRPr lang="en-IN" sz="105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9532" y="44371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7534" y="4526178"/>
            <a:ext cx="756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FIND MED</a:t>
            </a:r>
            <a:endParaRPr lang="en-IN" sz="1050" b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99392" y="5597170"/>
            <a:ext cx="557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TRUE</a:t>
            </a:r>
            <a:endParaRPr lang="en-IN" sz="1050" dirty="0"/>
          </a:p>
        </p:txBody>
      </p:sp>
      <p:sp>
        <p:nvSpPr>
          <p:cNvPr id="37" name="Flowchart: Decision 36"/>
          <p:cNvSpPr/>
          <p:nvPr/>
        </p:nvSpPr>
        <p:spPr>
          <a:xfrm>
            <a:off x="35496" y="4903276"/>
            <a:ext cx="648072" cy="57606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T/F</a:t>
            </a:r>
            <a:endParaRPr lang="en-IN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1030" y="4937392"/>
            <a:ext cx="630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FALSE</a:t>
            </a:r>
            <a:endParaRPr lang="en-IN" sz="1050" dirty="0"/>
          </a:p>
        </p:txBody>
      </p:sp>
      <p:cxnSp>
        <p:nvCxnSpPr>
          <p:cNvPr id="41" name="Straight Arrow Connector 40"/>
          <p:cNvCxnSpPr>
            <a:stCxn id="37" idx="2"/>
          </p:cNvCxnSpPr>
          <p:nvPr/>
        </p:nvCxnSpPr>
        <p:spPr>
          <a:xfrm>
            <a:off x="359532" y="5479340"/>
            <a:ext cx="0" cy="5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7574" y="5191308"/>
            <a:ext cx="5875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7504" y="6037148"/>
            <a:ext cx="918561" cy="416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SHOW DETAILS MED</a:t>
            </a:r>
            <a:endParaRPr lang="en-IN" sz="1050" dirty="0"/>
          </a:p>
        </p:txBody>
      </p:sp>
      <p:sp>
        <p:nvSpPr>
          <p:cNvPr id="47" name="Rectangle 46"/>
          <p:cNvSpPr/>
          <p:nvPr/>
        </p:nvSpPr>
        <p:spPr>
          <a:xfrm>
            <a:off x="1341100" y="5072879"/>
            <a:ext cx="645558" cy="236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ERROR</a:t>
            </a:r>
            <a:endParaRPr lang="en-IN" sz="1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133618" y="4437112"/>
            <a:ext cx="396044" cy="627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46486" y="6288059"/>
            <a:ext cx="498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0391" y="6288059"/>
            <a:ext cx="63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ADD TO CART</a:t>
            </a:r>
            <a:endParaRPr lang="en-IN" sz="1050" b="1" dirty="0"/>
          </a:p>
        </p:txBody>
      </p:sp>
      <p:sp>
        <p:nvSpPr>
          <p:cNvPr id="57" name="Rectangle 56"/>
          <p:cNvSpPr/>
          <p:nvPr/>
        </p:nvSpPr>
        <p:spPr>
          <a:xfrm>
            <a:off x="1544785" y="6047845"/>
            <a:ext cx="738082" cy="42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CONFIRM/PAY</a:t>
            </a:r>
            <a:endParaRPr lang="en-IN" sz="1050" dirty="0"/>
          </a:p>
        </p:txBody>
      </p:sp>
      <p:cxnSp>
        <p:nvCxnSpPr>
          <p:cNvPr id="59" name="Straight Arrow Connector 58"/>
          <p:cNvCxnSpPr>
            <a:stCxn id="57" idx="3"/>
          </p:cNvCxnSpPr>
          <p:nvPr/>
        </p:nvCxnSpPr>
        <p:spPr>
          <a:xfrm flipV="1">
            <a:off x="2282867" y="6245242"/>
            <a:ext cx="560941" cy="1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843808" y="6047845"/>
            <a:ext cx="720080" cy="405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GEN ORDER ID</a:t>
            </a:r>
            <a:endParaRPr lang="en-IN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280854" y="6326740"/>
            <a:ext cx="5498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TRUE</a:t>
            </a:r>
            <a:endParaRPr lang="en-IN" sz="105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150292" y="3441094"/>
            <a:ext cx="585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TRUE</a:t>
            </a:r>
            <a:endParaRPr lang="en-IN" sz="105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627784" y="1052736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33619" y="3140968"/>
            <a:ext cx="149416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095836" y="1484784"/>
            <a:ext cx="2588987" cy="3233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3119321" y="1085211"/>
            <a:ext cx="936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DUMP DATA</a:t>
            </a:r>
            <a:endParaRPr lang="en-IN" sz="105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331640" y="3183869"/>
            <a:ext cx="639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CHECK</a:t>
            </a:r>
            <a:endParaRPr lang="en-IN" sz="1050" dirty="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026938" y="5571496"/>
            <a:ext cx="585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FALSE</a:t>
            </a:r>
            <a:endParaRPr lang="en-IN" sz="1050" dirty="0"/>
          </a:p>
        </p:txBody>
      </p:sp>
      <p:sp>
        <p:nvSpPr>
          <p:cNvPr id="125" name="TextBox 124"/>
          <p:cNvSpPr txBox="1"/>
          <p:nvPr/>
        </p:nvSpPr>
        <p:spPr>
          <a:xfrm rot="18342927">
            <a:off x="3957743" y="6260929"/>
            <a:ext cx="1216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    FETCH DETAILS </a:t>
            </a:r>
            <a:endParaRPr lang="en-IN" sz="1050" b="1" dirty="0"/>
          </a:p>
        </p:txBody>
      </p:sp>
      <p:cxnSp>
        <p:nvCxnSpPr>
          <p:cNvPr id="140" name="Elbow Connector 139"/>
          <p:cNvCxnSpPr/>
          <p:nvPr/>
        </p:nvCxnSpPr>
        <p:spPr>
          <a:xfrm rot="16200000" flipH="1">
            <a:off x="2785140" y="1174088"/>
            <a:ext cx="563000" cy="2744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04" idx="2"/>
          </p:cNvCxnSpPr>
          <p:nvPr/>
        </p:nvCxnSpPr>
        <p:spPr>
          <a:xfrm flipH="1">
            <a:off x="4055425" y="6171853"/>
            <a:ext cx="406727" cy="5861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0246" y="6703559"/>
            <a:ext cx="34851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3287" y="6472308"/>
            <a:ext cx="168273" cy="231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2126605" y="5018640"/>
            <a:ext cx="20537" cy="1099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31" idx="3"/>
          </p:cNvCxnSpPr>
          <p:nvPr/>
        </p:nvCxnSpPr>
        <p:spPr>
          <a:xfrm flipH="1" flipV="1">
            <a:off x="1115616" y="4149080"/>
            <a:ext cx="1004633" cy="86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095836" y="0"/>
            <a:ext cx="1980220" cy="358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+mj-lt"/>
              </a:rPr>
              <a:t>USER</a:t>
            </a:r>
            <a:endParaRPr lang="en-IN" sz="1400" b="1" dirty="0">
              <a:latin typeface="+mj-lt"/>
            </a:endParaRPr>
          </a:p>
        </p:txBody>
      </p:sp>
      <p:cxnSp>
        <p:nvCxnSpPr>
          <p:cNvPr id="165" name="Elbow Connector 164"/>
          <p:cNvCxnSpPr>
            <a:stCxn id="163" idx="1"/>
          </p:cNvCxnSpPr>
          <p:nvPr/>
        </p:nvCxnSpPr>
        <p:spPr>
          <a:xfrm rot="10800000" flipV="1">
            <a:off x="107504" y="179393"/>
            <a:ext cx="2988332" cy="179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06470" y="179392"/>
            <a:ext cx="1223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u="sng" dirty="0" smtClean="0"/>
              <a:t>OTHER</a:t>
            </a:r>
            <a:endParaRPr lang="en-IN" sz="1050" b="1" u="sng" dirty="0"/>
          </a:p>
        </p:txBody>
      </p:sp>
      <p:cxnSp>
        <p:nvCxnSpPr>
          <p:cNvPr id="169" name="Elbow Connector 168"/>
          <p:cNvCxnSpPr/>
          <p:nvPr/>
        </p:nvCxnSpPr>
        <p:spPr>
          <a:xfrm>
            <a:off x="4263371" y="358787"/>
            <a:ext cx="596661" cy="4779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716016" y="43330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u="sng" dirty="0" smtClean="0"/>
              <a:t>ADMIN</a:t>
            </a:r>
            <a:endParaRPr lang="en-IN" sz="1100" b="1" u="sng" dirty="0"/>
          </a:p>
        </p:txBody>
      </p:sp>
      <p:sp>
        <p:nvSpPr>
          <p:cNvPr id="171" name="Rectangle 170"/>
          <p:cNvSpPr/>
          <p:nvPr/>
        </p:nvSpPr>
        <p:spPr>
          <a:xfrm>
            <a:off x="4860032" y="782706"/>
            <a:ext cx="824791" cy="247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LOGIN</a:t>
            </a:r>
            <a:endParaRPr lang="en-IN" sz="105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6084168" y="794233"/>
            <a:ext cx="576064" cy="61854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T/F</a:t>
            </a:r>
            <a:endParaRPr lang="en-IN" sz="1050" dirty="0"/>
          </a:p>
        </p:txBody>
      </p:sp>
      <p:cxnSp>
        <p:nvCxnSpPr>
          <p:cNvPr id="175" name="Straight Arrow Connector 174"/>
          <p:cNvCxnSpPr>
            <a:stCxn id="171" idx="3"/>
            <a:endCxn id="173" idx="1"/>
          </p:cNvCxnSpPr>
          <p:nvPr/>
        </p:nvCxnSpPr>
        <p:spPr>
          <a:xfrm>
            <a:off x="5684823" y="906251"/>
            <a:ext cx="399345" cy="19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3" idx="0"/>
          </p:cNvCxnSpPr>
          <p:nvPr/>
        </p:nvCxnSpPr>
        <p:spPr>
          <a:xfrm flipH="1" flipV="1">
            <a:off x="5684823" y="687224"/>
            <a:ext cx="687377" cy="107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 rot="421373">
            <a:off x="5740479" y="487721"/>
            <a:ext cx="687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FALSE</a:t>
            </a:r>
            <a:endParaRPr lang="en-IN" sz="1050" dirty="0"/>
          </a:p>
        </p:txBody>
      </p:sp>
      <p:sp>
        <p:nvSpPr>
          <p:cNvPr id="187" name="Rectangle 186"/>
          <p:cNvSpPr/>
          <p:nvPr/>
        </p:nvSpPr>
        <p:spPr>
          <a:xfrm>
            <a:off x="7481161" y="836713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ADMIN LANDING  PAGE</a:t>
            </a:r>
            <a:endParaRPr lang="en-IN" sz="1050" dirty="0"/>
          </a:p>
        </p:txBody>
      </p:sp>
      <p:cxnSp>
        <p:nvCxnSpPr>
          <p:cNvPr id="192" name="Straight Arrow Connector 191"/>
          <p:cNvCxnSpPr>
            <a:stCxn id="173" idx="3"/>
          </p:cNvCxnSpPr>
          <p:nvPr/>
        </p:nvCxnSpPr>
        <p:spPr>
          <a:xfrm flipV="1">
            <a:off x="6660232" y="1103503"/>
            <a:ext cx="7920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 rot="21241504">
            <a:off x="6660232" y="83671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TRUE</a:t>
            </a:r>
            <a:endParaRPr lang="en-IN" sz="1050" dirty="0"/>
          </a:p>
        </p:txBody>
      </p:sp>
      <p:sp>
        <p:nvSpPr>
          <p:cNvPr id="195" name="Rectangle 194"/>
          <p:cNvSpPr/>
          <p:nvPr/>
        </p:nvSpPr>
        <p:spPr>
          <a:xfrm>
            <a:off x="6440801" y="1988840"/>
            <a:ext cx="154441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ADD/MODIFY/DELETE MEDECINE</a:t>
            </a:r>
            <a:endParaRPr lang="en-IN" sz="1050" dirty="0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7668344" y="126876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684823" y="2240868"/>
            <a:ext cx="7559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/>
          <p:cNvSpPr/>
          <p:nvPr/>
        </p:nvSpPr>
        <p:spPr>
          <a:xfrm>
            <a:off x="4136413" y="5225054"/>
            <a:ext cx="651478" cy="9467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8244408" y="1268761"/>
            <a:ext cx="72008" cy="360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04" idx="3"/>
          </p:cNvCxnSpPr>
          <p:nvPr/>
        </p:nvCxnSpPr>
        <p:spPr>
          <a:xfrm flipH="1">
            <a:off x="4787891" y="4869160"/>
            <a:ext cx="3528525" cy="82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4" idx="1"/>
          </p:cNvCxnSpPr>
          <p:nvPr/>
        </p:nvCxnSpPr>
        <p:spPr>
          <a:xfrm flipH="1" flipV="1">
            <a:off x="1133619" y="4005064"/>
            <a:ext cx="3002794" cy="169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93" idx="2"/>
            <a:endCxn id="204" idx="0"/>
          </p:cNvCxnSpPr>
          <p:nvPr/>
        </p:nvCxnSpPr>
        <p:spPr>
          <a:xfrm>
            <a:off x="4390330" y="4718422"/>
            <a:ext cx="71822" cy="506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 rot="20734117">
            <a:off x="5656120" y="5314420"/>
            <a:ext cx="246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PLACE ORDER / DETAILS CHECK</a:t>
            </a:r>
            <a:endParaRPr lang="en-IN" sz="1100" b="1" dirty="0"/>
          </a:p>
        </p:txBody>
      </p:sp>
      <p:cxnSp>
        <p:nvCxnSpPr>
          <p:cNvPr id="223" name="Straight Arrow Connector 222"/>
          <p:cNvCxnSpPr>
            <a:endCxn id="204" idx="1"/>
          </p:cNvCxnSpPr>
          <p:nvPr/>
        </p:nvCxnSpPr>
        <p:spPr>
          <a:xfrm flipV="1">
            <a:off x="3563888" y="5698454"/>
            <a:ext cx="572525" cy="338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506045" y="4871774"/>
            <a:ext cx="1522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UPDATE DB /FETCH </a:t>
            </a:r>
            <a:endParaRPr lang="en-IN" sz="1200" b="1" dirty="0"/>
          </a:p>
        </p:txBody>
      </p:sp>
      <p:sp>
        <p:nvSpPr>
          <p:cNvPr id="225" name="Rectangle 224"/>
          <p:cNvSpPr/>
          <p:nvPr/>
        </p:nvSpPr>
        <p:spPr>
          <a:xfrm>
            <a:off x="7452320" y="0"/>
            <a:ext cx="1036953" cy="51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smtClean="0"/>
              <a:t>START</a:t>
            </a:r>
            <a:endParaRPr lang="en-IN" b="1" u="sng" dirty="0"/>
          </a:p>
        </p:txBody>
      </p:sp>
      <p:cxnSp>
        <p:nvCxnSpPr>
          <p:cNvPr id="227" name="Elbow Connector 226"/>
          <p:cNvCxnSpPr>
            <a:endCxn id="225" idx="3"/>
          </p:cNvCxnSpPr>
          <p:nvPr/>
        </p:nvCxnSpPr>
        <p:spPr>
          <a:xfrm rot="10800000" flipV="1">
            <a:off x="8489274" y="0"/>
            <a:ext cx="475215" cy="2563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 flipV="1">
            <a:off x="5076056" y="179391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8110659" y="1311295"/>
            <a:ext cx="0" cy="199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264188" y="3183869"/>
            <a:ext cx="1476164" cy="677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/>
              <a:t>ORDER MANAGE</a:t>
            </a:r>
            <a:endParaRPr lang="en-IN" sz="1050" b="1" dirty="0"/>
          </a:p>
        </p:txBody>
      </p:sp>
      <p:cxnSp>
        <p:nvCxnSpPr>
          <p:cNvPr id="235" name="Straight Arrow Connector 234"/>
          <p:cNvCxnSpPr/>
          <p:nvPr/>
        </p:nvCxnSpPr>
        <p:spPr>
          <a:xfrm flipH="1">
            <a:off x="7740352" y="3275056"/>
            <a:ext cx="3703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1"/>
          </p:cNvCxnSpPr>
          <p:nvPr/>
        </p:nvCxnSpPr>
        <p:spPr>
          <a:xfrm flipH="1" flipV="1">
            <a:off x="5684823" y="3522458"/>
            <a:ext cx="57936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2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44624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SIGN UP PAGE  :-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 smtClean="0"/>
              <a:t>NAME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 smtClean="0"/>
              <a:t>EMAIL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 smtClean="0"/>
              <a:t>PHONE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 smtClean="0"/>
              <a:t>DATE OF BIRTH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 smtClean="0"/>
              <a:t>ADDRESS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600" dirty="0" smtClean="0"/>
              <a:t>GENDER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u="sng" dirty="0" smtClean="0"/>
              <a:t>LOGIN PAGE  : -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EMAIL/MOBILE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PASSWORD</a:t>
            </a:r>
          </a:p>
          <a:p>
            <a:endParaRPr lang="en-IN" dirty="0" smtClean="0"/>
          </a:p>
          <a:p>
            <a:r>
              <a:rPr lang="en-IN" b="1" u="sng" dirty="0" smtClean="0"/>
              <a:t>LANDING PAGE  :- </a:t>
            </a:r>
          </a:p>
          <a:p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MEDICINE SEARCH COLUMN</a:t>
            </a:r>
          </a:p>
          <a:p>
            <a:r>
              <a:rPr lang="en-IN" dirty="0" smtClean="0"/>
              <a:t>   </a:t>
            </a:r>
          </a:p>
          <a:p>
            <a:endParaRPr lang="en-IN" b="1" u="sng" dirty="0" smtClean="0"/>
          </a:p>
          <a:p>
            <a:r>
              <a:rPr lang="en-IN" b="1" u="sng" dirty="0" smtClean="0"/>
              <a:t>MEDECINE DETAILS PAGE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USAGE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DESCRIPTION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863" y="234888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08520" y="364502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4631" y="4581128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ORDER CONFIRMATION PAGE 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LIST OF MEDICINE ADDED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QUANTITY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TOTAL SUM</a:t>
            </a:r>
          </a:p>
          <a:p>
            <a:endParaRPr lang="en-IN" sz="1600" dirty="0" smtClean="0"/>
          </a:p>
          <a:p>
            <a:endParaRPr lang="en-IN" dirty="0" smtClean="0"/>
          </a:p>
          <a:p>
            <a:r>
              <a:rPr lang="en-IN" b="1" u="sng" dirty="0" smtClean="0"/>
              <a:t>ORDER SUCCESS 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THANK YOU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ORDER SUCCESS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GENERATE ORDER ID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3140968"/>
            <a:ext cx="9144000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44624"/>
            <a:ext cx="11196736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u="sng" dirty="0" smtClean="0"/>
              <a:t>ADMIN LOGIN PAGE 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EMAIL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PASSWORD</a:t>
            </a:r>
            <a:endParaRPr lang="en-IN" sz="1600" dirty="0"/>
          </a:p>
          <a:p>
            <a:endParaRPr lang="en-IN" b="1" u="sng" dirty="0" smtClean="0"/>
          </a:p>
          <a:p>
            <a:endParaRPr lang="en-IN" b="1" u="sng" dirty="0"/>
          </a:p>
          <a:p>
            <a:r>
              <a:rPr lang="en-IN" b="1" u="sng" dirty="0" smtClean="0"/>
              <a:t>ADMIN FACILITIES  :-</a:t>
            </a:r>
          </a:p>
          <a:p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 smtClean="0"/>
              <a:t>  ADD MEDICINE /</a:t>
            </a:r>
            <a:r>
              <a:rPr lang="en-IN" sz="1600" b="1" dirty="0" smtClean="0"/>
              <a:t>MODIFY  MEDICINE  /DELETE MEDICINE</a:t>
            </a:r>
            <a:endParaRPr lang="en-IN" sz="1600" b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 smtClean="0"/>
              <a:t>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 smtClean="0"/>
              <a:t>PRICE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 smtClean="0"/>
              <a:t>COMPANY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 smtClean="0"/>
              <a:t>USAGE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 smtClean="0"/>
              <a:t>DESCRIPTION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600" dirty="0"/>
          </a:p>
          <a:p>
            <a:r>
              <a:rPr lang="en-IN" b="1" u="sng" dirty="0" smtClean="0"/>
              <a:t>ORDER MANAGEMENT  : 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 smtClean="0"/>
              <a:t>ORDER BOOK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 smtClean="0"/>
              <a:t>LIST OF ORDER DETAILS</a:t>
            </a:r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699792" y="116632"/>
            <a:ext cx="302433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ADMIN</a:t>
            </a:r>
            <a:endParaRPr lang="en-IN" sz="2000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2060848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0" y="4365104"/>
            <a:ext cx="914400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157</Words>
  <Application>Microsoft Office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Atitesh Gaurav</dc:creator>
  <cp:lastModifiedBy>Atitesh Gaurav</cp:lastModifiedBy>
  <cp:revision>17</cp:revision>
  <dcterms:created xsi:type="dcterms:W3CDTF">2018-11-16T17:30:11Z</dcterms:created>
  <dcterms:modified xsi:type="dcterms:W3CDTF">2018-11-16T19:34:37Z</dcterms:modified>
</cp:coreProperties>
</file>