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15" r:id="rId6"/>
    <p:sldId id="375" r:id="rId7"/>
    <p:sldId id="377" r:id="rId8"/>
    <p:sldId id="376" r:id="rId9"/>
    <p:sldId id="423" r:id="rId10"/>
    <p:sldId id="424" r:id="rId11"/>
    <p:sldId id="426" r:id="rId12"/>
    <p:sldId id="425" r:id="rId13"/>
    <p:sldId id="428" r:id="rId14"/>
    <p:sldId id="432" r:id="rId15"/>
    <p:sldId id="429" r:id="rId16"/>
    <p:sldId id="427" r:id="rId17"/>
    <p:sldId id="430" r:id="rId18"/>
    <p:sldId id="431" r:id="rId19"/>
    <p:sldId id="3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41"/>
    <a:srgbClr val="B4F83A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939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25/11/2019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25/11/2019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15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3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Asynchrone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JS, </a:t>
            </a:r>
            <a:r>
              <a:rPr lang="en-GB" baseline="0" dirty="0" err="1" smtClean="0"/>
              <a:t>mécanisme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d’appeler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function et </a:t>
            </a:r>
            <a:r>
              <a:rPr lang="en-GB" baseline="0" dirty="0" err="1" smtClean="0"/>
              <a:t>d’enregistrer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qui sera execute à la fin du </a:t>
            </a:r>
            <a:r>
              <a:rPr lang="en-GB" baseline="0" dirty="0" err="1" smtClean="0"/>
              <a:t>traitement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Cela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de continuer </a:t>
            </a:r>
            <a:r>
              <a:rPr lang="en-GB" baseline="0" dirty="0" err="1" smtClean="0"/>
              <a:t>l’execution</a:t>
            </a:r>
            <a:r>
              <a:rPr lang="en-GB" baseline="0" dirty="0" smtClean="0"/>
              <a:t> du script sans </a:t>
            </a:r>
            <a:r>
              <a:rPr lang="en-GB" baseline="0" dirty="0" err="1" smtClean="0"/>
              <a:t>bloquer</a:t>
            </a:r>
            <a:r>
              <a:rPr lang="en-GB" baseline="0" dirty="0" smtClean="0"/>
              <a:t> le thread (les </a:t>
            </a:r>
            <a:r>
              <a:rPr lang="en-GB" baseline="0" dirty="0" err="1" smtClean="0"/>
              <a:t>autres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traitements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4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 convention, on </a:t>
            </a:r>
            <a:r>
              <a:rPr lang="en-GB" dirty="0" err="1" smtClean="0"/>
              <a:t>suffixe</a:t>
            </a:r>
            <a:r>
              <a:rPr lang="en-GB" dirty="0" smtClean="0"/>
              <a:t> </a:t>
            </a:r>
            <a:r>
              <a:rPr lang="en-GB" dirty="0" err="1" smtClean="0"/>
              <a:t>généralement</a:t>
            </a:r>
            <a:r>
              <a:rPr lang="en-GB" baseline="0" dirty="0" smtClean="0"/>
              <a:t> les variables des observables par un $ pour </a:t>
            </a:r>
            <a:r>
              <a:rPr lang="en-GB" baseline="0" dirty="0" err="1" smtClean="0"/>
              <a:t>mieux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reconnaitre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Pipe():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Enchainer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callbacks</a:t>
            </a:r>
            <a:endParaRPr lang="en-GB" baseline="0" dirty="0" smtClean="0"/>
          </a:p>
          <a:p>
            <a:r>
              <a:rPr lang="en-GB" baseline="0" dirty="0" smtClean="0"/>
              <a:t>Map(): </a:t>
            </a:r>
            <a:r>
              <a:rPr lang="en-GB" baseline="0" dirty="0" err="1" smtClean="0"/>
              <a:t>Récupérer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données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entrée, les </a:t>
            </a:r>
            <a:r>
              <a:rPr lang="en-GB" baseline="0" dirty="0" err="1" smtClean="0"/>
              <a:t>transforme</a:t>
            </a:r>
            <a:r>
              <a:rPr lang="en-GB" baseline="0" dirty="0" smtClean="0"/>
              <a:t> et les rend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sortie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9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souscription</a:t>
            </a:r>
            <a:r>
              <a:rPr lang="en-GB" dirty="0" smtClean="0"/>
              <a:t> ne</a:t>
            </a:r>
            <a:r>
              <a:rPr lang="en-GB" baseline="0" dirty="0" smtClean="0"/>
              <a:t> se fait pas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les services, </a:t>
            </a:r>
            <a:r>
              <a:rPr lang="en-GB" baseline="0" dirty="0" err="1" smtClean="0"/>
              <a:t>ceux</a:t>
            </a:r>
            <a:r>
              <a:rPr lang="en-GB" baseline="0" dirty="0" smtClean="0"/>
              <a:t>-ci </a:t>
            </a:r>
            <a:r>
              <a:rPr lang="en-GB" baseline="0" dirty="0" err="1" smtClean="0"/>
              <a:t>doivent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retourner</a:t>
            </a:r>
            <a:r>
              <a:rPr lang="en-GB" baseline="0" dirty="0" smtClean="0"/>
              <a:t> des observables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01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err="1" smtClean="0">
                <a:solidFill>
                  <a:schemeClr val="accent4"/>
                </a:solidFill>
              </a:rPr>
              <a:t>Angular</a:t>
            </a:r>
            <a:r>
              <a:rPr lang="fr-CA" sz="3200" dirty="0" smtClean="0">
                <a:solidFill>
                  <a:schemeClr val="accent4"/>
                </a:solidFill>
              </a:rPr>
              <a:t> avancé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0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Tests automatisés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1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9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Debugging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5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2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Modules utiles</a:t>
            </a:r>
            <a:endParaRPr lang="fr-CA" dirty="0" smtClean="0">
              <a:solidFill>
                <a:schemeClr val="accent5"/>
              </a:solidFill>
            </a:endParaRPr>
          </a:p>
          <a:p>
            <a:pPr lvl="2"/>
            <a:r>
              <a:rPr lang="fr-CA" dirty="0" err="1" smtClean="0"/>
              <a:t>RxJS</a:t>
            </a:r>
            <a:r>
              <a:rPr lang="fr-CA" dirty="0" smtClean="0"/>
              <a:t> </a:t>
            </a:r>
            <a:r>
              <a:rPr lang="fr-CA" dirty="0" smtClean="0"/>
              <a:t>et Observables</a:t>
            </a:r>
          </a:p>
          <a:p>
            <a:pPr lvl="2"/>
            <a:r>
              <a:rPr lang="fr-CA" dirty="0" smtClean="0"/>
              <a:t>REST</a:t>
            </a:r>
          </a:p>
          <a:p>
            <a:pPr lvl="2"/>
            <a:r>
              <a:rPr lang="fr-CA" dirty="0" smtClean="0"/>
              <a:t>Formulaires</a:t>
            </a:r>
            <a:endParaRPr lang="fr-CA" dirty="0" smtClean="0"/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Tests automatisés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Tests unitaires</a:t>
            </a:r>
          </a:p>
          <a:p>
            <a:pPr lvl="2"/>
            <a:r>
              <a:rPr lang="fr-CA" dirty="0" smtClean="0"/>
              <a:t>Tests </a:t>
            </a:r>
            <a:r>
              <a:rPr lang="fr-CA" dirty="0" smtClean="0"/>
              <a:t>e2e</a:t>
            </a:r>
            <a:endParaRPr lang="fr-CA" dirty="0"/>
          </a:p>
          <a:p>
            <a:pPr lvl="1"/>
            <a:endParaRPr lang="fr-CA" dirty="0" smtClean="0"/>
          </a:p>
          <a:p>
            <a:pPr lvl="1"/>
            <a:r>
              <a:rPr lang="fr-CA" dirty="0" err="1" smtClean="0">
                <a:solidFill>
                  <a:schemeClr val="accent5"/>
                </a:solidFill>
              </a:rPr>
              <a:t>Debugging</a:t>
            </a:r>
            <a:endParaRPr lang="fr-CA" dirty="0" smtClean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/>
              <a:t> </a:t>
            </a:r>
            <a:r>
              <a:rPr lang="fr-CA" dirty="0" smtClean="0"/>
              <a:t>avancé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Modules utiles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JavaScript tourne dans un environnement </a:t>
            </a:r>
            <a:r>
              <a:rPr lang="fr-FR" dirty="0" err="1" smtClean="0"/>
              <a:t>monothread</a:t>
            </a:r>
            <a:r>
              <a:rPr lang="fr-FR" dirty="0"/>
              <a:t> </a:t>
            </a:r>
            <a:r>
              <a:rPr lang="fr-FR" dirty="0" smtClean="0"/>
              <a:t>= 1 action maximum en simultané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Si le traitement est long, le thread est bloqué et le navigateur ne répond plus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Utilisation du paradigme de l’asynchronisme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RxJS</a:t>
            </a:r>
            <a:r>
              <a:rPr lang="fr-FR" dirty="0" smtClean="0"/>
              <a:t> = </a:t>
            </a: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/>
              <a:t>extensions for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Librairie permettant de travailler avec des flux de données </a:t>
            </a:r>
            <a:r>
              <a:rPr lang="fr-FR" dirty="0" smtClean="0"/>
              <a:t>asynchrones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Observable = mécanisme proposé par </a:t>
            </a:r>
            <a:r>
              <a:rPr lang="fr-FR" dirty="0" err="1" smtClean="0"/>
              <a:t>RxJS</a:t>
            </a:r>
            <a:r>
              <a:rPr lang="fr-FR" dirty="0" smtClean="0"/>
              <a:t> pour gérer les évènements asynchrones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L’observable « surveille » un objet (observer) et déclenche un callback selon le comportement de l’objet (un changement de valeur par exemple). Il existe 3 callbacks (succès, erreur, fin de transmission)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A la différence des promesses, l’observable continue de « surveiller » le traitement pour déclencher le callback autant de fois que nécessaire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On peut « arrêter » un observable à tout moment, même si l’objet observé est exécuté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7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1560065"/>
            <a:ext cx="8060555" cy="66224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… });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subscription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unsubscribe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0696" y="1225292"/>
            <a:ext cx="54725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Souscrire à un observable et arrêter la souscription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447675" y="2772255"/>
            <a:ext cx="8060555" cy="111374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'une chaine'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value sera égal à 'une chaine'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0696" y="243748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d’une valeur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447675" y="4435938"/>
            <a:ext cx="8060555" cy="158798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$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myObservable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subscribe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=&gt; { 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succès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erreur</a:t>
            </a:r>
            <a:endParaRPr lang="fr-FR" sz="1600" dirty="0">
              <a:solidFill>
                <a:srgbClr val="00B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 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complete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=&gt; { 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fin de transmissio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50696" y="410116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Récupération de tous les callbacks</a:t>
            </a:r>
          </a:p>
        </p:txBody>
      </p:sp>
    </p:spTree>
    <p:extLst>
      <p:ext uri="{BB962C8B-B14F-4D97-AF65-F5344CB8AC3E}">
        <p14:creationId xmlns:p14="http://schemas.microsoft.com/office/powerpoint/2010/main" val="24137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RxJS</a:t>
            </a:r>
            <a:r>
              <a:rPr lang="fr-CA" dirty="0" smtClean="0"/>
              <a:t> et Observables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aussi souscrire directement à un observable dans le </a:t>
            </a:r>
            <a:r>
              <a:rPr lang="fr-FR" dirty="0" err="1" smtClean="0"/>
              <a:t>template</a:t>
            </a:r>
            <a:r>
              <a:rPr lang="fr-FR" dirty="0" smtClean="0"/>
              <a:t> grâce au pipe </a:t>
            </a:r>
            <a:r>
              <a:rPr lang="fr-FR" dirty="0" err="1" smtClean="0"/>
              <a:t>async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Il existe de nombreuses méthodes permettant de manipuler les Observables</a:t>
            </a:r>
          </a:p>
          <a:p>
            <a:pPr marL="606425" lvl="1" indent="-342900"/>
            <a:r>
              <a:rPr lang="fr-FR" dirty="0"/>
              <a:t>pipe()</a:t>
            </a:r>
          </a:p>
          <a:p>
            <a:pPr marL="606425" lvl="1" indent="-342900"/>
            <a:r>
              <a:rPr lang="fr-FR" dirty="0" err="1"/>
              <a:t>map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 err="1"/>
              <a:t>filter</a:t>
            </a:r>
            <a:r>
              <a:rPr lang="fr-FR" dirty="0"/>
              <a:t>()</a:t>
            </a:r>
          </a:p>
          <a:p>
            <a:pPr marL="606425" lvl="1" indent="-342900"/>
            <a:r>
              <a:rPr lang="fr-FR" dirty="0"/>
              <a:t>etc.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Subject</a:t>
            </a:r>
            <a:r>
              <a:rPr lang="fr-FR" dirty="0" smtClean="0"/>
              <a:t> = un observable </a:t>
            </a:r>
            <a:r>
              <a:rPr lang="fr-FR" dirty="0" err="1" smtClean="0"/>
              <a:t>bi-directionnel</a:t>
            </a:r>
            <a:r>
              <a:rPr lang="fr-FR" dirty="0" smtClean="0"/>
              <a:t>. Le </a:t>
            </a:r>
            <a:r>
              <a:rPr lang="fr-FR" dirty="0" err="1" smtClean="0"/>
              <a:t>subject</a:t>
            </a:r>
            <a:r>
              <a:rPr lang="fr-FR" dirty="0" smtClean="0"/>
              <a:t> est à la fois observable et observer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REST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Pour faire des appels reste, on utilise le module (optionnel) d’</a:t>
            </a:r>
            <a:r>
              <a:rPr lang="fr-FR" dirty="0" err="1" smtClean="0"/>
              <a:t>Angular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Injection du service </a:t>
            </a:r>
            <a:r>
              <a:rPr lang="fr-FR" dirty="0" err="1" smtClean="0"/>
              <a:t>HttpClient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Utilisation des verbes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Renvoie toujours un observable</a:t>
            </a:r>
            <a:endParaRPr lang="fr-FR" dirty="0"/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626245" y="2787892"/>
            <a:ext cx="8060555" cy="312381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MonService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92D050"/>
                </a:solidFill>
                <a:latin typeface="Consolas" pitchFamily="49" charset="0"/>
              </a:rPr>
              <a:t>HttpClient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getCars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92D050"/>
                </a:solidFill>
                <a:latin typeface="Consolas" pitchFamily="49" charset="0"/>
              </a:rPr>
              <a:t>Observable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Car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&gt;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http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D8F141"/>
                </a:solidFill>
                <a:latin typeface="Consolas" pitchFamily="49" charset="0"/>
              </a:rPr>
              <a:t>get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'/</a:t>
            </a:r>
            <a:r>
              <a:rPr lang="en-US" sz="1600" dirty="0" err="1" smtClean="0">
                <a:solidFill>
                  <a:schemeClr val="accent5"/>
                </a:solidFill>
                <a:latin typeface="Consolas" pitchFamily="49" charset="0"/>
              </a:rPr>
              <a:t>api</a:t>
            </a:r>
            <a:r>
              <a:rPr lang="en-US" sz="1600" dirty="0" smtClean="0">
                <a:solidFill>
                  <a:schemeClr val="accent5"/>
                </a:solidFill>
                <a:latin typeface="Consolas" pitchFamily="49" charset="0"/>
              </a:rPr>
              <a:t>/cars'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Gestion simplifiée des formulaires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Validation des champs et de l’ensemble du formulaire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Permet d’empêcher la validation du formulaire si les exigences ne sont pas couvertes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705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Props1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d95a5b16-1b8d-4c7c-9ebf-89c0983b69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21230</TotalTime>
  <Words>487</Words>
  <Application>Microsoft Office PowerPoint</Application>
  <PresentationFormat>Affichage à l'écran (4:3)</PresentationFormat>
  <Paragraphs>119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Verdana</vt:lpstr>
      <vt:lpstr>Onscreen;2057;Pos3;Date1;Logica Onscreen Template</vt:lpstr>
      <vt:lpstr>Formation Angular Angular avancé</vt:lpstr>
      <vt:lpstr>Sommaire</vt:lpstr>
      <vt:lpstr>Angular avancé</vt:lpstr>
      <vt:lpstr>RxJS et Observables</vt:lpstr>
      <vt:lpstr>RxJS et Observables</vt:lpstr>
      <vt:lpstr>RxJS et Observables</vt:lpstr>
      <vt:lpstr>RxJS et Observables</vt:lpstr>
      <vt:lpstr>REST</vt:lpstr>
      <vt:lpstr>Formulaires</vt:lpstr>
      <vt:lpstr>Présentation PowerPoint</vt:lpstr>
      <vt:lpstr>Angular avancé</vt:lpstr>
      <vt:lpstr>Présentation PowerPoint</vt:lpstr>
      <vt:lpstr>Angular avancé</vt:lpstr>
      <vt:lpstr>Présentation PowerPoint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245</cp:revision>
  <dcterms:created xsi:type="dcterms:W3CDTF">2009-12-22T16:12:15Z</dcterms:created>
  <dcterms:modified xsi:type="dcterms:W3CDTF">2019-11-25T16:35:08Z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