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2.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notesSlides/notesSlide3.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notesSlides/notesSlide4.xml" ContentType="application/vnd.openxmlformats-officedocument.presentationml.notesSlide+xml"/>
  <Override PartName="/ppt/tags/tag11.xml" ContentType="application/vnd.openxmlformats-officedocument.presentationml.tags+xml"/>
  <Override PartName="/ppt/tags/tag12.xml" ContentType="application/vnd.openxmlformats-officedocument.presentationml.tags+xml"/>
  <Override PartName="/ppt/notesSlides/notesSlide5.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notesSlides/notesSlide6.xml" ContentType="application/vnd.openxmlformats-officedocument.presentationml.notesSlide+xml"/>
  <Override PartName="/ppt/tags/tag15.xml" ContentType="application/vnd.openxmlformats-officedocument.presentationml.tags+xml"/>
  <Override PartName="/ppt/tags/tag16.xml" ContentType="application/vnd.openxmlformats-officedocument.presentationml.tags+xml"/>
  <Override PartName="/ppt/notesSlides/notesSlide7.xml" ContentType="application/vnd.openxmlformats-officedocument.presentationml.notesSlide+xml"/>
  <Override PartName="/ppt/tags/tag17.xml" ContentType="application/vnd.openxmlformats-officedocument.presentationml.tags+xml"/>
  <Override PartName="/ppt/tags/tag18.xml" ContentType="application/vnd.openxmlformats-officedocument.presentationml.tags+xml"/>
  <Override PartName="/ppt/notesSlides/notesSlide8.xml" ContentType="application/vnd.openxmlformats-officedocument.presentationml.notesSlide+xml"/>
  <Override PartName="/ppt/tags/tag19.xml" ContentType="application/vnd.openxmlformats-officedocument.presentationml.tags+xml"/>
  <Override PartName="/ppt/tags/tag20.xml" ContentType="application/vnd.openxmlformats-officedocument.presentationml.tags+xml"/>
  <Override PartName="/ppt/notesSlides/notesSlide9.xml" ContentType="application/vnd.openxmlformats-officedocument.presentationml.notesSlide+xml"/>
  <Override PartName="/ppt/tags/tag21.xml" ContentType="application/vnd.openxmlformats-officedocument.presentationml.tags+xml"/>
  <Override PartName="/ppt/tags/tag22.xml" ContentType="application/vnd.openxmlformats-officedocument.presentationml.tags+xml"/>
  <Override PartName="/ppt/notesSlides/notesSlide10.xml" ContentType="application/vnd.openxmlformats-officedocument.presentationml.notesSlide+xml"/>
  <Override PartName="/ppt/tags/tag23.xml" ContentType="application/vnd.openxmlformats-officedocument.presentationml.tags+xml"/>
  <Override PartName="/ppt/tags/tag24.xml" ContentType="application/vnd.openxmlformats-officedocument.presentationml.tags+xml"/>
  <Override PartName="/ppt/notesSlides/notesSlide11.xml" ContentType="application/vnd.openxmlformats-officedocument.presentationml.notesSlide+xml"/>
  <Override PartName="/ppt/tags/tag25.xml" ContentType="application/vnd.openxmlformats-officedocument.presentationml.tags+xml"/>
  <Override PartName="/ppt/tags/tag26.xml" ContentType="application/vnd.openxmlformats-officedocument.presentationml.tags+xml"/>
  <Override PartName="/ppt/notesSlides/notesSlide12.xml" ContentType="application/vnd.openxmlformats-officedocument.presentationml.notesSlide+xml"/>
  <Override PartName="/ppt/tags/tag27.xml" ContentType="application/vnd.openxmlformats-officedocument.presentationml.tags+xml"/>
  <Override PartName="/ppt/tags/tag28.xml" ContentType="application/vnd.openxmlformats-officedocument.presentationml.tags+xml"/>
  <Override PartName="/ppt/notesSlides/notesSlide13.xml" ContentType="application/vnd.openxmlformats-officedocument.presentationml.notesSlide+xml"/>
  <Override PartName="/ppt/tags/tag29.xml" ContentType="application/vnd.openxmlformats-officedocument.presentationml.tags+xml"/>
  <Override PartName="/ppt/tags/tag30.xml" ContentType="application/vnd.openxmlformats-officedocument.presentationml.tags+xml"/>
  <Override PartName="/ppt/notesSlides/notesSlide14.xml" ContentType="application/vnd.openxmlformats-officedocument.presentationml.notesSlide+xml"/>
  <Override PartName="/ppt/tags/tag31.xml" ContentType="application/vnd.openxmlformats-officedocument.presentationml.tags+xml"/>
  <Override PartName="/ppt/tags/tag32.xml" ContentType="application/vnd.openxmlformats-officedocument.presentationml.tags+xml"/>
  <Override PartName="/ppt/notesSlides/notesSlide15.xml" ContentType="application/vnd.openxmlformats-officedocument.presentationml.notesSlide+xml"/>
  <Override PartName="/ppt/tags/tag33.xml" ContentType="application/vnd.openxmlformats-officedocument.presentationml.tags+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notesMasterIdLst>
    <p:notesMasterId r:id="rId22"/>
  </p:notesMasterIdLst>
  <p:handoutMasterIdLst>
    <p:handoutMasterId r:id="rId23"/>
  </p:handoutMasterIdLst>
  <p:sldIdLst>
    <p:sldId id="315" r:id="rId6"/>
    <p:sldId id="375" r:id="rId7"/>
    <p:sldId id="354" r:id="rId8"/>
    <p:sldId id="376" r:id="rId9"/>
    <p:sldId id="378" r:id="rId10"/>
    <p:sldId id="377" r:id="rId11"/>
    <p:sldId id="380" r:id="rId12"/>
    <p:sldId id="381" r:id="rId13"/>
    <p:sldId id="379" r:id="rId14"/>
    <p:sldId id="382" r:id="rId15"/>
    <p:sldId id="383" r:id="rId16"/>
    <p:sldId id="384" r:id="rId17"/>
    <p:sldId id="385" r:id="rId18"/>
    <p:sldId id="386" r:id="rId19"/>
    <p:sldId id="387" r:id="rId20"/>
    <p:sldId id="366"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35">
          <p15:clr>
            <a:srgbClr val="A4A3A4"/>
          </p15:clr>
        </p15:guide>
        <p15:guide id="2" orient="horz" pos="798">
          <p15:clr>
            <a:srgbClr val="A4A3A4"/>
          </p15:clr>
        </p15:guide>
        <p15:guide id="3" orient="horz" pos="117">
          <p15:clr>
            <a:srgbClr val="A4A3A4"/>
          </p15:clr>
        </p15:guide>
        <p15:guide id="4" orient="horz" pos="4196">
          <p15:clr>
            <a:srgbClr val="A4A3A4"/>
          </p15:clr>
        </p15:guide>
        <p15:guide id="5" orient="horz" pos="3874">
          <p15:clr>
            <a:srgbClr val="A4A3A4"/>
          </p15:clr>
        </p15:guide>
        <p15:guide id="6" orient="horz" pos="2083">
          <p15:clr>
            <a:srgbClr val="A4A3A4"/>
          </p15:clr>
        </p15:guide>
        <p15:guide id="7" orient="horz" pos="697">
          <p15:clr>
            <a:srgbClr val="A4A3A4"/>
          </p15:clr>
        </p15:guide>
        <p15:guide id="8" pos="2775">
          <p15:clr>
            <a:srgbClr val="A4A3A4"/>
          </p15:clr>
        </p15:guide>
        <p15:guide id="9" pos="3000">
          <p15:clr>
            <a:srgbClr val="A4A3A4"/>
          </p15:clr>
        </p15:guide>
        <p15:guide id="10" pos="282">
          <p15:clr>
            <a:srgbClr val="A4A3A4"/>
          </p15:clr>
        </p15:guide>
        <p15:guide id="11" pos="2880">
          <p15:clr>
            <a:srgbClr val="A4A3A4"/>
          </p15:clr>
        </p15:guide>
        <p15:guide id="12" pos="54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8F8F8"/>
    <a:srgbClr val="000000"/>
    <a:srgbClr val="FFD9B2"/>
    <a:srgbClr val="FFEBE7"/>
    <a:srgbClr val="FFAA99"/>
    <a:srgbClr val="E67386"/>
    <a:srgbClr val="FFFFE7"/>
    <a:srgbClr val="666666"/>
    <a:srgbClr val="FFFFFF"/>
    <a:srgbClr val="6EC62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009" autoAdjust="0"/>
    <p:restoredTop sz="82579" autoAdjust="0"/>
  </p:normalViewPr>
  <p:slideViewPr>
    <p:cSldViewPr snapToGrid="0">
      <p:cViewPr varScale="1">
        <p:scale>
          <a:sx n="72" d="100"/>
          <a:sy n="72" d="100"/>
        </p:scale>
        <p:origin x="1882" y="67"/>
      </p:cViewPr>
      <p:guideLst>
        <p:guide orient="horz" pos="835"/>
        <p:guide orient="horz" pos="798"/>
        <p:guide orient="horz" pos="117"/>
        <p:guide orient="horz" pos="4196"/>
        <p:guide orient="horz" pos="3874"/>
        <p:guide orient="horz" pos="2083"/>
        <p:guide orient="horz" pos="697"/>
        <p:guide pos="2775"/>
        <p:guide pos="3000"/>
        <p:guide pos="282"/>
        <p:guide pos="2880"/>
        <p:guide pos="54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40" d="100"/>
        <a:sy n="40" d="100"/>
      </p:scale>
      <p:origin x="0" y="0"/>
    </p:cViewPr>
  </p:sorterViewPr>
  <p:notesViewPr>
    <p:cSldViewPr snapToGrid="0">
      <p:cViewPr varScale="1">
        <p:scale>
          <a:sx n="57" d="100"/>
          <a:sy n="57" d="100"/>
        </p:scale>
        <p:origin x="-2520" y="-84"/>
      </p:cViewPr>
      <p:guideLst>
        <p:guide orient="horz" pos="2880"/>
        <p:guide pos="2160"/>
      </p:guideLst>
    </p:cSldViewPr>
  </p:notes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presProps" Target="presProp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handoutMaster" Target="handoutMasters/handoutMaster1.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dirty="0">
              <a:latin typeface="Arial" pitchFamily="34"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3A2E8FD-2AFE-4B1E-9D19-015693014FEA}" type="datetimeFigureOut">
              <a:rPr lang="en-GB" smtClean="0">
                <a:latin typeface="Arial" pitchFamily="34" charset="0"/>
              </a:rPr>
              <a:pPr/>
              <a:t>22/11/2019</a:t>
            </a:fld>
            <a:endParaRPr lang="en-GB" dirty="0">
              <a:latin typeface="Arial" pitchFamily="34" charset="0"/>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dirty="0">
              <a:latin typeface="Arial" pitchFamily="34" charset="0"/>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F3D0142-0A92-499C-9E53-36958F98D275}" type="slidenum">
              <a:rPr lang="en-GB" smtClean="0">
                <a:latin typeface="Arial" pitchFamily="34" charset="0"/>
              </a:rPr>
              <a:pPr/>
              <a:t>‹N°›</a:t>
            </a:fld>
            <a:endParaRPr lang="en-GB" dirty="0">
              <a:latin typeface="Arial" pitchFamily="34" charset="0"/>
            </a:endParaRPr>
          </a:p>
        </p:txBody>
      </p:sp>
    </p:spTree>
    <p:extLst>
      <p:ext uri="{BB962C8B-B14F-4D97-AF65-F5344CB8AC3E}">
        <p14:creationId xmlns:p14="http://schemas.microsoft.com/office/powerpoint/2010/main" val="5178665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pitchFamily="34" charset="0"/>
              </a:defRPr>
            </a:lvl1pPr>
          </a:lstStyle>
          <a:p>
            <a:endParaRPr lang="en-GB"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pitchFamily="34" charset="0"/>
              </a:defRPr>
            </a:lvl1pPr>
          </a:lstStyle>
          <a:p>
            <a:fld id="{B5D7A87D-1CDA-443F-BAE3-82C9C05446C3}" type="datetimeFigureOut">
              <a:rPr lang="en-GB" smtClean="0"/>
              <a:pPr/>
              <a:t>22/11/2019</a:t>
            </a:fld>
            <a:endParaRPr lang="en-GB"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dirty="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pitchFamily="34" charset="0"/>
              </a:defRPr>
            </a:lvl1pPr>
          </a:lstStyle>
          <a:p>
            <a:endParaRPr lang="en-GB"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pitchFamily="34" charset="0"/>
              </a:defRPr>
            </a:lvl1pPr>
          </a:lstStyle>
          <a:p>
            <a:fld id="{20B9C825-F38E-45BB-92C1-043DE61C9183}" type="slidenum">
              <a:rPr lang="en-GB" smtClean="0"/>
              <a:pPr/>
              <a:t>‹N°›</a:t>
            </a:fld>
            <a:endParaRPr lang="en-GB" dirty="0"/>
          </a:p>
        </p:txBody>
      </p:sp>
    </p:spTree>
    <p:extLst>
      <p:ext uri="{BB962C8B-B14F-4D97-AF65-F5344CB8AC3E}">
        <p14:creationId xmlns:p14="http://schemas.microsoft.com/office/powerpoint/2010/main" val="7928002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itchFamily="34" charset="0"/>
        <a:ea typeface="+mn-ea"/>
        <a:cs typeface="+mn-cs"/>
      </a:defRPr>
    </a:lvl1pPr>
    <a:lvl2pPr marL="457200" algn="l" defTabSz="914400" rtl="0" eaLnBrk="1" latinLnBrk="0" hangingPunct="1">
      <a:defRPr sz="1200" kern="1200">
        <a:solidFill>
          <a:schemeClr val="tx1"/>
        </a:solidFill>
        <a:latin typeface="Arial" pitchFamily="34" charset="0"/>
        <a:ea typeface="+mn-ea"/>
        <a:cs typeface="+mn-cs"/>
      </a:defRPr>
    </a:lvl2pPr>
    <a:lvl3pPr marL="914400" algn="l" defTabSz="914400" rtl="0" eaLnBrk="1" latinLnBrk="0" hangingPunct="1">
      <a:defRPr sz="1200" kern="1200">
        <a:solidFill>
          <a:schemeClr val="tx1"/>
        </a:solidFill>
        <a:latin typeface="Arial" pitchFamily="34" charset="0"/>
        <a:ea typeface="+mn-ea"/>
        <a:cs typeface="+mn-cs"/>
      </a:defRPr>
    </a:lvl3pPr>
    <a:lvl4pPr marL="1371600" algn="l" defTabSz="914400" rtl="0" eaLnBrk="1" latinLnBrk="0" hangingPunct="1">
      <a:defRPr sz="1200" kern="1200">
        <a:solidFill>
          <a:schemeClr val="tx1"/>
        </a:solidFill>
        <a:latin typeface="Arial" pitchFamily="34" charset="0"/>
        <a:ea typeface="+mn-ea"/>
        <a:cs typeface="+mn-cs"/>
      </a:defRPr>
    </a:lvl4pPr>
    <a:lvl5pPr marL="1828800" algn="l" defTabSz="914400" rtl="0" eaLnBrk="1" latinLnBrk="0" hangingPunct="1">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20B9C825-F38E-45BB-92C1-043DE61C9183}" type="slidenum">
              <a:rPr lang="en-GB" smtClean="0"/>
              <a:pPr/>
              <a:t>1</a:t>
            </a:fld>
            <a:endParaRPr lang="en-GB"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DOM </a:t>
            </a:r>
            <a:r>
              <a:rPr lang="en-GB" baseline="0" dirty="0" smtClean="0"/>
              <a:t>(Document Object Model): La </a:t>
            </a:r>
            <a:r>
              <a:rPr lang="en-GB" baseline="0" dirty="0" err="1" smtClean="0"/>
              <a:t>représentation</a:t>
            </a:r>
            <a:r>
              <a:rPr lang="en-GB" baseline="0" dirty="0" smtClean="0"/>
              <a:t> sous </a:t>
            </a:r>
            <a:r>
              <a:rPr lang="en-GB" baseline="0" dirty="0" err="1" smtClean="0"/>
              <a:t>forme</a:t>
            </a:r>
            <a:r>
              <a:rPr lang="en-GB" baseline="0" dirty="0" smtClean="0"/>
              <a:t> </a:t>
            </a:r>
            <a:r>
              <a:rPr lang="en-GB" baseline="0" dirty="0" err="1" smtClean="0"/>
              <a:t>d’objet</a:t>
            </a:r>
            <a:r>
              <a:rPr lang="en-GB" baseline="0" dirty="0" smtClean="0"/>
              <a:t> du document HTML</a:t>
            </a:r>
            <a:endParaRPr lang="en-GB" dirty="0"/>
          </a:p>
        </p:txBody>
      </p:sp>
      <p:sp>
        <p:nvSpPr>
          <p:cNvPr id="4" name="Slide Number Placeholder 3"/>
          <p:cNvSpPr>
            <a:spLocks noGrp="1"/>
          </p:cNvSpPr>
          <p:nvPr>
            <p:ph type="sldNum" sz="quarter" idx="10"/>
          </p:nvPr>
        </p:nvSpPr>
        <p:spPr/>
        <p:txBody>
          <a:bodyPr/>
          <a:lstStyle/>
          <a:p>
            <a:fld id="{20B9C825-F38E-45BB-92C1-043DE61C9183}" type="slidenum">
              <a:rPr lang="en-GB" smtClean="0"/>
              <a:pPr/>
              <a:t>10</a:t>
            </a:fld>
            <a:endParaRPr lang="en-GB"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rtl="0">
              <a:spcBef>
                <a:spcPts val="0"/>
              </a:spcBef>
              <a:spcAft>
                <a:spcPts val="0"/>
              </a:spcAft>
              <a:buNone/>
            </a:pPr>
            <a:r>
              <a:rPr lang="fr-FR" sz="1200" dirty="0" smtClean="0">
                <a:solidFill>
                  <a:schemeClr val="dk1"/>
                </a:solidFill>
                <a:latin typeface="Calibri"/>
                <a:ea typeface="Calibri"/>
                <a:cs typeface="Calibri"/>
                <a:sym typeface="Calibri"/>
              </a:rPr>
              <a:t>L’injection de dépendance permet de s’abstraire de la mécanique d’instanciation pour en limiter les adhérences avec le code métier. Cela permet de ne plus se soucier de la manière d’instancier une classe.</a:t>
            </a:r>
          </a:p>
          <a:p>
            <a:pPr marL="0" marR="0" lvl="0" indent="0" algn="l" rtl="0">
              <a:spcBef>
                <a:spcPts val="0"/>
              </a:spcBef>
              <a:spcAft>
                <a:spcPts val="0"/>
              </a:spcAft>
              <a:buNone/>
            </a:pPr>
            <a:endParaRPr lang="fr-FR" sz="1200" dirty="0" smtClean="0">
              <a:solidFill>
                <a:schemeClr val="dk1"/>
              </a:solidFill>
              <a:latin typeface="Calibri"/>
              <a:cs typeface="Calibri"/>
              <a:sym typeface="Calibri"/>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dirty="0" smtClean="0">
                <a:solidFill>
                  <a:schemeClr val="dk1"/>
                </a:solidFill>
                <a:latin typeface="Calibri"/>
                <a:ea typeface="Calibri"/>
                <a:cs typeface="Calibri"/>
                <a:sym typeface="Calibri"/>
              </a:rPr>
              <a:t>Les dépendances sont des singletons dans le scope de leurs injecteurs.</a:t>
            </a:r>
            <a:endParaRPr lang="fr-FR" dirty="0" smtClean="0"/>
          </a:p>
          <a:p>
            <a:pPr marL="0" marR="0" lvl="0" indent="0" algn="l" rtl="0">
              <a:spcBef>
                <a:spcPts val="0"/>
              </a:spcBef>
              <a:spcAft>
                <a:spcPts val="0"/>
              </a:spcAft>
              <a:buNone/>
            </a:pPr>
            <a:endParaRPr lang="fr-FR" dirty="0"/>
          </a:p>
        </p:txBody>
      </p:sp>
      <p:sp>
        <p:nvSpPr>
          <p:cNvPr id="4" name="Slide Number Placeholder 3"/>
          <p:cNvSpPr>
            <a:spLocks noGrp="1"/>
          </p:cNvSpPr>
          <p:nvPr>
            <p:ph type="sldNum" sz="quarter" idx="10"/>
          </p:nvPr>
        </p:nvSpPr>
        <p:spPr/>
        <p:txBody>
          <a:bodyPr/>
          <a:lstStyle/>
          <a:p>
            <a:fld id="{20B9C825-F38E-45BB-92C1-043DE61C9183}" type="slidenum">
              <a:rPr lang="en-GB" smtClean="0"/>
              <a:pPr/>
              <a:t>11</a:t>
            </a:fld>
            <a:endParaRPr lang="en-GB"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20B9C825-F38E-45BB-92C1-043DE61C9183}" type="slidenum">
              <a:rPr lang="en-GB" smtClean="0"/>
              <a:pPr/>
              <a:t>12</a:t>
            </a:fld>
            <a:endParaRPr lang="en-GB"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20B9C825-F38E-45BB-92C1-043DE61C9183}" type="slidenum">
              <a:rPr lang="en-GB" smtClean="0"/>
              <a:pPr/>
              <a:t>13</a:t>
            </a:fld>
            <a:endParaRPr lang="en-GB"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Tick JS:</a:t>
            </a:r>
            <a:r>
              <a:rPr lang="en-GB" baseline="0" dirty="0" smtClean="0"/>
              <a:t> </a:t>
            </a:r>
            <a:r>
              <a:rPr lang="en-GB" baseline="0" dirty="0" err="1" smtClean="0"/>
              <a:t>n’importe</a:t>
            </a:r>
            <a:r>
              <a:rPr lang="en-GB" baseline="0" dirty="0" smtClean="0"/>
              <a:t> </a:t>
            </a:r>
            <a:r>
              <a:rPr lang="en-GB" baseline="0" dirty="0" err="1" smtClean="0"/>
              <a:t>quel</a:t>
            </a:r>
            <a:r>
              <a:rPr lang="en-GB" baseline="0" dirty="0" smtClean="0"/>
              <a:t> </a:t>
            </a:r>
            <a:r>
              <a:rPr lang="en-GB" baseline="0" dirty="0" err="1" smtClean="0"/>
              <a:t>évènement</a:t>
            </a:r>
            <a:r>
              <a:rPr lang="en-GB" baseline="0" dirty="0" smtClean="0"/>
              <a:t> </a:t>
            </a:r>
            <a:r>
              <a:rPr lang="en-GB" baseline="0" dirty="0" err="1" smtClean="0"/>
              <a:t>Javascript</a:t>
            </a:r>
            <a:r>
              <a:rPr lang="en-GB" baseline="0" dirty="0" smtClean="0"/>
              <a:t> (</a:t>
            </a:r>
            <a:r>
              <a:rPr lang="fr-FR" baseline="0" dirty="0" smtClean="0"/>
              <a:t>frappe sur une touche, un click, et tout autre évènement </a:t>
            </a:r>
            <a:r>
              <a:rPr lang="fr-FR" baseline="0" dirty="0" err="1" smtClean="0"/>
              <a:t>asynchone</a:t>
            </a:r>
            <a:r>
              <a:rPr lang="fr-FR" baseline="0" dirty="0" smtClean="0"/>
              <a:t>…)</a:t>
            </a:r>
            <a:endParaRPr lang="en-GB" dirty="0"/>
          </a:p>
        </p:txBody>
      </p:sp>
      <p:sp>
        <p:nvSpPr>
          <p:cNvPr id="4" name="Slide Number Placeholder 3"/>
          <p:cNvSpPr>
            <a:spLocks noGrp="1"/>
          </p:cNvSpPr>
          <p:nvPr>
            <p:ph type="sldNum" sz="quarter" idx="10"/>
          </p:nvPr>
        </p:nvSpPr>
        <p:spPr/>
        <p:txBody>
          <a:bodyPr/>
          <a:lstStyle/>
          <a:p>
            <a:fld id="{20B9C825-F38E-45BB-92C1-043DE61C9183}" type="slidenum">
              <a:rPr lang="en-GB" smtClean="0"/>
              <a:pPr/>
              <a:t>14</a:t>
            </a:fld>
            <a:endParaRPr lang="en-GB"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err="1" smtClean="0"/>
              <a:t>Primitifs</a:t>
            </a:r>
            <a:r>
              <a:rPr lang="en-GB" dirty="0" smtClean="0"/>
              <a:t> JavaScript (ECMA 2015):  string, number, </a:t>
            </a:r>
            <a:r>
              <a:rPr lang="en-GB" dirty="0" err="1" smtClean="0"/>
              <a:t>boolean</a:t>
            </a:r>
            <a:r>
              <a:rPr lang="en-GB" dirty="0" smtClean="0"/>
              <a:t>, null, undefined, symbol</a:t>
            </a:r>
            <a:endParaRPr lang="en-GB" baseline="0" dirty="0" smtClean="0"/>
          </a:p>
          <a:p>
            <a:endParaRPr lang="en-GB" baseline="0" smtClean="0"/>
          </a:p>
          <a:p>
            <a:endParaRPr lang="en-GB" dirty="0"/>
          </a:p>
        </p:txBody>
      </p:sp>
      <p:sp>
        <p:nvSpPr>
          <p:cNvPr id="4" name="Slide Number Placeholder 3"/>
          <p:cNvSpPr>
            <a:spLocks noGrp="1"/>
          </p:cNvSpPr>
          <p:nvPr>
            <p:ph type="sldNum" sz="quarter" idx="10"/>
          </p:nvPr>
        </p:nvSpPr>
        <p:spPr/>
        <p:txBody>
          <a:bodyPr/>
          <a:lstStyle/>
          <a:p>
            <a:fld id="{20B9C825-F38E-45BB-92C1-043DE61C9183}" type="slidenum">
              <a:rPr lang="en-GB" smtClean="0"/>
              <a:pPr/>
              <a:t>15</a:t>
            </a:fld>
            <a:endParaRPr lang="en-GB"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20B9C825-F38E-45BB-92C1-043DE61C9183}" type="slidenum">
              <a:rPr lang="en-GB" smtClean="0"/>
              <a:pPr/>
              <a:t>16</a:t>
            </a:fld>
            <a:endParaRPr lang="en-GB"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20B9C825-F38E-45BB-92C1-043DE61C9183}" type="slidenum">
              <a:rPr lang="en-GB" smtClean="0"/>
              <a:pPr/>
              <a:t>2</a:t>
            </a:fld>
            <a:endParaRPr lang="en-GB"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20B9C825-F38E-45BB-92C1-043DE61C9183}" type="slidenum">
              <a:rPr lang="en-GB" smtClean="0"/>
              <a:pPr/>
              <a:t>3</a:t>
            </a:fld>
            <a:endParaRPr lang="en-GB"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Single</a:t>
            </a:r>
            <a:r>
              <a:rPr lang="en-GB" baseline="0" dirty="0" smtClean="0"/>
              <a:t> Page Application: </a:t>
            </a:r>
            <a:r>
              <a:rPr lang="en-GB" baseline="0" dirty="0" err="1" smtClean="0"/>
              <a:t>Permet</a:t>
            </a:r>
            <a:r>
              <a:rPr lang="en-GB" baseline="0" dirty="0" smtClean="0"/>
              <a:t> de ne </a:t>
            </a:r>
            <a:r>
              <a:rPr lang="en-GB" baseline="0" dirty="0" err="1" smtClean="0"/>
              <a:t>gérer</a:t>
            </a:r>
            <a:r>
              <a:rPr lang="en-GB" baseline="0" dirty="0" smtClean="0"/>
              <a:t> </a:t>
            </a:r>
            <a:r>
              <a:rPr lang="en-GB" baseline="0" dirty="0" err="1" smtClean="0"/>
              <a:t>qu’une</a:t>
            </a:r>
            <a:r>
              <a:rPr lang="en-GB" baseline="0" dirty="0" smtClean="0"/>
              <a:t> </a:t>
            </a:r>
            <a:r>
              <a:rPr lang="en-GB" baseline="0" dirty="0" err="1" smtClean="0"/>
              <a:t>seule</a:t>
            </a:r>
            <a:r>
              <a:rPr lang="en-GB" baseline="0" dirty="0" smtClean="0"/>
              <a:t> page. Le </a:t>
            </a:r>
            <a:r>
              <a:rPr lang="en-GB" baseline="0" dirty="0" err="1" smtClean="0"/>
              <a:t>contenu</a:t>
            </a:r>
            <a:r>
              <a:rPr lang="en-GB" baseline="0" dirty="0" smtClean="0"/>
              <a:t> </a:t>
            </a:r>
            <a:r>
              <a:rPr lang="en-GB" baseline="0" dirty="0" err="1" smtClean="0"/>
              <a:t>est</a:t>
            </a:r>
            <a:r>
              <a:rPr lang="en-GB" baseline="0" dirty="0" smtClean="0"/>
              <a:t> chargé </a:t>
            </a:r>
            <a:r>
              <a:rPr lang="en-GB" baseline="0" dirty="0" err="1" smtClean="0"/>
              <a:t>dynamiquement</a:t>
            </a:r>
            <a:r>
              <a:rPr lang="en-GB" baseline="0" dirty="0" smtClean="0"/>
              <a:t>, en </a:t>
            </a:r>
            <a:r>
              <a:rPr lang="en-GB" baseline="0" dirty="0" err="1" smtClean="0"/>
              <a:t>fonction</a:t>
            </a:r>
            <a:r>
              <a:rPr lang="en-GB" baseline="0" dirty="0" smtClean="0"/>
              <a:t> des </a:t>
            </a:r>
            <a:r>
              <a:rPr lang="en-GB" baseline="0" dirty="0" err="1" smtClean="0"/>
              <a:t>besoins</a:t>
            </a:r>
            <a:r>
              <a:rPr lang="en-GB" baseline="0" dirty="0" smtClean="0"/>
              <a:t> et des actions</a:t>
            </a:r>
          </a:p>
          <a:p>
            <a:endParaRPr lang="en-GB" baseline="0" dirty="0" smtClean="0"/>
          </a:p>
          <a:p>
            <a:r>
              <a:rPr lang="en-GB" baseline="0" dirty="0" smtClean="0"/>
              <a:t>Architecture MVC: </a:t>
            </a:r>
            <a:r>
              <a:rPr lang="en-GB" baseline="0" dirty="0" err="1" smtClean="0"/>
              <a:t>Sépare</a:t>
            </a:r>
            <a:r>
              <a:rPr lang="en-GB" baseline="0" dirty="0" smtClean="0"/>
              <a:t> la </a:t>
            </a:r>
            <a:r>
              <a:rPr lang="en-GB" baseline="0" dirty="0" err="1" smtClean="0"/>
              <a:t>couche</a:t>
            </a:r>
            <a:r>
              <a:rPr lang="en-GB" baseline="0" dirty="0" smtClean="0"/>
              <a:t> </a:t>
            </a:r>
            <a:r>
              <a:rPr lang="en-GB" baseline="0" dirty="0" err="1" smtClean="0"/>
              <a:t>logique</a:t>
            </a:r>
            <a:r>
              <a:rPr lang="en-GB" baseline="0" dirty="0" smtClean="0"/>
              <a:t> (</a:t>
            </a:r>
            <a:r>
              <a:rPr lang="en-GB" baseline="0" dirty="0" err="1" smtClean="0"/>
              <a:t>Métier</a:t>
            </a:r>
            <a:r>
              <a:rPr lang="en-GB" baseline="0" dirty="0" smtClean="0"/>
              <a:t>) de la </a:t>
            </a:r>
            <a:r>
              <a:rPr lang="en-GB" baseline="0" dirty="0" err="1" smtClean="0"/>
              <a:t>couche</a:t>
            </a:r>
            <a:r>
              <a:rPr lang="en-GB" baseline="0" dirty="0" smtClean="0"/>
              <a:t> </a:t>
            </a:r>
            <a:r>
              <a:rPr lang="en-GB" baseline="0" dirty="0" err="1" smtClean="0"/>
              <a:t>présentation</a:t>
            </a:r>
            <a:r>
              <a:rPr lang="en-GB" baseline="0" dirty="0" smtClean="0"/>
              <a:t> (</a:t>
            </a:r>
            <a:r>
              <a:rPr lang="en-GB" baseline="0" dirty="0" err="1" smtClean="0"/>
              <a:t>Vue</a:t>
            </a:r>
            <a:r>
              <a:rPr lang="en-GB" baseline="0" dirty="0" smtClean="0"/>
              <a:t>). </a:t>
            </a:r>
            <a:r>
              <a:rPr lang="en-GB" baseline="0" dirty="0" err="1" smtClean="0"/>
              <a:t>Ces</a:t>
            </a:r>
            <a:r>
              <a:rPr lang="en-GB" baseline="0" dirty="0" smtClean="0"/>
              <a:t> 2 couches </a:t>
            </a:r>
            <a:r>
              <a:rPr lang="en-GB" baseline="0" dirty="0" err="1" smtClean="0"/>
              <a:t>communiquent</a:t>
            </a:r>
            <a:r>
              <a:rPr lang="en-GB" baseline="0" dirty="0" smtClean="0"/>
              <a:t> via un </a:t>
            </a:r>
            <a:r>
              <a:rPr lang="en-GB" baseline="0" dirty="0" err="1" smtClean="0"/>
              <a:t>Controlleur</a:t>
            </a:r>
            <a:r>
              <a:rPr lang="en-GB" baseline="0" dirty="0" smtClean="0"/>
              <a:t>.</a:t>
            </a:r>
            <a:endParaRPr lang="en-GB" dirty="0"/>
          </a:p>
        </p:txBody>
      </p:sp>
      <p:sp>
        <p:nvSpPr>
          <p:cNvPr id="4" name="Slide Number Placeholder 3"/>
          <p:cNvSpPr>
            <a:spLocks noGrp="1"/>
          </p:cNvSpPr>
          <p:nvPr>
            <p:ph type="sldNum" sz="quarter" idx="10"/>
          </p:nvPr>
        </p:nvSpPr>
        <p:spPr/>
        <p:txBody>
          <a:bodyPr/>
          <a:lstStyle/>
          <a:p>
            <a:fld id="{20B9C825-F38E-45BB-92C1-043DE61C9183}" type="slidenum">
              <a:rPr lang="en-GB" smtClean="0"/>
              <a:pPr/>
              <a:t>4</a:t>
            </a:fld>
            <a:endParaRPr lang="en-GB"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fr-FR" dirty="0" err="1" smtClean="0"/>
              <a:t>ECMAScript</a:t>
            </a:r>
            <a:r>
              <a:rPr lang="fr-FR" dirty="0" smtClean="0"/>
              <a:t> est un langage de script qui forme la base de JavaScript</a:t>
            </a:r>
          </a:p>
        </p:txBody>
      </p:sp>
      <p:sp>
        <p:nvSpPr>
          <p:cNvPr id="4" name="Slide Number Placeholder 3"/>
          <p:cNvSpPr>
            <a:spLocks noGrp="1"/>
          </p:cNvSpPr>
          <p:nvPr>
            <p:ph type="sldNum" sz="quarter" idx="10"/>
          </p:nvPr>
        </p:nvSpPr>
        <p:spPr/>
        <p:txBody>
          <a:bodyPr/>
          <a:lstStyle/>
          <a:p>
            <a:fld id="{20B9C825-F38E-45BB-92C1-043DE61C9183}" type="slidenum">
              <a:rPr lang="en-GB" smtClean="0"/>
              <a:pPr/>
              <a:t>5</a:t>
            </a:fld>
            <a:endParaRPr lang="en-GB"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20B9C825-F38E-45BB-92C1-043DE61C9183}" type="slidenum">
              <a:rPr lang="en-GB" smtClean="0"/>
              <a:pPr/>
              <a:t>6</a:t>
            </a:fld>
            <a:endParaRPr lang="en-GB"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20B9C825-F38E-45BB-92C1-043DE61C9183}" type="slidenum">
              <a:rPr lang="en-GB" smtClean="0"/>
              <a:pPr/>
              <a:t>7</a:t>
            </a:fld>
            <a:endParaRPr lang="en-GB"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fr-FR" dirty="0" smtClean="0"/>
              <a:t>Vert</a:t>
            </a:r>
            <a:r>
              <a:rPr lang="fr-FR" baseline="0" dirty="0" smtClean="0"/>
              <a:t> clair / bleu clair: appelé autant de fois que nécessaire</a:t>
            </a:r>
          </a:p>
          <a:p>
            <a:r>
              <a:rPr lang="fr-FR" baseline="0" dirty="0" smtClean="0"/>
              <a:t>Vert foncé / bleu foncé: appelé qu’une seule fois</a:t>
            </a:r>
          </a:p>
        </p:txBody>
      </p:sp>
      <p:sp>
        <p:nvSpPr>
          <p:cNvPr id="4" name="Slide Number Placeholder 3"/>
          <p:cNvSpPr>
            <a:spLocks noGrp="1"/>
          </p:cNvSpPr>
          <p:nvPr>
            <p:ph type="sldNum" sz="quarter" idx="10"/>
          </p:nvPr>
        </p:nvSpPr>
        <p:spPr/>
        <p:txBody>
          <a:bodyPr/>
          <a:lstStyle/>
          <a:p>
            <a:fld id="{20B9C825-F38E-45BB-92C1-043DE61C9183}" type="slidenum">
              <a:rPr lang="en-GB" smtClean="0"/>
              <a:pPr/>
              <a:t>8</a:t>
            </a:fld>
            <a:endParaRPr lang="en-GB"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20B9C825-F38E-45BB-92C1-043DE61C9183}" type="slidenum">
              <a:rPr lang="en-GB" smtClean="0"/>
              <a:pPr/>
              <a:t>9</a:t>
            </a:fld>
            <a:endParaRPr lang="en-GB"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6" Type="http://schemas.openxmlformats.org/officeDocument/2006/relationships/image" Target="../media/image5.emf"/><Relationship Id="rId5" Type="http://schemas.openxmlformats.org/officeDocument/2006/relationships/image" Target="../media/image4.emf"/><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8.png"/><Relationship Id="rId1" Type="http://schemas.openxmlformats.org/officeDocument/2006/relationships/slideMaster" Target="../slideMasters/slideMaster1.xml"/><Relationship Id="rId4" Type="http://schemas.openxmlformats.org/officeDocument/2006/relationships/image" Target="../media/image5.emf"/></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8.png"/><Relationship Id="rId1" Type="http://schemas.openxmlformats.org/officeDocument/2006/relationships/slideMaster" Target="../slideMasters/slideMaster1.xml"/><Relationship Id="rId4" Type="http://schemas.openxmlformats.org/officeDocument/2006/relationships/image" Target="../media/image5.emf"/></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Master" Target="../slideMasters/slideMaster1.xml"/><Relationship Id="rId5" Type="http://schemas.openxmlformats.org/officeDocument/2006/relationships/image" Target="../media/image5.emf"/><Relationship Id="rId4" Type="http://schemas.openxmlformats.org/officeDocument/2006/relationships/image" Target="../media/image4.emf"/></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11.emf"/><Relationship Id="rId5" Type="http://schemas.openxmlformats.org/officeDocument/2006/relationships/image" Target="../media/image10.emf"/><Relationship Id="rId4" Type="http://schemas.openxmlformats.org/officeDocument/2006/relationships/image" Target="../media/image9.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Page couverture">
    <p:spTree>
      <p:nvGrpSpPr>
        <p:cNvPr id="1" name=""/>
        <p:cNvGrpSpPr/>
        <p:nvPr/>
      </p:nvGrpSpPr>
      <p:grpSpPr>
        <a:xfrm>
          <a:off x="0" y="0"/>
          <a:ext cx="0" cy="0"/>
          <a:chOff x="0" y="0"/>
          <a:chExt cx="0" cy="0"/>
        </a:xfrm>
      </p:grpSpPr>
      <p:pic>
        <p:nvPicPr>
          <p:cNvPr id="47" name="Image 22" descr="cover-Beet.jpg &lt;IGNORE&gt;"/>
          <p:cNvPicPr>
            <a:picLocks noChangeAspect="1"/>
          </p:cNvPicPr>
          <p:nvPr userDrawn="1"/>
        </p:nvPicPr>
        <p:blipFill>
          <a:blip r:embed="rId2" cstate="print"/>
          <a:stretch>
            <a:fillRect/>
          </a:stretch>
        </p:blipFill>
        <p:spPr>
          <a:xfrm>
            <a:off x="1" y="0"/>
            <a:ext cx="9143998" cy="4071937"/>
          </a:xfrm>
          <a:prstGeom prst="rect">
            <a:avLst/>
          </a:prstGeom>
        </p:spPr>
      </p:pic>
      <p:pic>
        <p:nvPicPr>
          <p:cNvPr id="49" name="Picture 6" descr="cover_bg_beet_part2.jpg &lt;IGNORE&gt;"/>
          <p:cNvPicPr>
            <a:picLocks/>
          </p:cNvPicPr>
          <p:nvPr userDrawn="1"/>
        </p:nvPicPr>
        <p:blipFill>
          <a:blip r:embed="rId3" cstate="print"/>
          <a:stretch>
            <a:fillRect/>
          </a:stretch>
        </p:blipFill>
        <p:spPr>
          <a:xfrm>
            <a:off x="0" y="4069080"/>
            <a:ext cx="9144000" cy="1527048"/>
          </a:xfrm>
          <a:prstGeom prst="rect">
            <a:avLst/>
          </a:prstGeom>
        </p:spPr>
      </p:pic>
      <p:pic>
        <p:nvPicPr>
          <p:cNvPr id="50" name="Picture 8" descr="cover_bg_beet_part1.jpg &lt;IGNORE&gt;"/>
          <p:cNvPicPr>
            <a:picLocks noChangeAspect="1"/>
          </p:cNvPicPr>
          <p:nvPr userDrawn="1"/>
        </p:nvPicPr>
        <p:blipFill>
          <a:blip r:embed="rId4" cstate="print"/>
          <a:stretch>
            <a:fillRect/>
          </a:stretch>
        </p:blipFill>
        <p:spPr>
          <a:xfrm>
            <a:off x="19" y="3906044"/>
            <a:ext cx="9143961" cy="178592"/>
          </a:xfrm>
          <a:prstGeom prst="rect">
            <a:avLst/>
          </a:prstGeom>
        </p:spPr>
      </p:pic>
      <p:sp>
        <p:nvSpPr>
          <p:cNvPr id="2" name="Title 1"/>
          <p:cNvSpPr>
            <a:spLocks noGrp="1"/>
          </p:cNvSpPr>
          <p:nvPr userDrawn="1">
            <p:ph type="ctrTitle" hasCustomPrompt="1"/>
          </p:nvPr>
        </p:nvSpPr>
        <p:spPr bwMode="white">
          <a:xfrm>
            <a:off x="449262" y="4204514"/>
            <a:ext cx="8250237" cy="1244816"/>
          </a:xfrm>
        </p:spPr>
        <p:txBody>
          <a:bodyPr wrap="square" lIns="0" tIns="0" rIns="0" bIns="0" anchor="t" anchorCtr="0">
            <a:normAutofit/>
          </a:bodyPr>
          <a:lstStyle>
            <a:lvl1pPr algn="l">
              <a:defRPr sz="3600" b="0" baseline="0">
                <a:solidFill>
                  <a:srgbClr val="FFFFFF"/>
                </a:solidFill>
              </a:defRPr>
            </a:lvl1pPr>
          </a:lstStyle>
          <a:p>
            <a:r>
              <a:rPr lang="fr-CA" noProof="0" dirty="0" smtClean="0"/>
              <a:t>Cliquer pour ajouter un titre principal</a:t>
            </a:r>
            <a:endParaRPr lang="en-GB" noProof="0" dirty="0"/>
          </a:p>
        </p:txBody>
      </p:sp>
      <p:sp>
        <p:nvSpPr>
          <p:cNvPr id="3" name="Subtitle 2"/>
          <p:cNvSpPr>
            <a:spLocks noGrp="1"/>
          </p:cNvSpPr>
          <p:nvPr>
            <p:ph type="subTitle" idx="1" hasCustomPrompt="1"/>
          </p:nvPr>
        </p:nvSpPr>
        <p:spPr>
          <a:xfrm>
            <a:off x="447675" y="5721349"/>
            <a:ext cx="5881407" cy="679451"/>
          </a:xfrm>
          <a:prstGeom prst="rect">
            <a:avLst/>
          </a:prstGeom>
        </p:spPr>
        <p:txBody>
          <a:bodyPr lIns="0" tIns="0" rIns="0" bIns="0" anchor="t" anchorCtr="0">
            <a:normAutofit/>
          </a:bodyPr>
          <a:lstStyle>
            <a:lvl1pPr marL="0" indent="0" algn="l">
              <a:spcBef>
                <a:spcPts val="0"/>
              </a:spcBef>
              <a:buNone/>
              <a:defRPr lang="en-GB" sz="1400" kern="1200" noProof="0" dirty="0">
                <a:solidFill>
                  <a:srgbClr val="666666"/>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CA" noProof="0" dirty="0" smtClean="0"/>
              <a:t>Cliquer pour ajouter un sous-titre</a:t>
            </a:r>
            <a:endParaRPr lang="en-GB" noProof="0" dirty="0" smtClean="0"/>
          </a:p>
        </p:txBody>
      </p:sp>
      <p:sp>
        <p:nvSpPr>
          <p:cNvPr id="20" name="TextBox 19"/>
          <p:cNvSpPr txBox="1"/>
          <p:nvPr userDrawn="1"/>
        </p:nvSpPr>
        <p:spPr bwMode="auto">
          <a:xfrm>
            <a:off x="449263" y="6515640"/>
            <a:ext cx="2517221" cy="342360"/>
          </a:xfrm>
          <a:prstGeom prst="rect">
            <a:avLst/>
          </a:prstGeom>
          <a:noFill/>
          <a:ln w="3175" algn="ctr">
            <a:noFill/>
            <a:miter lim="800000"/>
            <a:headEnd/>
            <a:tailEnd/>
          </a:ln>
          <a:effectLst/>
        </p:spPr>
        <p:txBody>
          <a:bodyPr vert="horz" wrap="square" lIns="0" tIns="0" rIns="0" bIns="0" rtlCol="0" anchor="t" anchorCtr="0">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100" kern="1200" noProof="0" dirty="0" smtClean="0">
                <a:solidFill>
                  <a:srgbClr val="666666"/>
                </a:solidFill>
                <a:latin typeface="Arial" pitchFamily="34" charset="0"/>
                <a:ea typeface="+mn-ea"/>
                <a:cs typeface="Arial" pitchFamily="34" charset="0"/>
              </a:rPr>
              <a:t>© </a:t>
            </a:r>
            <a:r>
              <a:rPr lang="fr-CA" sz="1100" kern="1200" noProof="0" dirty="0" smtClean="0">
                <a:solidFill>
                  <a:srgbClr val="666666"/>
                </a:solidFill>
                <a:latin typeface="Arial" pitchFamily="34" charset="0"/>
                <a:ea typeface="+mn-ea"/>
                <a:cs typeface="Arial" pitchFamily="34" charset="0"/>
              </a:rPr>
              <a:t>Groupe CGI</a:t>
            </a:r>
            <a:r>
              <a:rPr lang="fr-CA" sz="1100" kern="1200" baseline="0" noProof="0" dirty="0" smtClean="0">
                <a:solidFill>
                  <a:srgbClr val="666666"/>
                </a:solidFill>
                <a:latin typeface="Arial" pitchFamily="34" charset="0"/>
                <a:ea typeface="+mn-ea"/>
                <a:cs typeface="Arial" pitchFamily="34" charset="0"/>
              </a:rPr>
              <a:t> inc. CONFIDENTIEL</a:t>
            </a:r>
          </a:p>
        </p:txBody>
      </p:sp>
      <p:sp>
        <p:nvSpPr>
          <p:cNvPr id="38" name="TextBox 37" descr="CONFIDENTIAL_TAG_0xFFEE"/>
          <p:cNvSpPr txBox="1"/>
          <p:nvPr userDrawn="1"/>
        </p:nvSpPr>
        <p:spPr bwMode="auto">
          <a:xfrm>
            <a:off x="2120630" y="6515640"/>
            <a:ext cx="1721794" cy="169277"/>
          </a:xfrm>
          <a:prstGeom prst="rect">
            <a:avLst/>
          </a:prstGeom>
          <a:noFill/>
          <a:ln w="9525" algn="ctr">
            <a:noFill/>
            <a:miter lim="800000"/>
            <a:headEnd/>
            <a:tailEnd/>
          </a:ln>
          <a:effectLst/>
        </p:spPr>
        <p:txBody>
          <a:bodyPr vert="horz" wrap="square" lIns="0" tIns="0" rIns="0" bIns="0" rtlCol="0">
            <a:spAutoFit/>
          </a:bodyPr>
          <a:lstStyle/>
          <a:p>
            <a:pPr algn="l"/>
            <a:endParaRPr lang="en-GB" sz="1100" b="0" i="0" u="none" dirty="0" smtClean="0">
              <a:solidFill>
                <a:srgbClr val="666666"/>
              </a:solidFill>
              <a:latin typeface="Arial"/>
              <a:cs typeface="Arial" pitchFamily="34" charset="0"/>
            </a:endParaRPr>
          </a:p>
        </p:txBody>
      </p:sp>
      <p:pic>
        <p:nvPicPr>
          <p:cNvPr id="39" name="Image 38" descr="CGI Logo 2012.emf"/>
          <p:cNvPicPr/>
          <p:nvPr userDrawn="1"/>
        </p:nvPicPr>
        <p:blipFill>
          <a:blip r:embed="rId5" cstate="print"/>
          <a:stretch>
            <a:fillRect/>
          </a:stretch>
        </p:blipFill>
        <p:spPr>
          <a:xfrm>
            <a:off x="7508363" y="5823752"/>
            <a:ext cx="1194965" cy="551293"/>
          </a:xfrm>
          <a:prstGeom prst="rect">
            <a:avLst/>
          </a:prstGeom>
        </p:spPr>
      </p:pic>
      <p:pic>
        <p:nvPicPr>
          <p:cNvPr id="40" name="Image 39" descr="EN tagline.emf"/>
          <p:cNvPicPr/>
          <p:nvPr userDrawn="1"/>
        </p:nvPicPr>
        <p:blipFill>
          <a:blip r:embed="rId6" cstate="print"/>
          <a:stretch>
            <a:fillRect/>
          </a:stretch>
        </p:blipFill>
        <p:spPr>
          <a:xfrm>
            <a:off x="7065959" y="6551700"/>
            <a:ext cx="1740295" cy="137078"/>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etite image">
    <p:spTree>
      <p:nvGrpSpPr>
        <p:cNvPr id="1" name=""/>
        <p:cNvGrpSpPr/>
        <p:nvPr/>
      </p:nvGrpSpPr>
      <p:grpSpPr>
        <a:xfrm>
          <a:off x="0" y="0"/>
          <a:ext cx="0" cy="0"/>
          <a:chOff x="0" y="0"/>
          <a:chExt cx="0" cy="0"/>
        </a:xfrm>
      </p:grpSpPr>
      <p:pic>
        <p:nvPicPr>
          <p:cNvPr id="14" name="Image 13" descr="footer-Beet.jpg"/>
          <p:cNvPicPr>
            <a:picLocks noChangeAspect="1"/>
          </p:cNvPicPr>
          <p:nvPr userDrawn="1"/>
        </p:nvPicPr>
        <p:blipFill>
          <a:blip r:embed="rId2" cstate="print"/>
          <a:stretch>
            <a:fillRect/>
          </a:stretch>
        </p:blipFill>
        <p:spPr>
          <a:xfrm>
            <a:off x="0" y="5538140"/>
            <a:ext cx="9144000" cy="1328738"/>
          </a:xfrm>
          <a:prstGeom prst="rect">
            <a:avLst/>
          </a:prstGeom>
        </p:spPr>
      </p:pic>
      <p:sp>
        <p:nvSpPr>
          <p:cNvPr id="13" name="Slide Number Placeholder 5"/>
          <p:cNvSpPr>
            <a:spLocks noGrp="1"/>
          </p:cNvSpPr>
          <p:nvPr>
            <p:ph type="sldNum" sz="quarter" idx="12"/>
          </p:nvPr>
        </p:nvSpPr>
        <p:spPr>
          <a:xfrm>
            <a:off x="4182771" y="6516090"/>
            <a:ext cx="778457" cy="241200"/>
          </a:xfrm>
          <a:prstGeom prst="rect">
            <a:avLst/>
          </a:prstGeom>
        </p:spPr>
        <p:txBody>
          <a:bodyPr wrap="none" lIns="0" tIns="0" rIns="0" bIns="0" anchor="t" anchorCtr="0">
            <a:noAutofit/>
          </a:bodyPr>
          <a:lstStyle>
            <a:lvl1pPr algn="ctr">
              <a:defRPr lang="en-GB" sz="1100" kern="1200" noProof="0" dirty="0" smtClean="0">
                <a:solidFill>
                  <a:srgbClr val="666666"/>
                </a:solidFill>
                <a:latin typeface="Arial" pitchFamily="34" charset="0"/>
                <a:ea typeface="+mn-ea"/>
                <a:cs typeface="Arial" pitchFamily="34" charset="0"/>
              </a:defRPr>
            </a:lvl1pPr>
          </a:lstStyle>
          <a:p>
            <a:fld id="{525A3C56-E491-49B2-93F3-63532DF516BC}" type="slidenum">
              <a:rPr lang="en-GB" smtClean="0"/>
              <a:pPr/>
              <a:t>‹N°›</a:t>
            </a:fld>
            <a:endParaRPr lang="en-GB" dirty="0"/>
          </a:p>
        </p:txBody>
      </p:sp>
      <p:sp>
        <p:nvSpPr>
          <p:cNvPr id="21" name="Picture Placeholder 20"/>
          <p:cNvSpPr>
            <a:spLocks noGrp="1"/>
          </p:cNvSpPr>
          <p:nvPr>
            <p:ph type="pic" sz="quarter" idx="14" hasCustomPrompt="1"/>
          </p:nvPr>
        </p:nvSpPr>
        <p:spPr>
          <a:xfrm>
            <a:off x="4762500" y="1269507"/>
            <a:ext cx="3924300" cy="4891581"/>
          </a:xfrm>
          <a:prstGeom prst="rect">
            <a:avLst/>
          </a:prstGeom>
        </p:spPr>
        <p:txBody>
          <a:bodyPr lIns="0" tIns="0" rIns="0" bIns="0">
            <a:normAutofit/>
          </a:bodyPr>
          <a:lstStyle>
            <a:lvl1pPr>
              <a:spcBef>
                <a:spcPts val="500"/>
              </a:spcBef>
              <a:buNone/>
              <a:defRPr lang="en-GB" sz="2000" kern="1200" baseline="0" noProof="0" dirty="0" smtClean="0">
                <a:solidFill>
                  <a:schemeClr val="tx1"/>
                </a:solidFill>
                <a:latin typeface="Arial" pitchFamily="34" charset="0"/>
                <a:ea typeface="+mn-ea"/>
                <a:cs typeface="+mn-cs"/>
              </a:defRPr>
            </a:lvl1pPr>
          </a:lstStyle>
          <a:p>
            <a:r>
              <a:rPr lang="fr-CA" dirty="0" smtClean="0"/>
              <a:t>Cliquer sur l’icône pour ajouter une photo</a:t>
            </a:r>
            <a:endParaRPr lang="en-GB" dirty="0"/>
          </a:p>
        </p:txBody>
      </p:sp>
      <p:sp>
        <p:nvSpPr>
          <p:cNvPr id="10" name="Title Placeholder 1"/>
          <p:cNvSpPr>
            <a:spLocks noGrp="1"/>
          </p:cNvSpPr>
          <p:nvPr>
            <p:ph type="title" hasCustomPrompt="1"/>
          </p:nvPr>
        </p:nvSpPr>
        <p:spPr>
          <a:xfrm>
            <a:off x="447675" y="185739"/>
            <a:ext cx="8239125" cy="920750"/>
          </a:xfrm>
          <a:prstGeom prst="rect">
            <a:avLst/>
          </a:prstGeom>
        </p:spPr>
        <p:txBody>
          <a:bodyPr vert="horz" lIns="0" tIns="0" rIns="0" bIns="0" rtlCol="0" anchor="ctr" anchorCtr="0">
            <a:normAutofit/>
          </a:bodyPr>
          <a:lstStyle/>
          <a:p>
            <a:r>
              <a:rPr lang="fr-CA" noProof="0" dirty="0" smtClean="0"/>
              <a:t>Cliquer pour ajouter un titre</a:t>
            </a:r>
            <a:endParaRPr lang="en-GB" noProof="0" dirty="0"/>
          </a:p>
        </p:txBody>
      </p:sp>
      <p:sp>
        <p:nvSpPr>
          <p:cNvPr id="11" name="Content Placeholder 20"/>
          <p:cNvSpPr>
            <a:spLocks noGrp="1"/>
          </p:cNvSpPr>
          <p:nvPr>
            <p:ph sz="quarter" idx="17" hasCustomPrompt="1"/>
          </p:nvPr>
        </p:nvSpPr>
        <p:spPr>
          <a:xfrm>
            <a:off x="449264" y="1266825"/>
            <a:ext cx="3956050" cy="4886325"/>
          </a:xfrm>
          <a:prstGeom prst="rect">
            <a:avLst/>
          </a:prstGeom>
        </p:spPr>
        <p:txBody>
          <a:bodyPr lIns="0" tIns="0" rIns="0" bIns="0">
            <a:normAutofit/>
          </a:bodyPr>
          <a:lstStyle>
            <a:lvl1pPr marL="0" indent="0">
              <a:spcBef>
                <a:spcPts val="500"/>
              </a:spcBef>
              <a:buClr>
                <a:schemeClr val="accent1"/>
              </a:buClr>
              <a:buSzPct val="110000"/>
              <a:buFont typeface="Arial" pitchFamily="34" charset="0"/>
              <a:buNone/>
              <a:defRPr sz="2000">
                <a:solidFill>
                  <a:schemeClr val="tx1"/>
                </a:solidFill>
                <a:latin typeface="Arial" pitchFamily="34" charset="0"/>
              </a:defRPr>
            </a:lvl1pPr>
            <a:lvl2pPr marL="263525" indent="-263525">
              <a:spcBef>
                <a:spcPts val="500"/>
              </a:spcBef>
              <a:buClr>
                <a:schemeClr val="accent1"/>
              </a:buClr>
              <a:buSzPct val="110000"/>
              <a:buFont typeface="Arial" pitchFamily="34" charset="0"/>
              <a:buChar char="•"/>
              <a:defRPr sz="2000" baseline="0">
                <a:solidFill>
                  <a:schemeClr val="tx1"/>
                </a:solidFill>
                <a:latin typeface="Arial" pitchFamily="34" charset="0"/>
              </a:defRPr>
            </a:lvl2pPr>
            <a:lvl3pPr marL="536575" indent="-273050">
              <a:spcBef>
                <a:spcPts val="500"/>
              </a:spcBef>
              <a:buClr>
                <a:schemeClr val="accent1"/>
              </a:buClr>
              <a:buSzPct val="110000"/>
              <a:buFont typeface="Arial" pitchFamily="34" charset="0"/>
              <a:buChar char="•"/>
              <a:defRPr sz="1800">
                <a:solidFill>
                  <a:schemeClr val="tx1"/>
                </a:solidFill>
                <a:latin typeface="Arial" pitchFamily="34" charset="0"/>
              </a:defRPr>
            </a:lvl3pPr>
            <a:lvl4pPr marL="811213" indent="-274638">
              <a:spcBef>
                <a:spcPts val="500"/>
              </a:spcBef>
              <a:buClr>
                <a:schemeClr val="accent1"/>
              </a:buClr>
              <a:buSzPct val="110000"/>
              <a:buFont typeface="Arial" pitchFamily="34" charset="0"/>
              <a:buChar char="•"/>
              <a:defRPr sz="1600">
                <a:solidFill>
                  <a:schemeClr val="tx1"/>
                </a:solidFill>
                <a:latin typeface="Arial" pitchFamily="34" charset="0"/>
              </a:defRPr>
            </a:lvl4pPr>
            <a:lvl5pPr marL="1074738" indent="-263525">
              <a:spcBef>
                <a:spcPts val="500"/>
              </a:spcBef>
              <a:buClr>
                <a:schemeClr val="accent1"/>
              </a:buClr>
              <a:buSzPct val="110000"/>
              <a:buFont typeface="Arial" pitchFamily="34" charset="0"/>
              <a:buChar char="•"/>
              <a:defRPr sz="1400">
                <a:solidFill>
                  <a:schemeClr val="tx1"/>
                </a:solidFill>
                <a:latin typeface="Arial" pitchFamily="34" charset="0"/>
              </a:defRPr>
            </a:lvl5pPr>
            <a:lvl6pPr marL="1136650" indent="-215900">
              <a:spcBef>
                <a:spcPts val="500"/>
              </a:spcBef>
              <a:buClr>
                <a:schemeClr val="tx1">
                  <a:lumMod val="60000"/>
                  <a:lumOff val="40000"/>
                </a:schemeClr>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fr-CA" noProof="0" dirty="0" smtClean="0"/>
              <a:t>Cliquer pour ajouter du texte</a:t>
            </a:r>
          </a:p>
          <a:p>
            <a:pPr lvl="1"/>
            <a:r>
              <a:rPr lang="fr-CA" noProof="0" dirty="0" smtClean="0"/>
              <a:t>Deuxième niveau</a:t>
            </a:r>
          </a:p>
          <a:p>
            <a:pPr lvl="2"/>
            <a:r>
              <a:rPr lang="fr-CA" noProof="0" dirty="0" smtClean="0"/>
              <a:t>Troisième niveau</a:t>
            </a:r>
          </a:p>
          <a:p>
            <a:pPr lvl="3"/>
            <a:r>
              <a:rPr lang="fr-CA" noProof="0" dirty="0" smtClean="0"/>
              <a:t>Quatrième niveau</a:t>
            </a:r>
          </a:p>
          <a:p>
            <a:pPr lvl="4"/>
            <a:r>
              <a:rPr lang="fr-CA" noProof="0" dirty="0" smtClean="0"/>
              <a:t>Cinquième niveau</a:t>
            </a:r>
          </a:p>
        </p:txBody>
      </p:sp>
      <p:sp>
        <p:nvSpPr>
          <p:cNvPr id="12" name="TextBox 11" descr="CONFIDENTIAL_TAG_0xFFEE"/>
          <p:cNvSpPr txBox="1"/>
          <p:nvPr userDrawn="1"/>
        </p:nvSpPr>
        <p:spPr bwMode="auto">
          <a:xfrm>
            <a:off x="5915025" y="6515640"/>
            <a:ext cx="1684172" cy="169277"/>
          </a:xfrm>
          <a:prstGeom prst="rect">
            <a:avLst/>
          </a:prstGeom>
          <a:noFill/>
          <a:ln w="9525" algn="ctr">
            <a:noFill/>
            <a:miter lim="800000"/>
            <a:headEnd/>
            <a:tailEnd/>
          </a:ln>
          <a:effectLst/>
        </p:spPr>
        <p:txBody>
          <a:bodyPr vert="horz" wrap="square" lIns="0" tIns="0" rIns="0" bIns="0" rtlCol="0">
            <a:spAutoFit/>
          </a:bodyPr>
          <a:lstStyle/>
          <a:p>
            <a:pPr algn="l"/>
            <a:endParaRPr lang="en-GB" sz="1100" b="0" i="0" u="none" dirty="0" smtClean="0">
              <a:solidFill>
                <a:srgbClr val="666666"/>
              </a:solidFill>
              <a:latin typeface="Arial"/>
              <a:cs typeface="Arial" pitchFamily="34" charset="0"/>
            </a:endParaRPr>
          </a:p>
        </p:txBody>
      </p:sp>
      <p:pic>
        <p:nvPicPr>
          <p:cNvPr id="15" name="Image 14" descr="CGI Logo 2012.emf"/>
          <p:cNvPicPr/>
          <p:nvPr userDrawn="1"/>
        </p:nvPicPr>
        <p:blipFill>
          <a:blip r:embed="rId3" cstate="print"/>
          <a:stretch>
            <a:fillRect/>
          </a:stretch>
        </p:blipFill>
        <p:spPr>
          <a:xfrm>
            <a:off x="7972425" y="6321940"/>
            <a:ext cx="723216" cy="333653"/>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mages multiples">
    <p:spTree>
      <p:nvGrpSpPr>
        <p:cNvPr id="1" name=""/>
        <p:cNvGrpSpPr/>
        <p:nvPr/>
      </p:nvGrpSpPr>
      <p:grpSpPr>
        <a:xfrm>
          <a:off x="0" y="0"/>
          <a:ext cx="0" cy="0"/>
          <a:chOff x="0" y="0"/>
          <a:chExt cx="0" cy="0"/>
        </a:xfrm>
      </p:grpSpPr>
      <p:pic>
        <p:nvPicPr>
          <p:cNvPr id="19" name="Image 18" descr="footer-Beet.jpg"/>
          <p:cNvPicPr>
            <a:picLocks noChangeAspect="1"/>
          </p:cNvPicPr>
          <p:nvPr userDrawn="1"/>
        </p:nvPicPr>
        <p:blipFill>
          <a:blip r:embed="rId2" cstate="print"/>
          <a:stretch>
            <a:fillRect/>
          </a:stretch>
        </p:blipFill>
        <p:spPr>
          <a:xfrm>
            <a:off x="0" y="5538140"/>
            <a:ext cx="9144000" cy="1328738"/>
          </a:xfrm>
          <a:prstGeom prst="rect">
            <a:avLst/>
          </a:prstGeom>
        </p:spPr>
      </p:pic>
      <p:sp>
        <p:nvSpPr>
          <p:cNvPr id="20" name="Slide Number Placeholder 5"/>
          <p:cNvSpPr>
            <a:spLocks noGrp="1"/>
          </p:cNvSpPr>
          <p:nvPr>
            <p:ph type="sldNum" sz="quarter" idx="12"/>
          </p:nvPr>
        </p:nvSpPr>
        <p:spPr>
          <a:xfrm>
            <a:off x="4182771" y="6516090"/>
            <a:ext cx="778457" cy="241200"/>
          </a:xfrm>
          <a:prstGeom prst="rect">
            <a:avLst/>
          </a:prstGeom>
        </p:spPr>
        <p:txBody>
          <a:bodyPr wrap="none" lIns="0" tIns="0" rIns="0" bIns="0" anchor="t" anchorCtr="0">
            <a:noAutofit/>
          </a:bodyPr>
          <a:lstStyle>
            <a:lvl1pPr algn="ctr">
              <a:defRPr lang="en-GB" sz="1100" kern="1200" noProof="0" dirty="0" smtClean="0">
                <a:solidFill>
                  <a:srgbClr val="666666"/>
                </a:solidFill>
                <a:latin typeface="Arial" pitchFamily="34" charset="0"/>
                <a:ea typeface="+mn-ea"/>
                <a:cs typeface="Arial" pitchFamily="34" charset="0"/>
              </a:defRPr>
            </a:lvl1pPr>
          </a:lstStyle>
          <a:p>
            <a:fld id="{525A3C56-E491-49B2-93F3-63532DF516BC}" type="slidenum">
              <a:rPr lang="en-GB" smtClean="0"/>
              <a:pPr/>
              <a:t>‹N°›</a:t>
            </a:fld>
            <a:endParaRPr lang="en-GB" dirty="0"/>
          </a:p>
        </p:txBody>
      </p:sp>
      <p:sp>
        <p:nvSpPr>
          <p:cNvPr id="21" name="Picture Placeholder 20"/>
          <p:cNvSpPr>
            <a:spLocks noGrp="1"/>
          </p:cNvSpPr>
          <p:nvPr>
            <p:ph type="pic" sz="quarter" idx="14" hasCustomPrompt="1"/>
          </p:nvPr>
        </p:nvSpPr>
        <p:spPr>
          <a:xfrm>
            <a:off x="447676" y="1325563"/>
            <a:ext cx="2580730" cy="3141334"/>
          </a:xfrm>
          <a:prstGeom prst="rect">
            <a:avLst/>
          </a:prstGeom>
        </p:spPr>
        <p:txBody>
          <a:bodyPr lIns="0" tIns="0" rIns="0" bIns="0">
            <a:normAutofit/>
          </a:bodyPr>
          <a:lstStyle>
            <a:lvl1pPr>
              <a:buNone/>
              <a:defRPr lang="en-GB" sz="1800" kern="1200" baseline="0" noProof="0" dirty="0" smtClean="0">
                <a:solidFill>
                  <a:schemeClr val="tx1"/>
                </a:solidFill>
                <a:latin typeface="Arial" pitchFamily="34" charset="0"/>
                <a:ea typeface="+mn-ea"/>
                <a:cs typeface="+mn-cs"/>
              </a:defRPr>
            </a:lvl1pPr>
          </a:lstStyle>
          <a:p>
            <a:r>
              <a:rPr lang="fr-CA" dirty="0" smtClean="0"/>
              <a:t>Cliquer sur l’icône pour ajouter une photo</a:t>
            </a:r>
            <a:endParaRPr lang="en-GB" dirty="0"/>
          </a:p>
        </p:txBody>
      </p:sp>
      <p:sp>
        <p:nvSpPr>
          <p:cNvPr id="11" name="Picture Placeholder 20"/>
          <p:cNvSpPr>
            <a:spLocks noGrp="1"/>
          </p:cNvSpPr>
          <p:nvPr>
            <p:ph type="pic" sz="quarter" idx="15" hasCustomPrompt="1"/>
          </p:nvPr>
        </p:nvSpPr>
        <p:spPr>
          <a:xfrm>
            <a:off x="3230319" y="1325563"/>
            <a:ext cx="2627284" cy="3141334"/>
          </a:xfrm>
          <a:prstGeom prst="rect">
            <a:avLst/>
          </a:prstGeom>
        </p:spPr>
        <p:txBody>
          <a:bodyPr lIns="0" tIns="0" rIns="0" bIns="0">
            <a:normAutofit/>
          </a:bodyPr>
          <a:lstStyle>
            <a:lvl1pPr>
              <a:buNone/>
              <a:defRPr lang="en-GB" sz="1800" kern="1200" baseline="0" noProof="0" dirty="0" smtClean="0">
                <a:solidFill>
                  <a:schemeClr val="tx1"/>
                </a:solidFill>
                <a:latin typeface="Arial" pitchFamily="34" charset="0"/>
                <a:ea typeface="+mn-ea"/>
                <a:cs typeface="+mn-cs"/>
              </a:defRPr>
            </a:lvl1pPr>
          </a:lstStyle>
          <a:p>
            <a:r>
              <a:rPr lang="fr-CA" dirty="0" smtClean="0"/>
              <a:t>Cliquer sur l’icône pour ajouter une photo</a:t>
            </a:r>
            <a:endParaRPr lang="en-GB" dirty="0"/>
          </a:p>
        </p:txBody>
      </p:sp>
      <p:sp>
        <p:nvSpPr>
          <p:cNvPr id="12" name="Picture Placeholder 20"/>
          <p:cNvSpPr>
            <a:spLocks noGrp="1"/>
          </p:cNvSpPr>
          <p:nvPr>
            <p:ph type="pic" sz="quarter" idx="16" hasCustomPrompt="1"/>
          </p:nvPr>
        </p:nvSpPr>
        <p:spPr>
          <a:xfrm>
            <a:off x="6059516" y="1325563"/>
            <a:ext cx="2627284" cy="3141334"/>
          </a:xfrm>
          <a:prstGeom prst="rect">
            <a:avLst/>
          </a:prstGeom>
        </p:spPr>
        <p:txBody>
          <a:bodyPr lIns="0" tIns="0" rIns="0" bIns="0">
            <a:normAutofit/>
          </a:bodyPr>
          <a:lstStyle>
            <a:lvl1pPr>
              <a:buNone/>
              <a:defRPr lang="en-GB" sz="1800" kern="1200" baseline="0" noProof="0" dirty="0" smtClean="0">
                <a:solidFill>
                  <a:schemeClr val="tx1"/>
                </a:solidFill>
                <a:latin typeface="Arial" pitchFamily="34" charset="0"/>
                <a:ea typeface="+mn-ea"/>
                <a:cs typeface="+mn-cs"/>
              </a:defRPr>
            </a:lvl1pPr>
          </a:lstStyle>
          <a:p>
            <a:r>
              <a:rPr lang="fr-CA" dirty="0" smtClean="0"/>
              <a:t>Cliquer sur l’icône pour ajouter une photo</a:t>
            </a:r>
            <a:endParaRPr lang="en-GB" dirty="0"/>
          </a:p>
        </p:txBody>
      </p:sp>
      <p:sp>
        <p:nvSpPr>
          <p:cNvPr id="14" name="Title Placeholder 1"/>
          <p:cNvSpPr>
            <a:spLocks noGrp="1"/>
          </p:cNvSpPr>
          <p:nvPr>
            <p:ph type="title" hasCustomPrompt="1"/>
          </p:nvPr>
        </p:nvSpPr>
        <p:spPr>
          <a:xfrm>
            <a:off x="447675" y="185739"/>
            <a:ext cx="8239125" cy="920750"/>
          </a:xfrm>
          <a:prstGeom prst="rect">
            <a:avLst/>
          </a:prstGeom>
        </p:spPr>
        <p:txBody>
          <a:bodyPr vert="horz" lIns="0" tIns="0" rIns="0" bIns="0" rtlCol="0" anchor="ctr" anchorCtr="0">
            <a:normAutofit/>
          </a:bodyPr>
          <a:lstStyle/>
          <a:p>
            <a:r>
              <a:rPr lang="fr-CA" noProof="0" dirty="0" smtClean="0"/>
              <a:t>Cliquer pour ajouter un titre</a:t>
            </a:r>
            <a:endParaRPr lang="en-GB" noProof="0" dirty="0"/>
          </a:p>
        </p:txBody>
      </p:sp>
      <p:sp>
        <p:nvSpPr>
          <p:cNvPr id="15" name="Content Placeholder 20"/>
          <p:cNvSpPr>
            <a:spLocks noGrp="1"/>
          </p:cNvSpPr>
          <p:nvPr>
            <p:ph sz="quarter" idx="17" hasCustomPrompt="1"/>
          </p:nvPr>
        </p:nvSpPr>
        <p:spPr>
          <a:xfrm>
            <a:off x="447675" y="4614043"/>
            <a:ext cx="2582128" cy="1549618"/>
          </a:xfrm>
          <a:prstGeom prst="rect">
            <a:avLst/>
          </a:prstGeom>
        </p:spPr>
        <p:txBody>
          <a:bodyPr lIns="0" tIns="0" rIns="0" bIns="0">
            <a:normAutofit/>
          </a:bodyPr>
          <a:lstStyle>
            <a:lvl1pPr marL="0" indent="0">
              <a:spcBef>
                <a:spcPts val="500"/>
              </a:spcBef>
              <a:buClr>
                <a:schemeClr val="accent1"/>
              </a:buClr>
              <a:buSzPct val="110000"/>
              <a:buFont typeface="Arial" pitchFamily="34" charset="0"/>
              <a:buNone/>
              <a:defRPr sz="1600">
                <a:solidFill>
                  <a:schemeClr val="tx1"/>
                </a:solidFill>
                <a:latin typeface="Arial" pitchFamily="34" charset="0"/>
              </a:defRPr>
            </a:lvl1pPr>
            <a:lvl2pPr marL="263525" indent="-263525">
              <a:spcBef>
                <a:spcPts val="500"/>
              </a:spcBef>
              <a:buClr>
                <a:schemeClr val="accent1"/>
              </a:buClr>
              <a:buSzPct val="110000"/>
              <a:buFont typeface="Arial" pitchFamily="34" charset="0"/>
              <a:buChar char="•"/>
              <a:defRPr sz="1600" baseline="0">
                <a:solidFill>
                  <a:schemeClr val="tx1"/>
                </a:solidFill>
                <a:latin typeface="Arial" pitchFamily="34" charset="0"/>
              </a:defRPr>
            </a:lvl2pPr>
            <a:lvl3pPr marL="536575" indent="-273050">
              <a:spcBef>
                <a:spcPts val="500"/>
              </a:spcBef>
              <a:buClr>
                <a:schemeClr val="accent1"/>
              </a:buClr>
              <a:buSzPct val="110000"/>
              <a:buFont typeface="Arial" pitchFamily="34" charset="0"/>
              <a:buChar char="•"/>
              <a:defRPr sz="1400" baseline="0">
                <a:solidFill>
                  <a:schemeClr val="tx1"/>
                </a:solidFill>
                <a:latin typeface="Arial" pitchFamily="34" charset="0"/>
              </a:defRPr>
            </a:lvl3pPr>
            <a:lvl4pPr marL="811213" indent="-274638">
              <a:spcBef>
                <a:spcPts val="500"/>
              </a:spcBef>
              <a:buClr>
                <a:schemeClr val="accent1"/>
              </a:buClr>
              <a:buSzPct val="110000"/>
              <a:buFont typeface="Arial" pitchFamily="34" charset="0"/>
              <a:buChar char="•"/>
              <a:defRPr sz="1200" baseline="0">
                <a:solidFill>
                  <a:schemeClr val="tx1"/>
                </a:solidFill>
                <a:latin typeface="Arial" pitchFamily="34" charset="0"/>
              </a:defRPr>
            </a:lvl4pPr>
            <a:lvl5pPr marL="1074738" indent="-263525">
              <a:spcBef>
                <a:spcPts val="500"/>
              </a:spcBef>
              <a:buClr>
                <a:schemeClr val="accent1"/>
              </a:buClr>
              <a:buSzPct val="110000"/>
              <a:buFont typeface="Arial" pitchFamily="34" charset="0"/>
              <a:buChar char="•"/>
              <a:defRPr sz="1100" baseline="0">
                <a:solidFill>
                  <a:schemeClr val="tx1"/>
                </a:solidFill>
                <a:latin typeface="Arial" pitchFamily="34" charset="0"/>
              </a:defRPr>
            </a:lvl5pPr>
            <a:lvl6pPr marL="1136650" indent="-215900">
              <a:spcBef>
                <a:spcPts val="500"/>
              </a:spcBef>
              <a:buClr>
                <a:schemeClr val="tx1">
                  <a:lumMod val="60000"/>
                  <a:lumOff val="40000"/>
                </a:schemeClr>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fr-CA" noProof="0" dirty="0" smtClean="0"/>
              <a:t>Cliquer pour ajouter du texte</a:t>
            </a:r>
          </a:p>
          <a:p>
            <a:pPr lvl="1"/>
            <a:r>
              <a:rPr lang="fr-CA" noProof="0" dirty="0" smtClean="0"/>
              <a:t>Deuxième niveau</a:t>
            </a:r>
          </a:p>
          <a:p>
            <a:pPr lvl="2"/>
            <a:r>
              <a:rPr lang="fr-CA" noProof="0" dirty="0" smtClean="0"/>
              <a:t>Troisième niveau</a:t>
            </a:r>
          </a:p>
          <a:p>
            <a:pPr lvl="3"/>
            <a:r>
              <a:rPr lang="fr-CA" noProof="0" dirty="0" smtClean="0"/>
              <a:t>Quatrième niveau</a:t>
            </a:r>
          </a:p>
          <a:p>
            <a:pPr lvl="4"/>
            <a:r>
              <a:rPr lang="fr-CA" noProof="0" dirty="0" smtClean="0"/>
              <a:t>Cinquième niveau</a:t>
            </a:r>
            <a:endParaRPr lang="fr-CA" noProof="0" dirty="0"/>
          </a:p>
        </p:txBody>
      </p:sp>
      <p:sp>
        <p:nvSpPr>
          <p:cNvPr id="16" name="Content Placeholder 20"/>
          <p:cNvSpPr>
            <a:spLocks noGrp="1"/>
          </p:cNvSpPr>
          <p:nvPr>
            <p:ph sz="quarter" idx="22" hasCustomPrompt="1"/>
          </p:nvPr>
        </p:nvSpPr>
        <p:spPr>
          <a:xfrm>
            <a:off x="3233168" y="4614042"/>
            <a:ext cx="2621722" cy="1549618"/>
          </a:xfrm>
          <a:prstGeom prst="rect">
            <a:avLst/>
          </a:prstGeom>
        </p:spPr>
        <p:txBody>
          <a:bodyPr lIns="0" tIns="0" rIns="0" bIns="0">
            <a:normAutofit/>
          </a:bodyPr>
          <a:lstStyle>
            <a:lvl1pPr marL="0" indent="0">
              <a:spcBef>
                <a:spcPts val="500"/>
              </a:spcBef>
              <a:buClr>
                <a:schemeClr val="accent1"/>
              </a:buClr>
              <a:buSzPct val="110000"/>
              <a:buFont typeface="Arial" pitchFamily="34" charset="0"/>
              <a:buNone/>
              <a:defRPr sz="1600">
                <a:solidFill>
                  <a:schemeClr val="tx1"/>
                </a:solidFill>
                <a:latin typeface="Arial" pitchFamily="34" charset="0"/>
              </a:defRPr>
            </a:lvl1pPr>
            <a:lvl2pPr marL="263525" indent="-263525">
              <a:spcBef>
                <a:spcPts val="500"/>
              </a:spcBef>
              <a:buClr>
                <a:schemeClr val="accent1"/>
              </a:buClr>
              <a:buSzPct val="110000"/>
              <a:buFont typeface="Arial" pitchFamily="34" charset="0"/>
              <a:buChar char="•"/>
              <a:defRPr sz="1600" baseline="0">
                <a:solidFill>
                  <a:schemeClr val="tx1"/>
                </a:solidFill>
                <a:latin typeface="Arial" pitchFamily="34" charset="0"/>
              </a:defRPr>
            </a:lvl2pPr>
            <a:lvl3pPr marL="536575" indent="-273050">
              <a:spcBef>
                <a:spcPts val="500"/>
              </a:spcBef>
              <a:buClr>
                <a:schemeClr val="accent1"/>
              </a:buClr>
              <a:buSzPct val="110000"/>
              <a:buFont typeface="Arial" pitchFamily="34" charset="0"/>
              <a:buChar char="•"/>
              <a:defRPr sz="1400">
                <a:solidFill>
                  <a:schemeClr val="tx1"/>
                </a:solidFill>
                <a:latin typeface="Arial" pitchFamily="34" charset="0"/>
              </a:defRPr>
            </a:lvl3pPr>
            <a:lvl4pPr marL="811213" indent="-274638">
              <a:spcBef>
                <a:spcPts val="500"/>
              </a:spcBef>
              <a:buClr>
                <a:schemeClr val="accent1"/>
              </a:buClr>
              <a:buSzPct val="110000"/>
              <a:buFont typeface="Arial" pitchFamily="34" charset="0"/>
              <a:buChar char="•"/>
              <a:defRPr sz="1200">
                <a:solidFill>
                  <a:schemeClr val="tx1"/>
                </a:solidFill>
                <a:latin typeface="Arial" pitchFamily="34" charset="0"/>
              </a:defRPr>
            </a:lvl4pPr>
            <a:lvl5pPr marL="1074738" indent="-263525">
              <a:spcBef>
                <a:spcPts val="500"/>
              </a:spcBef>
              <a:buClr>
                <a:schemeClr val="accent1"/>
              </a:buClr>
              <a:buSzPct val="110000"/>
              <a:buFont typeface="Arial" pitchFamily="34" charset="0"/>
              <a:buChar char="•"/>
              <a:defRPr sz="1100">
                <a:solidFill>
                  <a:schemeClr val="tx1"/>
                </a:solidFill>
                <a:latin typeface="Arial" pitchFamily="34" charset="0"/>
              </a:defRPr>
            </a:lvl5pPr>
            <a:lvl6pPr marL="1136650" indent="-215900">
              <a:spcBef>
                <a:spcPts val="500"/>
              </a:spcBef>
              <a:buClr>
                <a:schemeClr val="tx1">
                  <a:lumMod val="60000"/>
                  <a:lumOff val="40000"/>
                </a:schemeClr>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fr-CA" noProof="0" dirty="0" smtClean="0"/>
              <a:t>Cliquer pour ajouter du texte</a:t>
            </a:r>
          </a:p>
          <a:p>
            <a:pPr lvl="1"/>
            <a:r>
              <a:rPr lang="fr-CA" noProof="0" dirty="0" smtClean="0"/>
              <a:t>Deuxième niveau</a:t>
            </a:r>
          </a:p>
          <a:p>
            <a:pPr lvl="2"/>
            <a:r>
              <a:rPr lang="fr-CA" noProof="0" dirty="0" smtClean="0"/>
              <a:t>Troisième niveau</a:t>
            </a:r>
          </a:p>
          <a:p>
            <a:pPr lvl="3"/>
            <a:r>
              <a:rPr lang="fr-CA" noProof="0" dirty="0" smtClean="0"/>
              <a:t>Quatrième niveau</a:t>
            </a:r>
          </a:p>
          <a:p>
            <a:pPr lvl="4"/>
            <a:r>
              <a:rPr lang="fr-CA" noProof="0" dirty="0" smtClean="0"/>
              <a:t>Cinquième niveau</a:t>
            </a:r>
            <a:endParaRPr lang="fr-CA" noProof="0" dirty="0"/>
          </a:p>
        </p:txBody>
      </p:sp>
      <p:sp>
        <p:nvSpPr>
          <p:cNvPr id="17" name="Content Placeholder 20"/>
          <p:cNvSpPr>
            <a:spLocks noGrp="1"/>
          </p:cNvSpPr>
          <p:nvPr>
            <p:ph sz="quarter" idx="23" hasCustomPrompt="1"/>
          </p:nvPr>
        </p:nvSpPr>
        <p:spPr>
          <a:xfrm>
            <a:off x="6066430" y="4614042"/>
            <a:ext cx="2633070" cy="1549618"/>
          </a:xfrm>
          <a:prstGeom prst="rect">
            <a:avLst/>
          </a:prstGeom>
        </p:spPr>
        <p:txBody>
          <a:bodyPr lIns="0" tIns="0" rIns="0" bIns="0">
            <a:normAutofit/>
          </a:bodyPr>
          <a:lstStyle>
            <a:lvl1pPr marL="0" indent="0">
              <a:spcBef>
                <a:spcPts val="500"/>
              </a:spcBef>
              <a:buClr>
                <a:schemeClr val="accent1"/>
              </a:buClr>
              <a:buSzPct val="110000"/>
              <a:buFont typeface="Arial" pitchFamily="34" charset="0"/>
              <a:buNone/>
              <a:defRPr sz="1600">
                <a:solidFill>
                  <a:schemeClr val="tx1"/>
                </a:solidFill>
                <a:latin typeface="Arial" pitchFamily="34" charset="0"/>
              </a:defRPr>
            </a:lvl1pPr>
            <a:lvl2pPr marL="263525" indent="-263525">
              <a:spcBef>
                <a:spcPts val="500"/>
              </a:spcBef>
              <a:buClr>
                <a:schemeClr val="accent1"/>
              </a:buClr>
              <a:buSzPct val="110000"/>
              <a:buFont typeface="Arial" pitchFamily="34" charset="0"/>
              <a:buChar char="•"/>
              <a:defRPr sz="1600" baseline="0">
                <a:solidFill>
                  <a:schemeClr val="tx1"/>
                </a:solidFill>
                <a:latin typeface="Arial" pitchFamily="34" charset="0"/>
              </a:defRPr>
            </a:lvl2pPr>
            <a:lvl3pPr marL="536575" indent="-273050">
              <a:spcBef>
                <a:spcPts val="500"/>
              </a:spcBef>
              <a:buClr>
                <a:schemeClr val="accent1"/>
              </a:buClr>
              <a:buSzPct val="110000"/>
              <a:buFont typeface="Arial" pitchFamily="34" charset="0"/>
              <a:buChar char="•"/>
              <a:defRPr sz="1400">
                <a:solidFill>
                  <a:schemeClr val="tx1"/>
                </a:solidFill>
                <a:latin typeface="Arial" pitchFamily="34" charset="0"/>
              </a:defRPr>
            </a:lvl3pPr>
            <a:lvl4pPr marL="811213" indent="-274638">
              <a:spcBef>
                <a:spcPts val="500"/>
              </a:spcBef>
              <a:buClr>
                <a:schemeClr val="accent1"/>
              </a:buClr>
              <a:buSzPct val="110000"/>
              <a:buFont typeface="Arial" pitchFamily="34" charset="0"/>
              <a:buChar char="•"/>
              <a:defRPr sz="1200">
                <a:solidFill>
                  <a:schemeClr val="tx1"/>
                </a:solidFill>
                <a:latin typeface="Arial" pitchFamily="34" charset="0"/>
              </a:defRPr>
            </a:lvl4pPr>
            <a:lvl5pPr marL="1074738" indent="-263525">
              <a:spcBef>
                <a:spcPts val="500"/>
              </a:spcBef>
              <a:buClr>
                <a:schemeClr val="accent1"/>
              </a:buClr>
              <a:buSzPct val="110000"/>
              <a:buFont typeface="Arial" pitchFamily="34" charset="0"/>
              <a:buChar char="•"/>
              <a:defRPr sz="1100">
                <a:solidFill>
                  <a:schemeClr val="tx1"/>
                </a:solidFill>
                <a:latin typeface="Arial" pitchFamily="34" charset="0"/>
              </a:defRPr>
            </a:lvl5pPr>
            <a:lvl6pPr marL="1136650" indent="-215900">
              <a:spcBef>
                <a:spcPts val="500"/>
              </a:spcBef>
              <a:buClr>
                <a:schemeClr val="tx1">
                  <a:lumMod val="60000"/>
                  <a:lumOff val="40000"/>
                </a:schemeClr>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fr-CA" noProof="0" dirty="0" smtClean="0"/>
              <a:t>Cliquer pour ajouter du texte</a:t>
            </a:r>
          </a:p>
          <a:p>
            <a:pPr lvl="1"/>
            <a:r>
              <a:rPr lang="fr-CA" noProof="0" dirty="0" smtClean="0"/>
              <a:t>Deuxième niveau</a:t>
            </a:r>
          </a:p>
          <a:p>
            <a:pPr lvl="2"/>
            <a:r>
              <a:rPr lang="fr-CA" noProof="0" dirty="0" smtClean="0"/>
              <a:t>Troisième niveau</a:t>
            </a:r>
          </a:p>
          <a:p>
            <a:pPr lvl="3"/>
            <a:r>
              <a:rPr lang="fr-CA" noProof="0" dirty="0" smtClean="0"/>
              <a:t>Quatrième niveau</a:t>
            </a:r>
          </a:p>
          <a:p>
            <a:pPr lvl="4"/>
            <a:r>
              <a:rPr lang="fr-CA" noProof="0" dirty="0" smtClean="0"/>
              <a:t>Cinquième niveau</a:t>
            </a:r>
            <a:endParaRPr lang="fr-CA" noProof="0" dirty="0"/>
          </a:p>
        </p:txBody>
      </p:sp>
      <p:sp>
        <p:nvSpPr>
          <p:cNvPr id="18" name="TextBox 17" descr="CONFIDENTIAL_TAG_0xFFEE"/>
          <p:cNvSpPr txBox="1"/>
          <p:nvPr userDrawn="1"/>
        </p:nvSpPr>
        <p:spPr bwMode="auto">
          <a:xfrm>
            <a:off x="5915025" y="6515640"/>
            <a:ext cx="1684172" cy="169277"/>
          </a:xfrm>
          <a:prstGeom prst="rect">
            <a:avLst/>
          </a:prstGeom>
          <a:noFill/>
          <a:ln w="9525" algn="ctr">
            <a:noFill/>
            <a:miter lim="800000"/>
            <a:headEnd/>
            <a:tailEnd/>
          </a:ln>
          <a:effectLst/>
        </p:spPr>
        <p:txBody>
          <a:bodyPr vert="horz" wrap="square" lIns="0" tIns="0" rIns="0" bIns="0" rtlCol="0">
            <a:spAutoFit/>
          </a:bodyPr>
          <a:lstStyle/>
          <a:p>
            <a:pPr algn="l"/>
            <a:endParaRPr lang="en-GB" sz="1100" b="0" i="0" u="none" dirty="0" smtClean="0">
              <a:solidFill>
                <a:srgbClr val="666666"/>
              </a:solidFill>
              <a:latin typeface="Arial"/>
              <a:cs typeface="Arial" pitchFamily="34" charset="0"/>
            </a:endParaRPr>
          </a:p>
        </p:txBody>
      </p:sp>
      <p:pic>
        <p:nvPicPr>
          <p:cNvPr id="22" name="Image 21" descr="CGI Logo 2012.emf"/>
          <p:cNvPicPr/>
          <p:nvPr userDrawn="1"/>
        </p:nvPicPr>
        <p:blipFill>
          <a:blip r:embed="rId3" cstate="print"/>
          <a:stretch>
            <a:fillRect/>
          </a:stretch>
        </p:blipFill>
        <p:spPr>
          <a:xfrm>
            <a:off x="7972425" y="6321940"/>
            <a:ext cx="723216" cy="333653"/>
          </a:xfrm>
          <a:prstGeom prst="rect">
            <a:avLst/>
          </a:prstGeom>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Grande image">
    <p:spTree>
      <p:nvGrpSpPr>
        <p:cNvPr id="1" name=""/>
        <p:cNvGrpSpPr/>
        <p:nvPr/>
      </p:nvGrpSpPr>
      <p:grpSpPr>
        <a:xfrm>
          <a:off x="0" y="0"/>
          <a:ext cx="0" cy="0"/>
          <a:chOff x="0" y="0"/>
          <a:chExt cx="0" cy="0"/>
        </a:xfrm>
      </p:grpSpPr>
      <p:pic>
        <p:nvPicPr>
          <p:cNvPr id="14" name="Image 13" descr="footer-Beet.jpg"/>
          <p:cNvPicPr>
            <a:picLocks noChangeAspect="1"/>
          </p:cNvPicPr>
          <p:nvPr userDrawn="1"/>
        </p:nvPicPr>
        <p:blipFill>
          <a:blip r:embed="rId2" cstate="print"/>
          <a:stretch>
            <a:fillRect/>
          </a:stretch>
        </p:blipFill>
        <p:spPr>
          <a:xfrm>
            <a:off x="0" y="5538140"/>
            <a:ext cx="9144000" cy="1328738"/>
          </a:xfrm>
          <a:prstGeom prst="rect">
            <a:avLst/>
          </a:prstGeom>
        </p:spPr>
      </p:pic>
      <p:sp>
        <p:nvSpPr>
          <p:cNvPr id="13" name="Slide Number Placeholder 5"/>
          <p:cNvSpPr>
            <a:spLocks noGrp="1"/>
          </p:cNvSpPr>
          <p:nvPr>
            <p:ph type="sldNum" sz="quarter" idx="12"/>
          </p:nvPr>
        </p:nvSpPr>
        <p:spPr>
          <a:xfrm>
            <a:off x="4182771" y="6516090"/>
            <a:ext cx="778457" cy="241200"/>
          </a:xfrm>
          <a:prstGeom prst="rect">
            <a:avLst/>
          </a:prstGeom>
        </p:spPr>
        <p:txBody>
          <a:bodyPr wrap="none" lIns="0" tIns="0" rIns="0" bIns="0" anchor="t" anchorCtr="0">
            <a:noAutofit/>
          </a:bodyPr>
          <a:lstStyle>
            <a:lvl1pPr algn="ctr">
              <a:defRPr lang="en-GB" sz="1100" kern="1200" noProof="0" dirty="0" smtClean="0">
                <a:solidFill>
                  <a:srgbClr val="666666"/>
                </a:solidFill>
                <a:latin typeface="Arial" pitchFamily="34" charset="0"/>
                <a:ea typeface="+mn-ea"/>
                <a:cs typeface="Arial" pitchFamily="34" charset="0"/>
              </a:defRPr>
            </a:lvl1pPr>
          </a:lstStyle>
          <a:p>
            <a:fld id="{525A3C56-E491-49B2-93F3-63532DF516BC}" type="slidenum">
              <a:rPr lang="en-GB" smtClean="0"/>
              <a:pPr/>
              <a:t>‹N°›</a:t>
            </a:fld>
            <a:endParaRPr lang="en-GB" dirty="0"/>
          </a:p>
        </p:txBody>
      </p:sp>
      <p:sp>
        <p:nvSpPr>
          <p:cNvPr id="21" name="Picture Placeholder 20"/>
          <p:cNvSpPr>
            <a:spLocks noGrp="1"/>
          </p:cNvSpPr>
          <p:nvPr>
            <p:ph type="pic" sz="quarter" idx="14" hasCustomPrompt="1"/>
          </p:nvPr>
        </p:nvSpPr>
        <p:spPr>
          <a:xfrm>
            <a:off x="447675" y="1325563"/>
            <a:ext cx="8251825" cy="3460759"/>
          </a:xfrm>
          <a:prstGeom prst="rect">
            <a:avLst/>
          </a:prstGeom>
        </p:spPr>
        <p:txBody>
          <a:bodyPr lIns="0" tIns="0" rIns="0" bIns="0">
            <a:normAutofit/>
          </a:bodyPr>
          <a:lstStyle>
            <a:lvl1pPr>
              <a:buNone/>
              <a:defRPr lang="en-GB" sz="1800" kern="1200" baseline="0" noProof="0" dirty="0" smtClean="0">
                <a:solidFill>
                  <a:schemeClr val="tx1"/>
                </a:solidFill>
                <a:latin typeface="Arial" pitchFamily="34" charset="0"/>
                <a:ea typeface="+mn-ea"/>
                <a:cs typeface="+mn-cs"/>
              </a:defRPr>
            </a:lvl1pPr>
          </a:lstStyle>
          <a:p>
            <a:r>
              <a:rPr lang="fr-CA" dirty="0" smtClean="0"/>
              <a:t>Cliquer sur l’icône pour ajouter une photo</a:t>
            </a:r>
            <a:endParaRPr lang="en-GB" dirty="0"/>
          </a:p>
        </p:txBody>
      </p:sp>
      <p:sp>
        <p:nvSpPr>
          <p:cNvPr id="10" name="Title Placeholder 1"/>
          <p:cNvSpPr>
            <a:spLocks noGrp="1"/>
          </p:cNvSpPr>
          <p:nvPr>
            <p:ph type="title" hasCustomPrompt="1"/>
          </p:nvPr>
        </p:nvSpPr>
        <p:spPr>
          <a:xfrm>
            <a:off x="447675" y="185739"/>
            <a:ext cx="8239125" cy="920750"/>
          </a:xfrm>
          <a:prstGeom prst="rect">
            <a:avLst/>
          </a:prstGeom>
        </p:spPr>
        <p:txBody>
          <a:bodyPr vert="horz" lIns="0" tIns="0" rIns="0" bIns="0" rtlCol="0" anchor="ctr" anchorCtr="0">
            <a:normAutofit/>
          </a:bodyPr>
          <a:lstStyle/>
          <a:p>
            <a:r>
              <a:rPr lang="fr-CA" noProof="0" dirty="0" smtClean="0"/>
              <a:t>Cliquer pour ajouter un titre</a:t>
            </a:r>
            <a:endParaRPr lang="en-GB" noProof="0" dirty="0"/>
          </a:p>
        </p:txBody>
      </p:sp>
      <p:sp>
        <p:nvSpPr>
          <p:cNvPr id="11" name="Content Placeholder 20"/>
          <p:cNvSpPr>
            <a:spLocks noGrp="1"/>
          </p:cNvSpPr>
          <p:nvPr>
            <p:ph sz="quarter" idx="17" hasCustomPrompt="1"/>
          </p:nvPr>
        </p:nvSpPr>
        <p:spPr>
          <a:xfrm>
            <a:off x="447674" y="5016525"/>
            <a:ext cx="8251825" cy="1136625"/>
          </a:xfrm>
          <a:prstGeom prst="rect">
            <a:avLst/>
          </a:prstGeom>
        </p:spPr>
        <p:txBody>
          <a:bodyPr lIns="0" tIns="0" rIns="0" bIns="0">
            <a:normAutofit/>
          </a:bodyPr>
          <a:lstStyle>
            <a:lvl1pPr marL="0" indent="0">
              <a:spcBef>
                <a:spcPts val="500"/>
              </a:spcBef>
              <a:buClr>
                <a:schemeClr val="accent1"/>
              </a:buClr>
              <a:buSzPct val="110000"/>
              <a:buFont typeface="Arial" pitchFamily="34" charset="0"/>
              <a:buNone/>
              <a:defRPr sz="1600">
                <a:solidFill>
                  <a:schemeClr val="tx1"/>
                </a:solidFill>
                <a:latin typeface="Arial" pitchFamily="34" charset="0"/>
              </a:defRPr>
            </a:lvl1pPr>
            <a:lvl2pPr marL="263525" indent="-263525">
              <a:spcBef>
                <a:spcPts val="500"/>
              </a:spcBef>
              <a:buClr>
                <a:schemeClr val="accent1"/>
              </a:buClr>
              <a:buSzPct val="110000"/>
              <a:buFont typeface="Arial" pitchFamily="34" charset="0"/>
              <a:buChar char="•"/>
              <a:defRPr sz="1600" baseline="0">
                <a:solidFill>
                  <a:schemeClr val="tx1"/>
                </a:solidFill>
                <a:latin typeface="Arial" pitchFamily="34" charset="0"/>
              </a:defRPr>
            </a:lvl2pPr>
            <a:lvl3pPr marL="536575" indent="-273050">
              <a:spcBef>
                <a:spcPts val="500"/>
              </a:spcBef>
              <a:buClr>
                <a:schemeClr val="accent1"/>
              </a:buClr>
              <a:buSzPct val="110000"/>
              <a:buFont typeface="Arial" pitchFamily="34" charset="0"/>
              <a:buChar char="•"/>
              <a:defRPr sz="1400" baseline="0">
                <a:solidFill>
                  <a:schemeClr val="tx1"/>
                </a:solidFill>
                <a:latin typeface="Arial" pitchFamily="34" charset="0"/>
              </a:defRPr>
            </a:lvl3pPr>
            <a:lvl4pPr marL="811213" indent="-274638">
              <a:spcBef>
                <a:spcPts val="500"/>
              </a:spcBef>
              <a:buClr>
                <a:schemeClr val="accent1"/>
              </a:buClr>
              <a:buSzPct val="110000"/>
              <a:buFont typeface="Arial" pitchFamily="34" charset="0"/>
              <a:buChar char="•"/>
              <a:defRPr sz="1200">
                <a:solidFill>
                  <a:schemeClr val="tx1"/>
                </a:solidFill>
                <a:latin typeface="Arial" pitchFamily="34" charset="0"/>
              </a:defRPr>
            </a:lvl4pPr>
            <a:lvl5pPr marL="1074738" indent="-263525">
              <a:spcBef>
                <a:spcPts val="500"/>
              </a:spcBef>
              <a:buClr>
                <a:schemeClr val="accent1"/>
              </a:buClr>
              <a:buSzPct val="110000"/>
              <a:buFont typeface="Arial" pitchFamily="34" charset="0"/>
              <a:buChar char="•"/>
              <a:defRPr sz="1100">
                <a:solidFill>
                  <a:schemeClr val="tx1"/>
                </a:solidFill>
                <a:latin typeface="Arial" pitchFamily="34" charset="0"/>
              </a:defRPr>
            </a:lvl5pPr>
            <a:lvl6pPr marL="1136650" indent="-215900">
              <a:spcBef>
                <a:spcPts val="500"/>
              </a:spcBef>
              <a:buClr>
                <a:schemeClr val="tx1">
                  <a:lumMod val="60000"/>
                  <a:lumOff val="40000"/>
                </a:schemeClr>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fr-CA" noProof="0" dirty="0" smtClean="0"/>
              <a:t>Cliquer pour ajouter du texte</a:t>
            </a:r>
          </a:p>
          <a:p>
            <a:pPr lvl="1"/>
            <a:r>
              <a:rPr lang="fr-CA" noProof="0" dirty="0" smtClean="0"/>
              <a:t>Deuxième niveau</a:t>
            </a:r>
          </a:p>
          <a:p>
            <a:pPr lvl="2"/>
            <a:r>
              <a:rPr lang="fr-CA" noProof="0" dirty="0" smtClean="0"/>
              <a:t>Troisième niveau</a:t>
            </a:r>
            <a:endParaRPr lang="fr-CA" noProof="0" dirty="0"/>
          </a:p>
        </p:txBody>
      </p:sp>
      <p:sp>
        <p:nvSpPr>
          <p:cNvPr id="12" name="TextBox 11" descr="CONFIDENTIAL_TAG_0xFFEE"/>
          <p:cNvSpPr txBox="1"/>
          <p:nvPr userDrawn="1"/>
        </p:nvSpPr>
        <p:spPr bwMode="auto">
          <a:xfrm>
            <a:off x="5915025" y="6515640"/>
            <a:ext cx="1684172" cy="169277"/>
          </a:xfrm>
          <a:prstGeom prst="rect">
            <a:avLst/>
          </a:prstGeom>
          <a:noFill/>
          <a:ln w="9525" algn="ctr">
            <a:noFill/>
            <a:miter lim="800000"/>
            <a:headEnd/>
            <a:tailEnd/>
          </a:ln>
          <a:effectLst/>
        </p:spPr>
        <p:txBody>
          <a:bodyPr vert="horz" wrap="square" lIns="0" tIns="0" rIns="0" bIns="0" rtlCol="0">
            <a:spAutoFit/>
          </a:bodyPr>
          <a:lstStyle/>
          <a:p>
            <a:pPr algn="l"/>
            <a:endParaRPr lang="en-GB" sz="1100" b="0" i="0" u="none" dirty="0" smtClean="0">
              <a:solidFill>
                <a:srgbClr val="666666"/>
              </a:solidFill>
              <a:latin typeface="Arial"/>
              <a:cs typeface="Arial" pitchFamily="34" charset="0"/>
            </a:endParaRPr>
          </a:p>
        </p:txBody>
      </p:sp>
      <p:pic>
        <p:nvPicPr>
          <p:cNvPr id="15" name="Image 14" descr="CGI Logo 2012.emf"/>
          <p:cNvPicPr/>
          <p:nvPr userDrawn="1"/>
        </p:nvPicPr>
        <p:blipFill>
          <a:blip r:embed="rId3" cstate="print"/>
          <a:stretch>
            <a:fillRect/>
          </a:stretch>
        </p:blipFill>
        <p:spPr>
          <a:xfrm>
            <a:off x="7972425" y="6321940"/>
            <a:ext cx="723216" cy="333653"/>
          </a:xfrm>
          <a:prstGeom prst="rect">
            <a:avLst/>
          </a:prstGeom>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u avec petit graphique sur le côté">
    <p:spTree>
      <p:nvGrpSpPr>
        <p:cNvPr id="1" name=""/>
        <p:cNvGrpSpPr/>
        <p:nvPr/>
      </p:nvGrpSpPr>
      <p:grpSpPr>
        <a:xfrm>
          <a:off x="0" y="0"/>
          <a:ext cx="0" cy="0"/>
          <a:chOff x="0" y="0"/>
          <a:chExt cx="0" cy="0"/>
        </a:xfrm>
      </p:grpSpPr>
      <p:pic>
        <p:nvPicPr>
          <p:cNvPr id="13" name="Image 12" descr="footer-Beet.jpg"/>
          <p:cNvPicPr>
            <a:picLocks noChangeAspect="1"/>
          </p:cNvPicPr>
          <p:nvPr userDrawn="1"/>
        </p:nvPicPr>
        <p:blipFill>
          <a:blip r:embed="rId2" cstate="print"/>
          <a:stretch>
            <a:fillRect/>
          </a:stretch>
        </p:blipFill>
        <p:spPr>
          <a:xfrm>
            <a:off x="0" y="5538140"/>
            <a:ext cx="9144000" cy="1328738"/>
          </a:xfrm>
          <a:prstGeom prst="rect">
            <a:avLst/>
          </a:prstGeom>
        </p:spPr>
      </p:pic>
      <p:sp>
        <p:nvSpPr>
          <p:cNvPr id="14" name="Content Placeholder 20"/>
          <p:cNvSpPr>
            <a:spLocks noGrp="1"/>
          </p:cNvSpPr>
          <p:nvPr>
            <p:ph sz="quarter" idx="17" hasCustomPrompt="1"/>
          </p:nvPr>
        </p:nvSpPr>
        <p:spPr>
          <a:xfrm>
            <a:off x="449263" y="1266825"/>
            <a:ext cx="6261100" cy="4886325"/>
          </a:xfrm>
          <a:prstGeom prst="rect">
            <a:avLst/>
          </a:prstGeom>
        </p:spPr>
        <p:txBody>
          <a:bodyPr lIns="0" tIns="0" rIns="0" bIns="0">
            <a:normAutofit/>
          </a:bodyPr>
          <a:lstStyle>
            <a:lvl1pPr marL="0" indent="0">
              <a:spcBef>
                <a:spcPts val="500"/>
              </a:spcBef>
              <a:buClr>
                <a:schemeClr val="accent1"/>
              </a:buClr>
              <a:buSzPct val="110000"/>
              <a:buFont typeface="Arial" pitchFamily="34" charset="0"/>
              <a:buNone/>
              <a:defRPr sz="2000">
                <a:solidFill>
                  <a:schemeClr val="tx1"/>
                </a:solidFill>
                <a:latin typeface="Arial" pitchFamily="34" charset="0"/>
              </a:defRPr>
            </a:lvl1pPr>
            <a:lvl2pPr marL="263525" indent="-263525">
              <a:spcBef>
                <a:spcPts val="500"/>
              </a:spcBef>
              <a:buClr>
                <a:schemeClr val="accent1"/>
              </a:buClr>
              <a:buSzPct val="110000"/>
              <a:buFont typeface="Arial" pitchFamily="34" charset="0"/>
              <a:buChar char="•"/>
              <a:defRPr sz="2000" baseline="0">
                <a:solidFill>
                  <a:schemeClr val="tx1"/>
                </a:solidFill>
                <a:latin typeface="Arial" pitchFamily="34" charset="0"/>
              </a:defRPr>
            </a:lvl2pPr>
            <a:lvl3pPr marL="536575" indent="-273050">
              <a:spcBef>
                <a:spcPts val="500"/>
              </a:spcBef>
              <a:buClr>
                <a:schemeClr val="accent1"/>
              </a:buClr>
              <a:buSzPct val="110000"/>
              <a:buFont typeface="Arial" pitchFamily="34" charset="0"/>
              <a:buChar char="•"/>
              <a:defRPr sz="1800">
                <a:solidFill>
                  <a:schemeClr val="tx1"/>
                </a:solidFill>
                <a:latin typeface="Arial" pitchFamily="34" charset="0"/>
              </a:defRPr>
            </a:lvl3pPr>
            <a:lvl4pPr marL="811213" indent="-274638">
              <a:spcBef>
                <a:spcPts val="500"/>
              </a:spcBef>
              <a:buClr>
                <a:schemeClr val="accent1"/>
              </a:buClr>
              <a:buSzPct val="110000"/>
              <a:buFont typeface="Arial" pitchFamily="34" charset="0"/>
              <a:buChar char="•"/>
              <a:defRPr sz="1600">
                <a:solidFill>
                  <a:schemeClr val="tx1"/>
                </a:solidFill>
                <a:latin typeface="Arial" pitchFamily="34" charset="0"/>
              </a:defRPr>
            </a:lvl4pPr>
            <a:lvl5pPr marL="1074738" indent="-263525">
              <a:spcBef>
                <a:spcPts val="500"/>
              </a:spcBef>
              <a:buClr>
                <a:schemeClr val="accent1"/>
              </a:buClr>
              <a:buSzPct val="110000"/>
              <a:buFont typeface="Arial" pitchFamily="34" charset="0"/>
              <a:buChar char="•"/>
              <a:defRPr sz="1400">
                <a:solidFill>
                  <a:schemeClr val="tx1"/>
                </a:solidFill>
                <a:latin typeface="Arial" pitchFamily="34" charset="0"/>
              </a:defRPr>
            </a:lvl5pPr>
            <a:lvl6pPr marL="1136650" indent="-215900">
              <a:spcBef>
                <a:spcPts val="500"/>
              </a:spcBef>
              <a:buClr>
                <a:schemeClr val="tx1">
                  <a:lumMod val="60000"/>
                  <a:lumOff val="40000"/>
                </a:schemeClr>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fr-CA" noProof="0" dirty="0" smtClean="0"/>
              <a:t>Cliquer pour ajouter du texte</a:t>
            </a:r>
          </a:p>
          <a:p>
            <a:pPr lvl="1"/>
            <a:r>
              <a:rPr lang="fr-CA" noProof="0" dirty="0" smtClean="0"/>
              <a:t>Deuxième niveau</a:t>
            </a:r>
          </a:p>
          <a:p>
            <a:pPr lvl="2"/>
            <a:r>
              <a:rPr lang="fr-CA" noProof="0" dirty="0" smtClean="0"/>
              <a:t>Troisième niveau</a:t>
            </a:r>
          </a:p>
          <a:p>
            <a:pPr lvl="3"/>
            <a:r>
              <a:rPr lang="fr-CA" noProof="0" dirty="0" smtClean="0"/>
              <a:t>Quatrième niveau</a:t>
            </a:r>
          </a:p>
          <a:p>
            <a:pPr lvl="4"/>
            <a:r>
              <a:rPr lang="fr-CA" noProof="0" dirty="0" smtClean="0"/>
              <a:t>Cinquième niveau</a:t>
            </a:r>
            <a:endParaRPr lang="fr-CA" noProof="0" dirty="0"/>
          </a:p>
        </p:txBody>
      </p:sp>
      <p:sp>
        <p:nvSpPr>
          <p:cNvPr id="15" name="Slide Number Placeholder 5"/>
          <p:cNvSpPr>
            <a:spLocks noGrp="1"/>
          </p:cNvSpPr>
          <p:nvPr>
            <p:ph type="sldNum" sz="quarter" idx="12"/>
          </p:nvPr>
        </p:nvSpPr>
        <p:spPr>
          <a:xfrm>
            <a:off x="4182771" y="6516090"/>
            <a:ext cx="778457" cy="241200"/>
          </a:xfrm>
          <a:prstGeom prst="rect">
            <a:avLst/>
          </a:prstGeom>
        </p:spPr>
        <p:txBody>
          <a:bodyPr wrap="none" lIns="0" tIns="0" rIns="0" bIns="0" anchor="t" anchorCtr="0">
            <a:noAutofit/>
          </a:bodyPr>
          <a:lstStyle>
            <a:lvl1pPr algn="ctr">
              <a:defRPr lang="en-GB" sz="1100" kern="1200" noProof="0" dirty="0" smtClean="0">
                <a:solidFill>
                  <a:srgbClr val="666666"/>
                </a:solidFill>
                <a:latin typeface="Arial" pitchFamily="34" charset="0"/>
                <a:ea typeface="+mn-ea"/>
                <a:cs typeface="Arial" pitchFamily="34" charset="0"/>
              </a:defRPr>
            </a:lvl1pPr>
          </a:lstStyle>
          <a:p>
            <a:fld id="{525A3C56-E491-49B2-93F3-63532DF516BC}" type="slidenum">
              <a:rPr lang="en-GB" smtClean="0"/>
              <a:pPr/>
              <a:t>‹N°›</a:t>
            </a:fld>
            <a:endParaRPr lang="en-GB" dirty="0"/>
          </a:p>
        </p:txBody>
      </p:sp>
      <p:sp>
        <p:nvSpPr>
          <p:cNvPr id="19" name="Title Placeholder 1"/>
          <p:cNvSpPr>
            <a:spLocks noGrp="1"/>
          </p:cNvSpPr>
          <p:nvPr>
            <p:ph type="title" hasCustomPrompt="1"/>
          </p:nvPr>
        </p:nvSpPr>
        <p:spPr>
          <a:xfrm>
            <a:off x="447675" y="185739"/>
            <a:ext cx="8239125" cy="920750"/>
          </a:xfrm>
          <a:prstGeom prst="rect">
            <a:avLst/>
          </a:prstGeom>
        </p:spPr>
        <p:txBody>
          <a:bodyPr vert="horz" lIns="0" tIns="0" rIns="0" bIns="0" rtlCol="0" anchor="ctr" anchorCtr="0">
            <a:normAutofit/>
          </a:bodyPr>
          <a:lstStyle/>
          <a:p>
            <a:r>
              <a:rPr lang="fr-CA" noProof="0" dirty="0" smtClean="0"/>
              <a:t>Cliquer pour ajouter un titre</a:t>
            </a:r>
            <a:endParaRPr lang="en-GB" noProof="0" dirty="0"/>
          </a:p>
        </p:txBody>
      </p:sp>
      <p:sp>
        <p:nvSpPr>
          <p:cNvPr id="12" name="Picture Placeholder 11"/>
          <p:cNvSpPr>
            <a:spLocks noGrp="1"/>
          </p:cNvSpPr>
          <p:nvPr>
            <p:ph type="pic" sz="quarter" idx="23" hasCustomPrompt="1"/>
          </p:nvPr>
        </p:nvSpPr>
        <p:spPr>
          <a:xfrm>
            <a:off x="6854825" y="1269507"/>
            <a:ext cx="1844675" cy="4883643"/>
          </a:xfrm>
          <a:prstGeom prst="rect">
            <a:avLst/>
          </a:prstGeom>
        </p:spPr>
        <p:txBody>
          <a:bodyPr lIns="0" tIns="0" rIns="0" bIns="0"/>
          <a:lstStyle>
            <a:lvl1pPr marL="179388" indent="-179388">
              <a:buFont typeface="Arial" pitchFamily="34" charset="0"/>
              <a:buNone/>
              <a:defRPr lang="en-AU" sz="1600" kern="1200" dirty="0" smtClean="0">
                <a:solidFill>
                  <a:schemeClr val="tx1"/>
                </a:solidFill>
                <a:latin typeface="Arial" pitchFamily="34" charset="0"/>
                <a:ea typeface="+mn-ea"/>
                <a:cs typeface="+mn-cs"/>
              </a:defRPr>
            </a:lvl1pPr>
          </a:lstStyle>
          <a:p>
            <a:r>
              <a:rPr lang="fr-CA" dirty="0" smtClean="0"/>
              <a:t>Cliquer sur l’icône pour ajouter une photo</a:t>
            </a:r>
            <a:endParaRPr lang="en-GB" dirty="0"/>
          </a:p>
        </p:txBody>
      </p:sp>
      <p:sp>
        <p:nvSpPr>
          <p:cNvPr id="11" name="TextBox 10" descr="CONFIDENTIAL_TAG_0xFFEE"/>
          <p:cNvSpPr txBox="1"/>
          <p:nvPr userDrawn="1"/>
        </p:nvSpPr>
        <p:spPr bwMode="auto">
          <a:xfrm>
            <a:off x="5915025" y="6515640"/>
            <a:ext cx="1684172" cy="169277"/>
          </a:xfrm>
          <a:prstGeom prst="rect">
            <a:avLst/>
          </a:prstGeom>
          <a:noFill/>
          <a:ln w="9525" algn="ctr">
            <a:noFill/>
            <a:miter lim="800000"/>
            <a:headEnd/>
            <a:tailEnd/>
          </a:ln>
          <a:effectLst/>
        </p:spPr>
        <p:txBody>
          <a:bodyPr vert="horz" wrap="square" lIns="0" tIns="0" rIns="0" bIns="0" rtlCol="0">
            <a:spAutoFit/>
          </a:bodyPr>
          <a:lstStyle/>
          <a:p>
            <a:pPr algn="l"/>
            <a:endParaRPr lang="en-GB" sz="1100" b="0" i="0" u="none" dirty="0" smtClean="0">
              <a:solidFill>
                <a:srgbClr val="666666"/>
              </a:solidFill>
              <a:latin typeface="Arial"/>
              <a:cs typeface="Arial" pitchFamily="34" charset="0"/>
            </a:endParaRPr>
          </a:p>
        </p:txBody>
      </p:sp>
      <p:pic>
        <p:nvPicPr>
          <p:cNvPr id="21" name="Image 20" descr="CGI Logo 2012.emf"/>
          <p:cNvPicPr/>
          <p:nvPr userDrawn="1"/>
        </p:nvPicPr>
        <p:blipFill>
          <a:blip r:embed="rId3" cstate="print"/>
          <a:stretch>
            <a:fillRect/>
          </a:stretch>
        </p:blipFill>
        <p:spPr>
          <a:xfrm>
            <a:off x="7972425" y="6321940"/>
            <a:ext cx="723216" cy="333653"/>
          </a:xfrm>
          <a:prstGeom prst="rect">
            <a:avLst/>
          </a:prstGeom>
        </p:spPr>
      </p:pic>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u avec deux photos">
    <p:spTree>
      <p:nvGrpSpPr>
        <p:cNvPr id="1" name=""/>
        <p:cNvGrpSpPr/>
        <p:nvPr/>
      </p:nvGrpSpPr>
      <p:grpSpPr>
        <a:xfrm>
          <a:off x="0" y="0"/>
          <a:ext cx="0" cy="0"/>
          <a:chOff x="0" y="0"/>
          <a:chExt cx="0" cy="0"/>
        </a:xfrm>
      </p:grpSpPr>
      <p:pic>
        <p:nvPicPr>
          <p:cNvPr id="17" name="Image 16" descr="footer-Beet.jpg"/>
          <p:cNvPicPr>
            <a:picLocks noChangeAspect="1"/>
          </p:cNvPicPr>
          <p:nvPr userDrawn="1"/>
        </p:nvPicPr>
        <p:blipFill>
          <a:blip r:embed="rId2" cstate="print"/>
          <a:stretch>
            <a:fillRect/>
          </a:stretch>
        </p:blipFill>
        <p:spPr>
          <a:xfrm>
            <a:off x="0" y="5538140"/>
            <a:ext cx="9144000" cy="1328738"/>
          </a:xfrm>
          <a:prstGeom prst="rect">
            <a:avLst/>
          </a:prstGeom>
        </p:spPr>
      </p:pic>
      <p:sp>
        <p:nvSpPr>
          <p:cNvPr id="16" name="Slide Number Placeholder 5"/>
          <p:cNvSpPr>
            <a:spLocks noGrp="1"/>
          </p:cNvSpPr>
          <p:nvPr>
            <p:ph type="sldNum" sz="quarter" idx="12"/>
          </p:nvPr>
        </p:nvSpPr>
        <p:spPr>
          <a:xfrm>
            <a:off x="4182771" y="6516090"/>
            <a:ext cx="778457" cy="241200"/>
          </a:xfrm>
          <a:prstGeom prst="rect">
            <a:avLst/>
          </a:prstGeom>
        </p:spPr>
        <p:txBody>
          <a:bodyPr wrap="none" lIns="0" tIns="0" rIns="0" bIns="0" anchor="t" anchorCtr="0">
            <a:noAutofit/>
          </a:bodyPr>
          <a:lstStyle>
            <a:lvl1pPr algn="ctr">
              <a:defRPr lang="en-GB" sz="1100" kern="1200" noProof="0" dirty="0" smtClean="0">
                <a:solidFill>
                  <a:srgbClr val="666666"/>
                </a:solidFill>
                <a:latin typeface="Arial" pitchFamily="34" charset="0"/>
                <a:ea typeface="+mn-ea"/>
                <a:cs typeface="Arial" pitchFamily="34" charset="0"/>
              </a:defRPr>
            </a:lvl1pPr>
          </a:lstStyle>
          <a:p>
            <a:fld id="{525A3C56-E491-49B2-93F3-63532DF516BC}" type="slidenum">
              <a:rPr lang="en-GB" smtClean="0"/>
              <a:pPr/>
              <a:t>‹N°›</a:t>
            </a:fld>
            <a:endParaRPr lang="en-GB" dirty="0"/>
          </a:p>
        </p:txBody>
      </p:sp>
      <p:sp>
        <p:nvSpPr>
          <p:cNvPr id="11" name="Title Placeholder 1"/>
          <p:cNvSpPr>
            <a:spLocks noGrp="1"/>
          </p:cNvSpPr>
          <p:nvPr>
            <p:ph type="title" hasCustomPrompt="1"/>
          </p:nvPr>
        </p:nvSpPr>
        <p:spPr>
          <a:xfrm>
            <a:off x="447675" y="185739"/>
            <a:ext cx="8239125" cy="920750"/>
          </a:xfrm>
          <a:prstGeom prst="rect">
            <a:avLst/>
          </a:prstGeom>
        </p:spPr>
        <p:txBody>
          <a:bodyPr vert="horz" lIns="0" tIns="0" rIns="0" bIns="0" rtlCol="0" anchor="ctr" anchorCtr="0">
            <a:normAutofit/>
          </a:bodyPr>
          <a:lstStyle/>
          <a:p>
            <a:r>
              <a:rPr lang="fr-CA" noProof="0" dirty="0" smtClean="0"/>
              <a:t>Cliquer pour ajouter un titre</a:t>
            </a:r>
            <a:endParaRPr lang="en-GB" noProof="0" dirty="0"/>
          </a:p>
        </p:txBody>
      </p:sp>
      <p:sp>
        <p:nvSpPr>
          <p:cNvPr id="12" name="Content Placeholder 20"/>
          <p:cNvSpPr>
            <a:spLocks noGrp="1"/>
          </p:cNvSpPr>
          <p:nvPr>
            <p:ph sz="quarter" idx="17" hasCustomPrompt="1"/>
          </p:nvPr>
        </p:nvSpPr>
        <p:spPr>
          <a:xfrm>
            <a:off x="449264" y="2322786"/>
            <a:ext cx="3956050" cy="3830363"/>
          </a:xfrm>
          <a:prstGeom prst="rect">
            <a:avLst/>
          </a:prstGeom>
        </p:spPr>
        <p:txBody>
          <a:bodyPr lIns="0" tIns="0" rIns="0" bIns="0">
            <a:normAutofit/>
          </a:bodyPr>
          <a:lstStyle>
            <a:lvl1pPr marL="0" indent="0">
              <a:spcBef>
                <a:spcPts val="500"/>
              </a:spcBef>
              <a:buClr>
                <a:schemeClr val="accent1"/>
              </a:buClr>
              <a:buSzPct val="110000"/>
              <a:buFont typeface="Arial" pitchFamily="34" charset="0"/>
              <a:buNone/>
              <a:defRPr sz="2000">
                <a:solidFill>
                  <a:schemeClr val="tx1"/>
                </a:solidFill>
                <a:latin typeface="Arial" pitchFamily="34" charset="0"/>
              </a:defRPr>
            </a:lvl1pPr>
            <a:lvl2pPr marL="263525" indent="-263525">
              <a:spcBef>
                <a:spcPts val="500"/>
              </a:spcBef>
              <a:buClr>
                <a:schemeClr val="accent1"/>
              </a:buClr>
              <a:buSzPct val="110000"/>
              <a:buFont typeface="Arial" pitchFamily="34" charset="0"/>
              <a:buChar char="•"/>
              <a:defRPr sz="2000" baseline="0">
                <a:solidFill>
                  <a:schemeClr val="tx1"/>
                </a:solidFill>
                <a:latin typeface="Arial" pitchFamily="34" charset="0"/>
              </a:defRPr>
            </a:lvl2pPr>
            <a:lvl3pPr marL="536575" indent="-273050">
              <a:spcBef>
                <a:spcPts val="500"/>
              </a:spcBef>
              <a:buClr>
                <a:schemeClr val="accent1"/>
              </a:buClr>
              <a:buSzPct val="110000"/>
              <a:buFont typeface="Arial" pitchFamily="34" charset="0"/>
              <a:buChar char="•"/>
              <a:defRPr sz="1800">
                <a:solidFill>
                  <a:schemeClr val="tx1"/>
                </a:solidFill>
                <a:latin typeface="Arial" pitchFamily="34" charset="0"/>
              </a:defRPr>
            </a:lvl3pPr>
            <a:lvl4pPr marL="811213" indent="-274638">
              <a:spcBef>
                <a:spcPts val="500"/>
              </a:spcBef>
              <a:buClr>
                <a:schemeClr val="accent1"/>
              </a:buClr>
              <a:buSzPct val="110000"/>
              <a:buFont typeface="Arial" pitchFamily="34" charset="0"/>
              <a:buChar char="•"/>
              <a:defRPr sz="1600">
                <a:solidFill>
                  <a:schemeClr val="tx1"/>
                </a:solidFill>
                <a:latin typeface="Arial" pitchFamily="34" charset="0"/>
              </a:defRPr>
            </a:lvl4pPr>
            <a:lvl5pPr marL="1074738" indent="-263525">
              <a:spcBef>
                <a:spcPts val="500"/>
              </a:spcBef>
              <a:buClr>
                <a:schemeClr val="accent1"/>
              </a:buClr>
              <a:buSzPct val="110000"/>
              <a:buFont typeface="Arial" pitchFamily="34" charset="0"/>
              <a:buChar char="•"/>
              <a:defRPr sz="1400">
                <a:solidFill>
                  <a:schemeClr val="tx1"/>
                </a:solidFill>
                <a:latin typeface="Arial" pitchFamily="34" charset="0"/>
              </a:defRPr>
            </a:lvl5pPr>
            <a:lvl6pPr marL="1136650" indent="-215900">
              <a:spcBef>
                <a:spcPts val="500"/>
              </a:spcBef>
              <a:buClr>
                <a:schemeClr val="tx1">
                  <a:lumMod val="60000"/>
                  <a:lumOff val="40000"/>
                </a:schemeClr>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fr-CA" noProof="0" dirty="0" smtClean="0"/>
              <a:t>Cliquer pour ajouter du texte</a:t>
            </a:r>
          </a:p>
          <a:p>
            <a:pPr lvl="1"/>
            <a:r>
              <a:rPr lang="fr-CA" noProof="0" dirty="0" smtClean="0"/>
              <a:t>Deuxième niveau</a:t>
            </a:r>
          </a:p>
          <a:p>
            <a:pPr lvl="2"/>
            <a:r>
              <a:rPr lang="fr-CA" noProof="0" dirty="0" smtClean="0"/>
              <a:t>Troisième niveau</a:t>
            </a:r>
          </a:p>
          <a:p>
            <a:pPr lvl="3"/>
            <a:r>
              <a:rPr lang="fr-CA" noProof="0" dirty="0" smtClean="0"/>
              <a:t>Quatrième niveau</a:t>
            </a:r>
          </a:p>
          <a:p>
            <a:pPr lvl="4"/>
            <a:r>
              <a:rPr lang="fr-CA" noProof="0" dirty="0" smtClean="0"/>
              <a:t>Cinquième niveau</a:t>
            </a:r>
            <a:endParaRPr lang="fr-CA" noProof="0" dirty="0"/>
          </a:p>
        </p:txBody>
      </p:sp>
      <p:sp>
        <p:nvSpPr>
          <p:cNvPr id="13" name="Content Placeholder 20"/>
          <p:cNvSpPr>
            <a:spLocks noGrp="1"/>
          </p:cNvSpPr>
          <p:nvPr>
            <p:ph sz="quarter" idx="23" hasCustomPrompt="1"/>
          </p:nvPr>
        </p:nvSpPr>
        <p:spPr>
          <a:xfrm>
            <a:off x="4741416" y="2322786"/>
            <a:ext cx="3956050" cy="3830363"/>
          </a:xfrm>
          <a:prstGeom prst="rect">
            <a:avLst/>
          </a:prstGeom>
        </p:spPr>
        <p:txBody>
          <a:bodyPr lIns="0" tIns="0" rIns="0" bIns="0">
            <a:normAutofit/>
          </a:bodyPr>
          <a:lstStyle>
            <a:lvl1pPr marL="0" indent="0">
              <a:spcBef>
                <a:spcPts val="500"/>
              </a:spcBef>
              <a:buClr>
                <a:schemeClr val="accent1"/>
              </a:buClr>
              <a:buSzPct val="110000"/>
              <a:buFont typeface="Arial" pitchFamily="34" charset="0"/>
              <a:buNone/>
              <a:defRPr sz="2000">
                <a:solidFill>
                  <a:schemeClr val="tx1"/>
                </a:solidFill>
                <a:latin typeface="Arial" pitchFamily="34" charset="0"/>
              </a:defRPr>
            </a:lvl1pPr>
            <a:lvl2pPr marL="263525" indent="-263525">
              <a:spcBef>
                <a:spcPts val="500"/>
              </a:spcBef>
              <a:buClr>
                <a:schemeClr val="accent1"/>
              </a:buClr>
              <a:buSzPct val="110000"/>
              <a:buFont typeface="Arial" pitchFamily="34" charset="0"/>
              <a:buChar char="•"/>
              <a:defRPr sz="2000" baseline="0">
                <a:solidFill>
                  <a:schemeClr val="tx1"/>
                </a:solidFill>
                <a:latin typeface="Arial" pitchFamily="34" charset="0"/>
              </a:defRPr>
            </a:lvl2pPr>
            <a:lvl3pPr marL="536575" indent="-273050">
              <a:spcBef>
                <a:spcPts val="500"/>
              </a:spcBef>
              <a:buClr>
                <a:schemeClr val="accent1"/>
              </a:buClr>
              <a:buSzPct val="110000"/>
              <a:buFont typeface="Arial" pitchFamily="34" charset="0"/>
              <a:buChar char="•"/>
              <a:defRPr sz="1800">
                <a:solidFill>
                  <a:schemeClr val="tx1"/>
                </a:solidFill>
                <a:latin typeface="Arial" pitchFamily="34" charset="0"/>
              </a:defRPr>
            </a:lvl3pPr>
            <a:lvl4pPr marL="811213" indent="-274638">
              <a:spcBef>
                <a:spcPts val="500"/>
              </a:spcBef>
              <a:buClr>
                <a:schemeClr val="accent1"/>
              </a:buClr>
              <a:buSzPct val="110000"/>
              <a:buFont typeface="Arial" pitchFamily="34" charset="0"/>
              <a:buChar char="•"/>
              <a:defRPr sz="1600">
                <a:solidFill>
                  <a:schemeClr val="tx1"/>
                </a:solidFill>
                <a:latin typeface="Arial" pitchFamily="34" charset="0"/>
              </a:defRPr>
            </a:lvl4pPr>
            <a:lvl5pPr marL="1074738" indent="-263525">
              <a:spcBef>
                <a:spcPts val="500"/>
              </a:spcBef>
              <a:buClr>
                <a:schemeClr val="accent1"/>
              </a:buClr>
              <a:buSzPct val="110000"/>
              <a:buFont typeface="Arial" pitchFamily="34" charset="0"/>
              <a:buChar char="•"/>
              <a:defRPr sz="1400">
                <a:solidFill>
                  <a:schemeClr val="tx1"/>
                </a:solidFill>
                <a:latin typeface="Arial" pitchFamily="34" charset="0"/>
              </a:defRPr>
            </a:lvl5pPr>
            <a:lvl6pPr marL="1136650" indent="-215900">
              <a:spcBef>
                <a:spcPts val="500"/>
              </a:spcBef>
              <a:buClr>
                <a:schemeClr val="tx1">
                  <a:lumMod val="60000"/>
                  <a:lumOff val="40000"/>
                </a:schemeClr>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fr-CA" noProof="0" dirty="0" smtClean="0"/>
              <a:t>Cliquer pour ajouter du texte</a:t>
            </a:r>
          </a:p>
          <a:p>
            <a:pPr lvl="1"/>
            <a:r>
              <a:rPr lang="fr-CA" noProof="0" dirty="0" smtClean="0"/>
              <a:t>Deuxième niveau</a:t>
            </a:r>
          </a:p>
          <a:p>
            <a:pPr lvl="2"/>
            <a:r>
              <a:rPr lang="fr-CA" noProof="0" dirty="0" smtClean="0"/>
              <a:t>Troisième niveau</a:t>
            </a:r>
          </a:p>
          <a:p>
            <a:pPr lvl="3"/>
            <a:r>
              <a:rPr lang="fr-CA" noProof="0" dirty="0" smtClean="0"/>
              <a:t>Quatrième niveau</a:t>
            </a:r>
          </a:p>
          <a:p>
            <a:pPr lvl="4"/>
            <a:r>
              <a:rPr lang="fr-CA" noProof="0" dirty="0" smtClean="0"/>
              <a:t>Cinquième niveau</a:t>
            </a:r>
            <a:endParaRPr lang="fr-CA" noProof="0" dirty="0"/>
          </a:p>
        </p:txBody>
      </p:sp>
      <p:sp>
        <p:nvSpPr>
          <p:cNvPr id="14" name="Content Placeholder 20"/>
          <p:cNvSpPr>
            <a:spLocks noGrp="1"/>
          </p:cNvSpPr>
          <p:nvPr>
            <p:ph sz="quarter" idx="24" hasCustomPrompt="1"/>
          </p:nvPr>
        </p:nvSpPr>
        <p:spPr>
          <a:xfrm>
            <a:off x="448056" y="1266825"/>
            <a:ext cx="8251825" cy="838200"/>
          </a:xfrm>
          <a:prstGeom prst="rect">
            <a:avLst/>
          </a:prstGeom>
        </p:spPr>
        <p:txBody>
          <a:bodyPr lIns="0" tIns="0" rIns="0" bIns="0">
            <a:normAutofit/>
          </a:bodyPr>
          <a:lstStyle>
            <a:lvl1pPr marL="0" indent="0">
              <a:spcBef>
                <a:spcPts val="500"/>
              </a:spcBef>
              <a:buClr>
                <a:schemeClr val="accent1"/>
              </a:buClr>
              <a:buSzPct val="110000"/>
              <a:buFont typeface="Arial" pitchFamily="34" charset="0"/>
              <a:buNone/>
              <a:defRPr sz="2000">
                <a:solidFill>
                  <a:schemeClr val="tx1"/>
                </a:solidFill>
                <a:latin typeface="Arial" pitchFamily="34" charset="0"/>
              </a:defRPr>
            </a:lvl1pPr>
            <a:lvl2pPr marL="263525" indent="-263525">
              <a:spcBef>
                <a:spcPts val="500"/>
              </a:spcBef>
              <a:buClr>
                <a:schemeClr val="accent1"/>
              </a:buClr>
              <a:buSzPct val="110000"/>
              <a:buFont typeface="Arial" pitchFamily="34" charset="0"/>
              <a:buChar char="•"/>
              <a:defRPr sz="2000" baseline="0">
                <a:solidFill>
                  <a:schemeClr val="tx1"/>
                </a:solidFill>
                <a:latin typeface="Arial" pitchFamily="34" charset="0"/>
              </a:defRPr>
            </a:lvl2pPr>
            <a:lvl3pPr marL="536575" indent="-273050">
              <a:spcBef>
                <a:spcPts val="500"/>
              </a:spcBef>
              <a:buClr>
                <a:schemeClr val="accent1"/>
              </a:buClr>
              <a:buSzPct val="110000"/>
              <a:buFont typeface="Arial" pitchFamily="34" charset="0"/>
              <a:buChar char="•"/>
              <a:defRPr sz="1800">
                <a:solidFill>
                  <a:schemeClr val="tx1"/>
                </a:solidFill>
                <a:latin typeface="Arial" pitchFamily="34" charset="0"/>
              </a:defRPr>
            </a:lvl3pPr>
            <a:lvl4pPr marL="811213" indent="-274638">
              <a:spcBef>
                <a:spcPts val="500"/>
              </a:spcBef>
              <a:buClr>
                <a:schemeClr val="accent1"/>
              </a:buClr>
              <a:buSzPct val="110000"/>
              <a:buFont typeface="Arial" pitchFamily="34" charset="0"/>
              <a:buChar char="•"/>
              <a:defRPr sz="1600">
                <a:solidFill>
                  <a:schemeClr val="tx1"/>
                </a:solidFill>
                <a:latin typeface="Arial" pitchFamily="34" charset="0"/>
              </a:defRPr>
            </a:lvl4pPr>
            <a:lvl5pPr marL="1074738" indent="-263525">
              <a:spcBef>
                <a:spcPts val="500"/>
              </a:spcBef>
              <a:buClr>
                <a:schemeClr val="accent1"/>
              </a:buClr>
              <a:buSzPct val="110000"/>
              <a:buFont typeface="Arial" pitchFamily="34" charset="0"/>
              <a:buChar char="•"/>
              <a:defRPr sz="1400">
                <a:solidFill>
                  <a:schemeClr val="tx1"/>
                </a:solidFill>
                <a:latin typeface="Arial" pitchFamily="34" charset="0"/>
              </a:defRPr>
            </a:lvl5pPr>
            <a:lvl6pPr marL="1136650" indent="-215900">
              <a:spcBef>
                <a:spcPts val="500"/>
              </a:spcBef>
              <a:buClr>
                <a:schemeClr val="tx1">
                  <a:lumMod val="60000"/>
                  <a:lumOff val="40000"/>
                </a:schemeClr>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fr-CA" noProof="0" dirty="0" smtClean="0"/>
              <a:t>Cliquer pour ajouter du texte</a:t>
            </a:r>
          </a:p>
          <a:p>
            <a:pPr lvl="1"/>
            <a:r>
              <a:rPr lang="fr-CA" noProof="0" dirty="0" smtClean="0"/>
              <a:t>Deuxième niveau</a:t>
            </a:r>
            <a:endParaRPr lang="fr-CA" noProof="0" dirty="0"/>
          </a:p>
        </p:txBody>
      </p:sp>
      <p:sp>
        <p:nvSpPr>
          <p:cNvPr id="15" name="TextBox 14" descr="CONFIDENTIAL_TAG_0xFFEE"/>
          <p:cNvSpPr txBox="1"/>
          <p:nvPr userDrawn="1"/>
        </p:nvSpPr>
        <p:spPr bwMode="auto">
          <a:xfrm>
            <a:off x="5915025" y="6515640"/>
            <a:ext cx="1684172" cy="169277"/>
          </a:xfrm>
          <a:prstGeom prst="rect">
            <a:avLst/>
          </a:prstGeom>
          <a:noFill/>
          <a:ln w="9525" algn="ctr">
            <a:noFill/>
            <a:miter lim="800000"/>
            <a:headEnd/>
            <a:tailEnd/>
          </a:ln>
          <a:effectLst/>
        </p:spPr>
        <p:txBody>
          <a:bodyPr vert="horz" wrap="square" lIns="0" tIns="0" rIns="0" bIns="0" rtlCol="0">
            <a:spAutoFit/>
          </a:bodyPr>
          <a:lstStyle/>
          <a:p>
            <a:pPr algn="l"/>
            <a:endParaRPr lang="en-GB" sz="1100" b="0" i="0" u="none" dirty="0" smtClean="0">
              <a:solidFill>
                <a:srgbClr val="666666"/>
              </a:solidFill>
              <a:latin typeface="Arial"/>
              <a:cs typeface="Arial" pitchFamily="34" charset="0"/>
            </a:endParaRPr>
          </a:p>
        </p:txBody>
      </p:sp>
      <p:pic>
        <p:nvPicPr>
          <p:cNvPr id="18" name="Image 17" descr="CGI Logo 2012.emf"/>
          <p:cNvPicPr/>
          <p:nvPr userDrawn="1"/>
        </p:nvPicPr>
        <p:blipFill>
          <a:blip r:embed="rId3" cstate="print"/>
          <a:stretch>
            <a:fillRect/>
          </a:stretch>
        </p:blipFill>
        <p:spPr>
          <a:xfrm>
            <a:off x="7972425" y="6321940"/>
            <a:ext cx="723216" cy="333653"/>
          </a:xfrm>
          <a:prstGeom prst="rect">
            <a:avLst/>
          </a:prstGeom>
        </p:spPr>
      </p:pic>
    </p:spTree>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hoto avec légende">
    <p:spTree>
      <p:nvGrpSpPr>
        <p:cNvPr id="1" name=""/>
        <p:cNvGrpSpPr/>
        <p:nvPr/>
      </p:nvGrpSpPr>
      <p:grpSpPr>
        <a:xfrm>
          <a:off x="0" y="0"/>
          <a:ext cx="0" cy="0"/>
          <a:chOff x="0" y="0"/>
          <a:chExt cx="0" cy="0"/>
        </a:xfrm>
      </p:grpSpPr>
      <p:pic>
        <p:nvPicPr>
          <p:cNvPr id="12" name="Image 11" descr="footer-Beet.jpg"/>
          <p:cNvPicPr>
            <a:picLocks noChangeAspect="1"/>
          </p:cNvPicPr>
          <p:nvPr userDrawn="1"/>
        </p:nvPicPr>
        <p:blipFill>
          <a:blip r:embed="rId2" cstate="print"/>
          <a:stretch>
            <a:fillRect/>
          </a:stretch>
        </p:blipFill>
        <p:spPr>
          <a:xfrm>
            <a:off x="0" y="5538140"/>
            <a:ext cx="9144000" cy="1328738"/>
          </a:xfrm>
          <a:prstGeom prst="rect">
            <a:avLst/>
          </a:prstGeom>
        </p:spPr>
      </p:pic>
      <p:sp>
        <p:nvSpPr>
          <p:cNvPr id="19" name="Content Placeholder 2"/>
          <p:cNvSpPr>
            <a:spLocks noGrp="1"/>
          </p:cNvSpPr>
          <p:nvPr>
            <p:ph idx="1" hasCustomPrompt="1"/>
          </p:nvPr>
        </p:nvSpPr>
        <p:spPr>
          <a:xfrm>
            <a:off x="447675" y="1266825"/>
            <a:ext cx="8239125" cy="330332"/>
          </a:xfrm>
          <a:prstGeom prst="rect">
            <a:avLst/>
          </a:prstGeom>
        </p:spPr>
        <p:txBody>
          <a:bodyPr lIns="0" tIns="0" rIns="0" bIns="0">
            <a:normAutofit/>
          </a:bodyPr>
          <a:lstStyle>
            <a:lvl1pPr marL="0" indent="0">
              <a:spcBef>
                <a:spcPts val="600"/>
              </a:spcBef>
              <a:buSzPct val="120000"/>
              <a:buFont typeface="Arial" pitchFamily="34" charset="0"/>
              <a:buNone/>
              <a:defRPr sz="1600" baseline="0">
                <a:solidFill>
                  <a:schemeClr val="tx1"/>
                </a:solidFill>
                <a:latin typeface="Arial" pitchFamily="34" charset="0"/>
              </a:defRPr>
            </a:lvl1pPr>
            <a:lvl2pPr marL="273050" indent="-265113">
              <a:spcBef>
                <a:spcPts val="600"/>
              </a:spcBef>
              <a:buClr>
                <a:schemeClr val="tx2"/>
              </a:buClr>
              <a:buSzPct val="120000"/>
              <a:buFont typeface="Verdana" pitchFamily="34" charset="0"/>
              <a:buChar char="•"/>
              <a:defRPr sz="1600">
                <a:solidFill>
                  <a:schemeClr val="tx1"/>
                </a:solidFill>
              </a:defRPr>
            </a:lvl2pPr>
            <a:lvl3pPr marL="631825" indent="-216000">
              <a:spcBef>
                <a:spcPts val="600"/>
              </a:spcBef>
              <a:buFont typeface="Verdana" pitchFamily="34" charset="0"/>
              <a:buChar char="−"/>
              <a:tabLst/>
              <a:defRPr sz="1600">
                <a:solidFill>
                  <a:schemeClr val="tx1"/>
                </a:solidFill>
              </a:defRPr>
            </a:lvl3pPr>
            <a:lvl4pPr marL="804863" indent="-216000">
              <a:spcBef>
                <a:spcPts val="600"/>
              </a:spcBef>
              <a:buFont typeface="Verdana" pitchFamily="34" charset="0"/>
              <a:buChar char="−"/>
              <a:defRPr sz="1400">
                <a:solidFill>
                  <a:schemeClr val="tx1"/>
                </a:solidFill>
              </a:defRPr>
            </a:lvl4pPr>
            <a:lvl5pPr marL="977900" indent="-216000">
              <a:spcBef>
                <a:spcPts val="600"/>
              </a:spcBef>
              <a:buFont typeface="Arial" pitchFamily="34" charset="0"/>
              <a:buChar char="-"/>
              <a:defRPr sz="1400">
                <a:solidFill>
                  <a:schemeClr val="tx1"/>
                </a:solidFill>
              </a:defRPr>
            </a:lvl5pPr>
            <a:lvl6pPr marL="871538" indent="-174625">
              <a:spcBef>
                <a:spcPts val="600"/>
              </a:spcBef>
              <a:defRPr sz="1400"/>
            </a:lvl6pPr>
            <a:lvl7pPr marL="1168400" indent="-216000">
              <a:spcBef>
                <a:spcPts val="600"/>
              </a:spcBef>
              <a:defRPr sz="1400">
                <a:solidFill>
                  <a:schemeClr val="tx1"/>
                </a:solidFill>
              </a:defRPr>
            </a:lvl7pPr>
          </a:lstStyle>
          <a:p>
            <a:pPr lvl="0"/>
            <a:r>
              <a:rPr lang="fr-CA" noProof="0" dirty="0" smtClean="0"/>
              <a:t>Cliquer pour ajouter du texte</a:t>
            </a:r>
            <a:endParaRPr lang="en-GB" noProof="0" dirty="0" smtClean="0"/>
          </a:p>
        </p:txBody>
      </p:sp>
      <p:sp>
        <p:nvSpPr>
          <p:cNvPr id="21" name="Picture Placeholder 20"/>
          <p:cNvSpPr>
            <a:spLocks noGrp="1"/>
          </p:cNvSpPr>
          <p:nvPr>
            <p:ph type="pic" sz="quarter" idx="14" hasCustomPrompt="1"/>
          </p:nvPr>
        </p:nvSpPr>
        <p:spPr>
          <a:xfrm>
            <a:off x="447675" y="1744717"/>
            <a:ext cx="8251825" cy="4408433"/>
          </a:xfrm>
          <a:prstGeom prst="rect">
            <a:avLst/>
          </a:prstGeom>
        </p:spPr>
        <p:txBody>
          <a:bodyPr lIns="0" tIns="0" rIns="0" bIns="0">
            <a:normAutofit/>
          </a:bodyPr>
          <a:lstStyle>
            <a:lvl1pPr>
              <a:buNone/>
              <a:defRPr lang="en-GB" sz="1800" kern="1200" baseline="0" noProof="0" dirty="0" smtClean="0">
                <a:solidFill>
                  <a:schemeClr val="tx1"/>
                </a:solidFill>
                <a:latin typeface="Arial" pitchFamily="34" charset="0"/>
                <a:ea typeface="+mn-ea"/>
                <a:cs typeface="+mn-cs"/>
              </a:defRPr>
            </a:lvl1pPr>
          </a:lstStyle>
          <a:p>
            <a:r>
              <a:rPr lang="fr-CA" dirty="0" smtClean="0"/>
              <a:t>Cliquer sur l’icône pour ajouter une photo</a:t>
            </a:r>
            <a:endParaRPr lang="en-GB" dirty="0"/>
          </a:p>
        </p:txBody>
      </p:sp>
      <p:sp>
        <p:nvSpPr>
          <p:cNvPr id="10" name="Title Placeholder 1"/>
          <p:cNvSpPr>
            <a:spLocks noGrp="1"/>
          </p:cNvSpPr>
          <p:nvPr>
            <p:ph type="title" hasCustomPrompt="1"/>
          </p:nvPr>
        </p:nvSpPr>
        <p:spPr>
          <a:xfrm>
            <a:off x="447675" y="185739"/>
            <a:ext cx="8239125" cy="920750"/>
          </a:xfrm>
          <a:prstGeom prst="rect">
            <a:avLst/>
          </a:prstGeom>
        </p:spPr>
        <p:txBody>
          <a:bodyPr vert="horz" lIns="0" tIns="0" rIns="0" bIns="0" rtlCol="0" anchor="ctr" anchorCtr="0">
            <a:normAutofit/>
          </a:bodyPr>
          <a:lstStyle/>
          <a:p>
            <a:r>
              <a:rPr lang="fr-CA" noProof="0" dirty="0" smtClean="0"/>
              <a:t>Cliquer pour ajouter un titre</a:t>
            </a:r>
            <a:endParaRPr lang="en-GB" noProof="0" dirty="0"/>
          </a:p>
        </p:txBody>
      </p:sp>
      <p:sp>
        <p:nvSpPr>
          <p:cNvPr id="15" name="Slide Number Placeholder 5"/>
          <p:cNvSpPr>
            <a:spLocks noGrp="1"/>
          </p:cNvSpPr>
          <p:nvPr>
            <p:ph type="sldNum" sz="quarter" idx="12"/>
          </p:nvPr>
        </p:nvSpPr>
        <p:spPr>
          <a:xfrm>
            <a:off x="4182771" y="6516090"/>
            <a:ext cx="778457" cy="241200"/>
          </a:xfrm>
          <a:prstGeom prst="rect">
            <a:avLst/>
          </a:prstGeom>
        </p:spPr>
        <p:txBody>
          <a:bodyPr wrap="none" lIns="0" tIns="0" rIns="0" bIns="0" anchor="t" anchorCtr="0">
            <a:noAutofit/>
          </a:bodyPr>
          <a:lstStyle>
            <a:lvl1pPr algn="ctr">
              <a:defRPr lang="en-GB" sz="1100" kern="1200" noProof="0" dirty="0" smtClean="0">
                <a:solidFill>
                  <a:srgbClr val="666666"/>
                </a:solidFill>
                <a:latin typeface="Arial" pitchFamily="34" charset="0"/>
                <a:ea typeface="+mn-ea"/>
                <a:cs typeface="Arial" pitchFamily="34" charset="0"/>
              </a:defRPr>
            </a:lvl1pPr>
          </a:lstStyle>
          <a:p>
            <a:fld id="{525A3C56-E491-49B2-93F3-63532DF516BC}" type="slidenum">
              <a:rPr lang="en-GB" smtClean="0"/>
              <a:pPr/>
              <a:t>‹N°›</a:t>
            </a:fld>
            <a:endParaRPr lang="en-GB" dirty="0"/>
          </a:p>
        </p:txBody>
      </p:sp>
      <p:sp>
        <p:nvSpPr>
          <p:cNvPr id="11" name="TextBox 10" descr="CONFIDENTIAL_TAG_0xFFEE"/>
          <p:cNvSpPr txBox="1"/>
          <p:nvPr userDrawn="1"/>
        </p:nvSpPr>
        <p:spPr bwMode="auto">
          <a:xfrm>
            <a:off x="5915025" y="6515640"/>
            <a:ext cx="1684172" cy="169277"/>
          </a:xfrm>
          <a:prstGeom prst="rect">
            <a:avLst/>
          </a:prstGeom>
          <a:noFill/>
          <a:ln w="9525" algn="ctr">
            <a:noFill/>
            <a:miter lim="800000"/>
            <a:headEnd/>
            <a:tailEnd/>
          </a:ln>
          <a:effectLst/>
        </p:spPr>
        <p:txBody>
          <a:bodyPr vert="horz" wrap="square" lIns="0" tIns="0" rIns="0" bIns="0" rtlCol="0">
            <a:spAutoFit/>
          </a:bodyPr>
          <a:lstStyle/>
          <a:p>
            <a:pPr algn="l"/>
            <a:endParaRPr lang="en-GB" sz="1100" b="0" i="0" u="none" dirty="0" smtClean="0">
              <a:solidFill>
                <a:srgbClr val="666666"/>
              </a:solidFill>
              <a:latin typeface="Arial"/>
              <a:cs typeface="Arial" pitchFamily="34" charset="0"/>
            </a:endParaRPr>
          </a:p>
        </p:txBody>
      </p:sp>
      <p:pic>
        <p:nvPicPr>
          <p:cNvPr id="13" name="Image 12" descr="CGI Logo 2012.emf"/>
          <p:cNvPicPr/>
          <p:nvPr userDrawn="1"/>
        </p:nvPicPr>
        <p:blipFill>
          <a:blip r:embed="rId3" cstate="print"/>
          <a:stretch>
            <a:fillRect/>
          </a:stretch>
        </p:blipFill>
        <p:spPr>
          <a:xfrm>
            <a:off x="7972425" y="6321940"/>
            <a:ext cx="723216" cy="333653"/>
          </a:xfrm>
          <a:prstGeom prst="rect">
            <a:avLst/>
          </a:prstGeom>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age de citation">
    <p:spTree>
      <p:nvGrpSpPr>
        <p:cNvPr id="1" name=""/>
        <p:cNvGrpSpPr/>
        <p:nvPr/>
      </p:nvGrpSpPr>
      <p:grpSpPr>
        <a:xfrm>
          <a:off x="0" y="0"/>
          <a:ext cx="0" cy="0"/>
          <a:chOff x="0" y="0"/>
          <a:chExt cx="0" cy="0"/>
        </a:xfrm>
      </p:grpSpPr>
      <p:pic>
        <p:nvPicPr>
          <p:cNvPr id="37" name="Picture 36" descr="&lt;IGNORE&gt;"/>
          <p:cNvPicPr>
            <a:picLocks noChangeAspect="1"/>
          </p:cNvPicPr>
          <p:nvPr userDrawn="1"/>
        </p:nvPicPr>
        <p:blipFill>
          <a:blip r:embed="rId2" cstate="print"/>
          <a:stretch>
            <a:fillRect/>
          </a:stretch>
        </p:blipFill>
        <p:spPr>
          <a:xfrm>
            <a:off x="0" y="0"/>
            <a:ext cx="9144000" cy="6858000"/>
          </a:xfrm>
          <a:prstGeom prst="rect">
            <a:avLst/>
          </a:prstGeom>
        </p:spPr>
      </p:pic>
      <p:sp>
        <p:nvSpPr>
          <p:cNvPr id="2" name="Title 1"/>
          <p:cNvSpPr>
            <a:spLocks noGrp="1"/>
          </p:cNvSpPr>
          <p:nvPr>
            <p:ph type="ctrTitle" hasCustomPrompt="1"/>
          </p:nvPr>
        </p:nvSpPr>
        <p:spPr>
          <a:xfrm>
            <a:off x="447675" y="1266825"/>
            <a:ext cx="6262688" cy="1730375"/>
          </a:xfrm>
        </p:spPr>
        <p:txBody>
          <a:bodyPr wrap="square" lIns="0" tIns="0" rIns="0" bIns="0">
            <a:normAutofit/>
          </a:bodyPr>
          <a:lstStyle>
            <a:lvl1pPr algn="l">
              <a:defRPr sz="3000" baseline="0">
                <a:solidFill>
                  <a:schemeClr val="tx2"/>
                </a:solidFill>
              </a:defRPr>
            </a:lvl1pPr>
          </a:lstStyle>
          <a:p>
            <a:r>
              <a:rPr lang="fr-CA" noProof="0" dirty="0" smtClean="0"/>
              <a:t>Cliquer pour ajouter un titre</a:t>
            </a:r>
            <a:endParaRPr lang="en-GB" noProof="0" dirty="0"/>
          </a:p>
        </p:txBody>
      </p:sp>
      <p:sp>
        <p:nvSpPr>
          <p:cNvPr id="16" name="Slide Number Placeholder 5"/>
          <p:cNvSpPr>
            <a:spLocks noGrp="1"/>
          </p:cNvSpPr>
          <p:nvPr>
            <p:ph type="sldNum" sz="quarter" idx="12"/>
          </p:nvPr>
        </p:nvSpPr>
        <p:spPr>
          <a:xfrm>
            <a:off x="4182771" y="6516090"/>
            <a:ext cx="778457" cy="241200"/>
          </a:xfrm>
          <a:prstGeom prst="rect">
            <a:avLst/>
          </a:prstGeom>
        </p:spPr>
        <p:txBody>
          <a:bodyPr wrap="none" lIns="0" tIns="0" rIns="0" bIns="0" anchor="t" anchorCtr="0">
            <a:noAutofit/>
          </a:bodyPr>
          <a:lstStyle>
            <a:lvl1pPr algn="ctr">
              <a:defRPr lang="en-GB" sz="1100" kern="1200" noProof="0" dirty="0" smtClean="0">
                <a:solidFill>
                  <a:srgbClr val="666666"/>
                </a:solidFill>
                <a:latin typeface="Arial" pitchFamily="34" charset="0"/>
                <a:ea typeface="+mn-ea"/>
                <a:cs typeface="Arial" pitchFamily="34" charset="0"/>
              </a:defRPr>
            </a:lvl1pPr>
          </a:lstStyle>
          <a:p>
            <a:fld id="{525A3C56-E491-49B2-93F3-63532DF516BC}" type="slidenum">
              <a:rPr lang="en-GB" smtClean="0"/>
              <a:pPr/>
              <a:t>‹N°›</a:t>
            </a:fld>
            <a:endParaRPr lang="en-GB" dirty="0"/>
          </a:p>
        </p:txBody>
      </p:sp>
      <p:pic>
        <p:nvPicPr>
          <p:cNvPr id="34" name="Image 33" descr="CGI Logo 2012.emf"/>
          <p:cNvPicPr/>
          <p:nvPr userDrawn="1"/>
        </p:nvPicPr>
        <p:blipFill>
          <a:blip r:embed="rId3" cstate="print"/>
          <a:stretch>
            <a:fillRect/>
          </a:stretch>
        </p:blipFill>
        <p:spPr>
          <a:xfrm>
            <a:off x="7508363" y="5823752"/>
            <a:ext cx="1194965" cy="551293"/>
          </a:xfrm>
          <a:prstGeom prst="rect">
            <a:avLst/>
          </a:prstGeom>
        </p:spPr>
      </p:pic>
      <p:pic>
        <p:nvPicPr>
          <p:cNvPr id="35" name="Image 34" descr="EN tagline.emf"/>
          <p:cNvPicPr/>
          <p:nvPr userDrawn="1"/>
        </p:nvPicPr>
        <p:blipFill>
          <a:blip r:embed="rId4" cstate="print"/>
          <a:stretch>
            <a:fillRect/>
          </a:stretch>
        </p:blipFill>
        <p:spPr>
          <a:xfrm>
            <a:off x="7065959" y="6551700"/>
            <a:ext cx="1740295" cy="137078"/>
          </a:xfrm>
          <a:prstGeom prst="rect">
            <a:avLst/>
          </a:prstGeom>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age de conclusion pour les présentations de vente">
    <p:spTree>
      <p:nvGrpSpPr>
        <p:cNvPr id="1" name=""/>
        <p:cNvGrpSpPr/>
        <p:nvPr/>
      </p:nvGrpSpPr>
      <p:grpSpPr>
        <a:xfrm>
          <a:off x="0" y="0"/>
          <a:ext cx="0" cy="0"/>
          <a:chOff x="0" y="0"/>
          <a:chExt cx="0" cy="0"/>
        </a:xfrm>
      </p:grpSpPr>
      <p:pic>
        <p:nvPicPr>
          <p:cNvPr id="36" name="Picture 35" descr="&lt;IGNORE&gt;"/>
          <p:cNvPicPr>
            <a:picLocks noChangeAspect="1"/>
          </p:cNvPicPr>
          <p:nvPr userDrawn="1"/>
        </p:nvPicPr>
        <p:blipFill>
          <a:blip r:embed="rId2" cstate="print"/>
          <a:stretch>
            <a:fillRect/>
          </a:stretch>
        </p:blipFill>
        <p:spPr>
          <a:xfrm>
            <a:off x="0" y="0"/>
            <a:ext cx="9144000" cy="6858000"/>
          </a:xfrm>
          <a:prstGeom prst="rect">
            <a:avLst/>
          </a:prstGeom>
        </p:spPr>
      </p:pic>
      <p:sp>
        <p:nvSpPr>
          <p:cNvPr id="2" name="Title 1"/>
          <p:cNvSpPr>
            <a:spLocks noGrp="1"/>
          </p:cNvSpPr>
          <p:nvPr>
            <p:ph type="ctrTitle" hasCustomPrompt="1"/>
          </p:nvPr>
        </p:nvSpPr>
        <p:spPr>
          <a:xfrm>
            <a:off x="458087" y="1228993"/>
            <a:ext cx="6823246" cy="461665"/>
          </a:xfrm>
        </p:spPr>
        <p:txBody>
          <a:bodyPr wrap="square" lIns="0" tIns="0" rIns="0" bIns="0">
            <a:normAutofit/>
          </a:bodyPr>
          <a:lstStyle>
            <a:lvl1pPr algn="l">
              <a:defRPr sz="3000" baseline="0">
                <a:solidFill>
                  <a:schemeClr val="tx2"/>
                </a:solidFill>
              </a:defRPr>
            </a:lvl1pPr>
          </a:lstStyle>
          <a:p>
            <a:r>
              <a:rPr lang="fr-CA" noProof="0" dirty="0" smtClean="0"/>
              <a:t>Cliquer pour ajouter un remerciement</a:t>
            </a:r>
            <a:endParaRPr lang="fr-CA" noProof="0" dirty="0"/>
          </a:p>
        </p:txBody>
      </p:sp>
      <p:sp>
        <p:nvSpPr>
          <p:cNvPr id="5" name="Subtitle 2"/>
          <p:cNvSpPr>
            <a:spLocks noGrp="1"/>
          </p:cNvSpPr>
          <p:nvPr>
            <p:ph type="subTitle" idx="1" hasCustomPrompt="1"/>
          </p:nvPr>
        </p:nvSpPr>
        <p:spPr>
          <a:xfrm>
            <a:off x="447675" y="2063327"/>
            <a:ext cx="6262688" cy="702365"/>
          </a:xfrm>
          <a:prstGeom prst="rect">
            <a:avLst/>
          </a:prstGeom>
        </p:spPr>
        <p:txBody>
          <a:bodyPr lIns="0" tIns="0" rIns="0" bIns="0" anchor="t" anchorCtr="0">
            <a:normAutofit/>
          </a:bodyPr>
          <a:lstStyle>
            <a:lvl1pPr marL="0" indent="0" algn="l">
              <a:buNone/>
              <a:defRPr sz="1600">
                <a:solidFill>
                  <a:schemeClr val="tx1"/>
                </a:solidFill>
                <a:latin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CA" noProof="0" dirty="0" smtClean="0"/>
              <a:t>Cliquer pour ajouter un sous-titre</a:t>
            </a:r>
            <a:endParaRPr lang="en-GB" noProof="0" dirty="0"/>
          </a:p>
        </p:txBody>
      </p:sp>
      <p:pic>
        <p:nvPicPr>
          <p:cNvPr id="34" name="Image 33" descr="CGI Logo 2012.emf"/>
          <p:cNvPicPr/>
          <p:nvPr userDrawn="1"/>
        </p:nvPicPr>
        <p:blipFill>
          <a:blip r:embed="rId3" cstate="print"/>
          <a:stretch>
            <a:fillRect/>
          </a:stretch>
        </p:blipFill>
        <p:spPr>
          <a:xfrm>
            <a:off x="7508363" y="5823752"/>
            <a:ext cx="1194965" cy="551293"/>
          </a:xfrm>
          <a:prstGeom prst="rect">
            <a:avLst/>
          </a:prstGeom>
        </p:spPr>
      </p:pic>
      <p:pic>
        <p:nvPicPr>
          <p:cNvPr id="35" name="Image 34" descr="EN tagline.emf"/>
          <p:cNvPicPr/>
          <p:nvPr userDrawn="1"/>
        </p:nvPicPr>
        <p:blipFill>
          <a:blip r:embed="rId4" cstate="print"/>
          <a:stretch>
            <a:fillRect/>
          </a:stretch>
        </p:blipFill>
        <p:spPr>
          <a:xfrm>
            <a:off x="7065959" y="6551700"/>
            <a:ext cx="1740295" cy="137078"/>
          </a:xfrm>
          <a:prstGeom prst="rect">
            <a:avLst/>
          </a:prstGeom>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iapositive vierge">
    <p:spTree>
      <p:nvGrpSpPr>
        <p:cNvPr id="1" name=""/>
        <p:cNvGrpSpPr/>
        <p:nvPr/>
      </p:nvGrpSpPr>
      <p:grpSpPr>
        <a:xfrm>
          <a:off x="0" y="0"/>
          <a:ext cx="0" cy="0"/>
          <a:chOff x="0" y="0"/>
          <a:chExt cx="0" cy="0"/>
        </a:xfrm>
      </p:grpSpPr>
      <p:pic>
        <p:nvPicPr>
          <p:cNvPr id="9" name="Image 8" descr="footer-Beet.jpg"/>
          <p:cNvPicPr>
            <a:picLocks noChangeAspect="1"/>
          </p:cNvPicPr>
          <p:nvPr userDrawn="1"/>
        </p:nvPicPr>
        <p:blipFill>
          <a:blip r:embed="rId2" cstate="print"/>
          <a:stretch>
            <a:fillRect/>
          </a:stretch>
        </p:blipFill>
        <p:spPr>
          <a:xfrm>
            <a:off x="0" y="5538140"/>
            <a:ext cx="9144000" cy="1328738"/>
          </a:xfrm>
          <a:prstGeom prst="rect">
            <a:avLst/>
          </a:prstGeom>
        </p:spPr>
      </p:pic>
      <p:sp>
        <p:nvSpPr>
          <p:cNvPr id="6" name="Slide Number Placeholder 5"/>
          <p:cNvSpPr>
            <a:spLocks noGrp="1"/>
          </p:cNvSpPr>
          <p:nvPr>
            <p:ph type="sldNum" sz="quarter" idx="12"/>
          </p:nvPr>
        </p:nvSpPr>
        <p:spPr>
          <a:xfrm>
            <a:off x="4182771" y="6516090"/>
            <a:ext cx="778457" cy="241200"/>
          </a:xfrm>
          <a:prstGeom prst="rect">
            <a:avLst/>
          </a:prstGeom>
        </p:spPr>
        <p:txBody>
          <a:bodyPr wrap="none" lIns="0" tIns="0" rIns="0" bIns="0" anchor="t" anchorCtr="0">
            <a:noAutofit/>
          </a:bodyPr>
          <a:lstStyle>
            <a:lvl1pPr algn="ctr">
              <a:defRPr lang="en-GB" sz="1100" kern="1200" noProof="0" dirty="0" smtClean="0">
                <a:solidFill>
                  <a:srgbClr val="666666"/>
                </a:solidFill>
                <a:latin typeface="Arial" pitchFamily="34" charset="0"/>
                <a:ea typeface="+mn-ea"/>
                <a:cs typeface="Arial" pitchFamily="34" charset="0"/>
              </a:defRPr>
            </a:lvl1pPr>
          </a:lstStyle>
          <a:p>
            <a:fld id="{525A3C56-E491-49B2-93F3-63532DF516BC}" type="slidenum">
              <a:rPr lang="en-GB" smtClean="0"/>
              <a:pPr/>
              <a:t>‹N°›</a:t>
            </a:fld>
            <a:endParaRPr lang="en-GB" dirty="0"/>
          </a:p>
        </p:txBody>
      </p:sp>
      <p:sp>
        <p:nvSpPr>
          <p:cNvPr id="8" name="TextBox 7" descr="CONFIDENTIAL_TAG_0xFFEE"/>
          <p:cNvSpPr txBox="1"/>
          <p:nvPr userDrawn="1"/>
        </p:nvSpPr>
        <p:spPr bwMode="auto">
          <a:xfrm>
            <a:off x="5915025" y="6515640"/>
            <a:ext cx="1684172" cy="169277"/>
          </a:xfrm>
          <a:prstGeom prst="rect">
            <a:avLst/>
          </a:prstGeom>
          <a:noFill/>
          <a:ln w="9525" algn="ctr">
            <a:noFill/>
            <a:miter lim="800000"/>
            <a:headEnd/>
            <a:tailEnd/>
          </a:ln>
          <a:effectLst/>
        </p:spPr>
        <p:txBody>
          <a:bodyPr vert="horz" wrap="square" lIns="0" tIns="0" rIns="0" bIns="0" rtlCol="0">
            <a:spAutoFit/>
          </a:bodyPr>
          <a:lstStyle/>
          <a:p>
            <a:pPr algn="l"/>
            <a:endParaRPr lang="en-GB" sz="1100" b="0" i="0" u="none" dirty="0" smtClean="0">
              <a:solidFill>
                <a:srgbClr val="666666"/>
              </a:solidFill>
              <a:latin typeface="Arial"/>
              <a:cs typeface="Arial" pitchFamily="34" charset="0"/>
            </a:endParaRPr>
          </a:p>
        </p:txBody>
      </p:sp>
      <p:pic>
        <p:nvPicPr>
          <p:cNvPr id="10" name="Image 9" descr="CGI Logo 2012.emf"/>
          <p:cNvPicPr/>
          <p:nvPr userDrawn="1"/>
        </p:nvPicPr>
        <p:blipFill>
          <a:blip r:embed="rId3" cstate="print"/>
          <a:stretch>
            <a:fillRect/>
          </a:stretch>
        </p:blipFill>
        <p:spPr>
          <a:xfrm>
            <a:off x="7972425" y="6321940"/>
            <a:ext cx="723216" cy="333653"/>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pic>
        <p:nvPicPr>
          <p:cNvPr id="12" name="Image 11" descr="footer-Beet.jpg"/>
          <p:cNvPicPr>
            <a:picLocks noChangeAspect="1"/>
          </p:cNvPicPr>
          <p:nvPr userDrawn="1"/>
        </p:nvPicPr>
        <p:blipFill>
          <a:blip r:embed="rId2" cstate="print"/>
          <a:stretch>
            <a:fillRect/>
          </a:stretch>
        </p:blipFill>
        <p:spPr>
          <a:xfrm>
            <a:off x="0" y="5538140"/>
            <a:ext cx="9144000" cy="1328738"/>
          </a:xfrm>
          <a:prstGeom prst="rect">
            <a:avLst/>
          </a:prstGeom>
        </p:spPr>
      </p:pic>
      <p:sp>
        <p:nvSpPr>
          <p:cNvPr id="23" name="Title Placeholder 1"/>
          <p:cNvSpPr>
            <a:spLocks noGrp="1"/>
          </p:cNvSpPr>
          <p:nvPr>
            <p:ph type="title" hasCustomPrompt="1"/>
          </p:nvPr>
        </p:nvSpPr>
        <p:spPr>
          <a:xfrm>
            <a:off x="447675" y="185739"/>
            <a:ext cx="8239125" cy="920750"/>
          </a:xfrm>
          <a:prstGeom prst="rect">
            <a:avLst/>
          </a:prstGeom>
        </p:spPr>
        <p:txBody>
          <a:bodyPr vert="horz" lIns="0" tIns="0" rIns="0" bIns="0" rtlCol="0" anchor="ctr" anchorCtr="0">
            <a:normAutofit/>
          </a:bodyPr>
          <a:lstStyle/>
          <a:p>
            <a:r>
              <a:rPr lang="fr-CA" noProof="0" dirty="0" smtClean="0"/>
              <a:t>Cliquer pour ajouter un titre</a:t>
            </a:r>
            <a:endParaRPr lang="en-GB" noProof="0" dirty="0"/>
          </a:p>
        </p:txBody>
      </p:sp>
      <p:sp>
        <p:nvSpPr>
          <p:cNvPr id="21" name="Content Placeholder 20"/>
          <p:cNvSpPr>
            <a:spLocks noGrp="1"/>
          </p:cNvSpPr>
          <p:nvPr>
            <p:ph sz="quarter" idx="17" hasCustomPrompt="1"/>
          </p:nvPr>
        </p:nvSpPr>
        <p:spPr>
          <a:xfrm>
            <a:off x="449263" y="1263408"/>
            <a:ext cx="8250237" cy="4889742"/>
          </a:xfrm>
          <a:prstGeom prst="rect">
            <a:avLst/>
          </a:prstGeom>
        </p:spPr>
        <p:txBody>
          <a:bodyPr lIns="0" tIns="0" rIns="0" bIns="0">
            <a:normAutofit/>
          </a:bodyPr>
          <a:lstStyle>
            <a:lvl1pPr marL="0" indent="0">
              <a:spcBef>
                <a:spcPts val="500"/>
              </a:spcBef>
              <a:buClr>
                <a:schemeClr val="accent1"/>
              </a:buClr>
              <a:buSzPct val="110000"/>
              <a:buFont typeface="Arial" pitchFamily="34" charset="0"/>
              <a:buNone/>
              <a:defRPr sz="2000">
                <a:solidFill>
                  <a:schemeClr val="tx1"/>
                </a:solidFill>
                <a:latin typeface="Arial" pitchFamily="34" charset="0"/>
              </a:defRPr>
            </a:lvl1pPr>
            <a:lvl2pPr marL="263525" indent="-263525">
              <a:spcBef>
                <a:spcPts val="500"/>
              </a:spcBef>
              <a:buClr>
                <a:schemeClr val="accent1"/>
              </a:buClr>
              <a:buSzPct val="110000"/>
              <a:buFont typeface="Arial" pitchFamily="34" charset="0"/>
              <a:buChar char="•"/>
              <a:defRPr sz="2000" baseline="0">
                <a:solidFill>
                  <a:schemeClr val="tx1"/>
                </a:solidFill>
                <a:latin typeface="Arial" pitchFamily="34" charset="0"/>
              </a:defRPr>
            </a:lvl2pPr>
            <a:lvl3pPr marL="536575" indent="-273050">
              <a:spcBef>
                <a:spcPts val="500"/>
              </a:spcBef>
              <a:buClr>
                <a:schemeClr val="accent1"/>
              </a:buClr>
              <a:buSzPct val="110000"/>
              <a:buFont typeface="Arial" pitchFamily="34" charset="0"/>
              <a:buChar char="•"/>
              <a:defRPr sz="1800" baseline="0">
                <a:solidFill>
                  <a:schemeClr val="tx1"/>
                </a:solidFill>
                <a:latin typeface="Arial" pitchFamily="34" charset="0"/>
              </a:defRPr>
            </a:lvl3pPr>
            <a:lvl4pPr marL="811213" indent="-274638">
              <a:spcBef>
                <a:spcPts val="500"/>
              </a:spcBef>
              <a:buClr>
                <a:schemeClr val="accent1"/>
              </a:buClr>
              <a:buSzPct val="110000"/>
              <a:buFont typeface="Arial" pitchFamily="34" charset="0"/>
              <a:buChar char="•"/>
              <a:defRPr sz="1600" baseline="0">
                <a:solidFill>
                  <a:schemeClr val="tx1"/>
                </a:solidFill>
                <a:latin typeface="Arial" pitchFamily="34" charset="0"/>
              </a:defRPr>
            </a:lvl4pPr>
            <a:lvl5pPr marL="1074738" indent="-263525">
              <a:spcBef>
                <a:spcPts val="500"/>
              </a:spcBef>
              <a:buClr>
                <a:schemeClr val="accent1"/>
              </a:buClr>
              <a:buSzPct val="110000"/>
              <a:buFont typeface="Arial" pitchFamily="34" charset="0"/>
              <a:buChar char="•"/>
              <a:defRPr sz="1400" baseline="0">
                <a:solidFill>
                  <a:schemeClr val="tx1"/>
                </a:solidFill>
                <a:latin typeface="Arial" pitchFamily="34" charset="0"/>
              </a:defRPr>
            </a:lvl5pPr>
            <a:lvl6pPr marL="1136650" indent="-215900">
              <a:spcBef>
                <a:spcPts val="500"/>
              </a:spcBef>
              <a:buClr>
                <a:schemeClr val="accent1"/>
              </a:buClr>
              <a:buFont typeface="Verdana" pitchFamily="34" charset="0"/>
              <a:buNone/>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fr-CA" noProof="0" dirty="0" smtClean="0"/>
              <a:t>Cliquer pour ajouter du texte</a:t>
            </a:r>
          </a:p>
          <a:p>
            <a:pPr lvl="1"/>
            <a:r>
              <a:rPr lang="fr-CA" noProof="0" dirty="0" smtClean="0"/>
              <a:t>Deuxième niveau</a:t>
            </a:r>
          </a:p>
          <a:p>
            <a:pPr lvl="2"/>
            <a:r>
              <a:rPr lang="fr-CA" noProof="0" dirty="0" smtClean="0"/>
              <a:t>Troisième niveau</a:t>
            </a:r>
          </a:p>
          <a:p>
            <a:pPr lvl="3"/>
            <a:r>
              <a:rPr lang="fr-CA" noProof="0" dirty="0" smtClean="0"/>
              <a:t>Quatrième niveau</a:t>
            </a:r>
          </a:p>
          <a:p>
            <a:pPr lvl="4"/>
            <a:r>
              <a:rPr lang="fr-CA" noProof="0" dirty="0" smtClean="0"/>
              <a:t>Cinquième niveau</a:t>
            </a:r>
          </a:p>
        </p:txBody>
      </p:sp>
      <p:sp>
        <p:nvSpPr>
          <p:cNvPr id="17" name="Slide Number Placeholder 5"/>
          <p:cNvSpPr>
            <a:spLocks noGrp="1"/>
          </p:cNvSpPr>
          <p:nvPr>
            <p:ph type="sldNum" sz="quarter" idx="12"/>
          </p:nvPr>
        </p:nvSpPr>
        <p:spPr>
          <a:xfrm>
            <a:off x="4182771" y="6516090"/>
            <a:ext cx="778457" cy="241200"/>
          </a:xfrm>
          <a:prstGeom prst="rect">
            <a:avLst/>
          </a:prstGeom>
        </p:spPr>
        <p:txBody>
          <a:bodyPr wrap="none" lIns="0" tIns="0" rIns="0" bIns="0" anchor="t" anchorCtr="0">
            <a:noAutofit/>
          </a:bodyPr>
          <a:lstStyle>
            <a:lvl1pPr algn="ctr">
              <a:defRPr lang="en-GB" sz="1100" kern="1200" noProof="0" dirty="0" smtClean="0">
                <a:solidFill>
                  <a:srgbClr val="666666"/>
                </a:solidFill>
                <a:latin typeface="Arial" pitchFamily="34" charset="0"/>
                <a:ea typeface="+mn-ea"/>
                <a:cs typeface="Arial" pitchFamily="34" charset="0"/>
              </a:defRPr>
            </a:lvl1pPr>
          </a:lstStyle>
          <a:p>
            <a:fld id="{525A3C56-E491-49B2-93F3-63532DF516BC}" type="slidenum">
              <a:rPr lang="en-GB" smtClean="0"/>
              <a:pPr/>
              <a:t>‹N°›</a:t>
            </a:fld>
            <a:endParaRPr lang="en-GB" dirty="0"/>
          </a:p>
        </p:txBody>
      </p:sp>
      <p:sp>
        <p:nvSpPr>
          <p:cNvPr id="10" name="TextBox 9" descr="CONFIDENTIAL_TAG_0xFFEE"/>
          <p:cNvSpPr txBox="1"/>
          <p:nvPr userDrawn="1"/>
        </p:nvSpPr>
        <p:spPr bwMode="auto">
          <a:xfrm>
            <a:off x="5915025" y="6515640"/>
            <a:ext cx="1684172" cy="169277"/>
          </a:xfrm>
          <a:prstGeom prst="rect">
            <a:avLst/>
          </a:prstGeom>
          <a:noFill/>
          <a:ln w="9525" algn="ctr">
            <a:noFill/>
            <a:miter lim="800000"/>
            <a:headEnd/>
            <a:tailEnd/>
          </a:ln>
          <a:effectLst/>
        </p:spPr>
        <p:txBody>
          <a:bodyPr vert="horz" wrap="square" lIns="0" tIns="0" rIns="0" bIns="0" rtlCol="0">
            <a:spAutoFit/>
          </a:bodyPr>
          <a:lstStyle/>
          <a:p>
            <a:pPr algn="l"/>
            <a:endParaRPr lang="en-GB" sz="1100" b="0" i="0" u="none" dirty="0" smtClean="0">
              <a:solidFill>
                <a:srgbClr val="666666"/>
              </a:solidFill>
              <a:latin typeface="Arial"/>
              <a:cs typeface="Arial" pitchFamily="34" charset="0"/>
            </a:endParaRPr>
          </a:p>
        </p:txBody>
      </p:sp>
      <p:pic>
        <p:nvPicPr>
          <p:cNvPr id="14" name="Image 13" descr="CGI Logo 2012.emf"/>
          <p:cNvPicPr/>
          <p:nvPr userDrawn="1"/>
        </p:nvPicPr>
        <p:blipFill>
          <a:blip r:embed="rId3" cstate="print"/>
          <a:stretch>
            <a:fillRect/>
          </a:stretch>
        </p:blipFill>
        <p:spPr>
          <a:xfrm>
            <a:off x="7972425" y="6321940"/>
            <a:ext cx="723216" cy="333653"/>
          </a:xfrm>
          <a:prstGeom prst="rect">
            <a:avLst/>
          </a:prstGeom>
        </p:spPr>
      </p:pic>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re et contenu 2">
    <p:spTree>
      <p:nvGrpSpPr>
        <p:cNvPr id="1" name=""/>
        <p:cNvGrpSpPr/>
        <p:nvPr/>
      </p:nvGrpSpPr>
      <p:grpSpPr>
        <a:xfrm>
          <a:off x="0" y="0"/>
          <a:ext cx="0" cy="0"/>
          <a:chOff x="0" y="0"/>
          <a:chExt cx="0" cy="0"/>
        </a:xfrm>
      </p:grpSpPr>
      <p:pic>
        <p:nvPicPr>
          <p:cNvPr id="15" name="Image 14" descr="footer-Beet.jpg"/>
          <p:cNvPicPr>
            <a:picLocks noChangeAspect="1"/>
          </p:cNvPicPr>
          <p:nvPr userDrawn="1"/>
        </p:nvPicPr>
        <p:blipFill>
          <a:blip r:embed="rId2" cstate="print"/>
          <a:stretch>
            <a:fillRect/>
          </a:stretch>
        </p:blipFill>
        <p:spPr>
          <a:xfrm>
            <a:off x="0" y="5538140"/>
            <a:ext cx="9144000" cy="1328738"/>
          </a:xfrm>
          <a:prstGeom prst="rect">
            <a:avLst/>
          </a:prstGeom>
        </p:spPr>
      </p:pic>
      <p:sp>
        <p:nvSpPr>
          <p:cNvPr id="14" name="Slide Number Placeholder 5"/>
          <p:cNvSpPr>
            <a:spLocks noGrp="1"/>
          </p:cNvSpPr>
          <p:nvPr>
            <p:ph type="sldNum" sz="quarter" idx="12"/>
          </p:nvPr>
        </p:nvSpPr>
        <p:spPr>
          <a:xfrm>
            <a:off x="4182771" y="6516090"/>
            <a:ext cx="778457" cy="241200"/>
          </a:xfrm>
          <a:prstGeom prst="rect">
            <a:avLst/>
          </a:prstGeom>
        </p:spPr>
        <p:txBody>
          <a:bodyPr wrap="none" lIns="0" tIns="0" rIns="0" bIns="0" anchor="t" anchorCtr="0">
            <a:noAutofit/>
          </a:bodyPr>
          <a:lstStyle>
            <a:lvl1pPr algn="ctr">
              <a:defRPr lang="en-GB" sz="1100" kern="1200" noProof="0" dirty="0" smtClean="0">
                <a:solidFill>
                  <a:srgbClr val="666666"/>
                </a:solidFill>
                <a:latin typeface="Arial" pitchFamily="34" charset="0"/>
                <a:ea typeface="+mn-ea"/>
                <a:cs typeface="Arial" pitchFamily="34" charset="0"/>
              </a:defRPr>
            </a:lvl1pPr>
          </a:lstStyle>
          <a:p>
            <a:fld id="{525A3C56-E491-49B2-93F3-63532DF516BC}" type="slidenum">
              <a:rPr lang="en-GB" smtClean="0"/>
              <a:pPr/>
              <a:t>‹N°›</a:t>
            </a:fld>
            <a:endParaRPr lang="en-GB" dirty="0"/>
          </a:p>
        </p:txBody>
      </p:sp>
      <p:sp>
        <p:nvSpPr>
          <p:cNvPr id="10" name="Title Placeholder 1"/>
          <p:cNvSpPr>
            <a:spLocks noGrp="1"/>
          </p:cNvSpPr>
          <p:nvPr>
            <p:ph type="title" hasCustomPrompt="1"/>
          </p:nvPr>
        </p:nvSpPr>
        <p:spPr>
          <a:xfrm>
            <a:off x="447675" y="185739"/>
            <a:ext cx="8239125" cy="920750"/>
          </a:xfrm>
          <a:prstGeom prst="rect">
            <a:avLst/>
          </a:prstGeom>
        </p:spPr>
        <p:txBody>
          <a:bodyPr vert="horz" lIns="0" tIns="0" rIns="0" bIns="0" rtlCol="0" anchor="ctr" anchorCtr="0">
            <a:normAutofit/>
          </a:bodyPr>
          <a:lstStyle/>
          <a:p>
            <a:r>
              <a:rPr lang="fr-CA" noProof="0" dirty="0" smtClean="0"/>
              <a:t>Cliquer pour ajouter un titre</a:t>
            </a:r>
            <a:endParaRPr lang="en-GB" noProof="0" dirty="0"/>
          </a:p>
        </p:txBody>
      </p:sp>
      <p:sp>
        <p:nvSpPr>
          <p:cNvPr id="11" name="Content Placeholder 20"/>
          <p:cNvSpPr>
            <a:spLocks noGrp="1"/>
          </p:cNvSpPr>
          <p:nvPr>
            <p:ph sz="quarter" idx="17" hasCustomPrompt="1"/>
          </p:nvPr>
        </p:nvSpPr>
        <p:spPr>
          <a:xfrm>
            <a:off x="449264" y="1261872"/>
            <a:ext cx="3956050" cy="4886325"/>
          </a:xfrm>
          <a:prstGeom prst="rect">
            <a:avLst/>
          </a:prstGeom>
        </p:spPr>
        <p:txBody>
          <a:bodyPr lIns="0" tIns="0" rIns="0" bIns="0"/>
          <a:lstStyle>
            <a:lvl1pPr marL="0" indent="0">
              <a:spcBef>
                <a:spcPts val="500"/>
              </a:spcBef>
              <a:buClr>
                <a:schemeClr val="accent1"/>
              </a:buClr>
              <a:buSzPct val="110000"/>
              <a:buFont typeface="Arial" pitchFamily="34" charset="0"/>
              <a:buNone/>
              <a:defRPr sz="2000">
                <a:solidFill>
                  <a:schemeClr val="tx1"/>
                </a:solidFill>
                <a:latin typeface="Arial" pitchFamily="34" charset="0"/>
              </a:defRPr>
            </a:lvl1pPr>
            <a:lvl2pPr marL="263525" indent="-263525">
              <a:spcBef>
                <a:spcPts val="500"/>
              </a:spcBef>
              <a:buClr>
                <a:schemeClr val="accent1"/>
              </a:buClr>
              <a:buSzPct val="100000"/>
              <a:buFont typeface="Arial" pitchFamily="34" charset="0"/>
              <a:buChar char="•"/>
              <a:defRPr sz="2000" baseline="0">
                <a:solidFill>
                  <a:schemeClr val="tx1"/>
                </a:solidFill>
                <a:latin typeface="Arial" pitchFamily="34" charset="0"/>
              </a:defRPr>
            </a:lvl2pPr>
            <a:lvl3pPr marL="536575" indent="-273050">
              <a:spcBef>
                <a:spcPts val="500"/>
              </a:spcBef>
              <a:buClr>
                <a:schemeClr val="accent1"/>
              </a:buClr>
              <a:buSzPct val="100000"/>
              <a:buFont typeface="Arial" pitchFamily="34" charset="0"/>
              <a:buChar char="•"/>
              <a:defRPr sz="1800">
                <a:solidFill>
                  <a:schemeClr val="tx1"/>
                </a:solidFill>
                <a:latin typeface="Arial" pitchFamily="34" charset="0"/>
              </a:defRPr>
            </a:lvl3pPr>
            <a:lvl4pPr marL="811213" indent="-274638">
              <a:spcBef>
                <a:spcPts val="500"/>
              </a:spcBef>
              <a:buClr>
                <a:schemeClr val="accent1"/>
              </a:buClr>
              <a:buSzPct val="100000"/>
              <a:buFont typeface="Arial" pitchFamily="34" charset="0"/>
              <a:buChar char="•"/>
              <a:defRPr sz="1600">
                <a:solidFill>
                  <a:schemeClr val="tx1"/>
                </a:solidFill>
                <a:latin typeface="Arial" pitchFamily="34" charset="0"/>
              </a:defRPr>
            </a:lvl4pPr>
            <a:lvl5pPr marL="1074738" indent="-263525">
              <a:spcBef>
                <a:spcPts val="500"/>
              </a:spcBef>
              <a:buClr>
                <a:schemeClr val="accent1"/>
              </a:buClr>
              <a:buSzPct val="100000"/>
              <a:buFont typeface="Arial" pitchFamily="34" charset="0"/>
              <a:buChar char="•"/>
              <a:defRPr sz="1400">
                <a:solidFill>
                  <a:schemeClr val="tx1"/>
                </a:solidFill>
                <a:latin typeface="Arial" pitchFamily="34" charset="0"/>
              </a:defRPr>
            </a:lvl5pPr>
            <a:lvl6pPr marL="1136650" indent="-215900">
              <a:spcBef>
                <a:spcPts val="500"/>
              </a:spcBef>
              <a:buClr>
                <a:schemeClr val="accent1"/>
              </a:buClr>
              <a:buSzPct val="100000"/>
              <a:buFont typeface="Verdana" pitchFamily="34" charset="0"/>
              <a:buNone/>
              <a:defRPr sz="1050" baseline="0">
                <a:solidFill>
                  <a:schemeClr val="tx1"/>
                </a:solidFill>
                <a:latin typeface="Arial" pitchFamily="34" charset="0"/>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fr-CA" noProof="0" dirty="0" smtClean="0"/>
              <a:t>Cliquer pour ajouter du texte</a:t>
            </a:r>
          </a:p>
          <a:p>
            <a:pPr lvl="1"/>
            <a:r>
              <a:rPr lang="fr-CA" noProof="0" dirty="0" smtClean="0"/>
              <a:t>Deuxième niveau</a:t>
            </a:r>
          </a:p>
          <a:p>
            <a:pPr lvl="2"/>
            <a:r>
              <a:rPr lang="fr-CA" noProof="0" dirty="0" smtClean="0"/>
              <a:t>Troisième niveau</a:t>
            </a:r>
          </a:p>
          <a:p>
            <a:pPr lvl="3"/>
            <a:r>
              <a:rPr lang="fr-CA" noProof="0" dirty="0" smtClean="0"/>
              <a:t>Quatrième niveau</a:t>
            </a:r>
          </a:p>
          <a:p>
            <a:pPr lvl="4"/>
            <a:r>
              <a:rPr lang="fr-CA" noProof="0" dirty="0" smtClean="0"/>
              <a:t>Cinquième niveau</a:t>
            </a:r>
          </a:p>
        </p:txBody>
      </p:sp>
      <p:sp>
        <p:nvSpPr>
          <p:cNvPr id="12" name="Content Placeholder 20"/>
          <p:cNvSpPr>
            <a:spLocks noGrp="1"/>
          </p:cNvSpPr>
          <p:nvPr>
            <p:ph sz="quarter" idx="23" hasCustomPrompt="1"/>
          </p:nvPr>
        </p:nvSpPr>
        <p:spPr>
          <a:xfrm>
            <a:off x="4741416" y="1261872"/>
            <a:ext cx="3956050" cy="4886325"/>
          </a:xfrm>
          <a:prstGeom prst="rect">
            <a:avLst/>
          </a:prstGeom>
        </p:spPr>
        <p:txBody>
          <a:bodyPr lIns="0" tIns="0" rIns="0" bIns="0"/>
          <a:lstStyle>
            <a:lvl1pPr marL="0" indent="0">
              <a:spcBef>
                <a:spcPts val="500"/>
              </a:spcBef>
              <a:buClr>
                <a:schemeClr val="accent1"/>
              </a:buClr>
              <a:buSzPct val="110000"/>
              <a:buFont typeface="Arial" pitchFamily="34" charset="0"/>
              <a:buNone/>
              <a:defRPr sz="2000">
                <a:solidFill>
                  <a:schemeClr val="tx1"/>
                </a:solidFill>
                <a:latin typeface="Arial" pitchFamily="34" charset="0"/>
              </a:defRPr>
            </a:lvl1pPr>
            <a:lvl2pPr marL="263525" indent="-263525">
              <a:spcBef>
                <a:spcPts val="500"/>
              </a:spcBef>
              <a:buClr>
                <a:schemeClr val="accent1"/>
              </a:buClr>
              <a:buSzPct val="110000"/>
              <a:buFont typeface="Arial" pitchFamily="34" charset="0"/>
              <a:buChar char="•"/>
              <a:defRPr sz="2000" baseline="0">
                <a:solidFill>
                  <a:schemeClr val="tx1"/>
                </a:solidFill>
                <a:latin typeface="Arial" pitchFamily="34" charset="0"/>
              </a:defRPr>
            </a:lvl2pPr>
            <a:lvl3pPr marL="536575" indent="-273050">
              <a:spcBef>
                <a:spcPts val="500"/>
              </a:spcBef>
              <a:buClr>
                <a:schemeClr val="accent1"/>
              </a:buClr>
              <a:buSzPct val="110000"/>
              <a:buFont typeface="Arial" pitchFamily="34" charset="0"/>
              <a:buChar char="•"/>
              <a:defRPr sz="1800">
                <a:solidFill>
                  <a:schemeClr val="tx1"/>
                </a:solidFill>
                <a:latin typeface="Arial" pitchFamily="34" charset="0"/>
              </a:defRPr>
            </a:lvl3pPr>
            <a:lvl4pPr marL="811213" indent="-274638">
              <a:spcBef>
                <a:spcPts val="500"/>
              </a:spcBef>
              <a:buClr>
                <a:schemeClr val="accent1"/>
              </a:buClr>
              <a:buSzPct val="110000"/>
              <a:buFont typeface="Arial" pitchFamily="34" charset="0"/>
              <a:buChar char="•"/>
              <a:defRPr sz="1600">
                <a:solidFill>
                  <a:schemeClr val="tx1"/>
                </a:solidFill>
                <a:latin typeface="Arial" pitchFamily="34" charset="0"/>
              </a:defRPr>
            </a:lvl4pPr>
            <a:lvl5pPr marL="1074738" indent="-263525">
              <a:spcBef>
                <a:spcPts val="500"/>
              </a:spcBef>
              <a:buClr>
                <a:schemeClr val="accent1"/>
              </a:buClr>
              <a:buSzPct val="110000"/>
              <a:buFont typeface="Arial" pitchFamily="34" charset="0"/>
              <a:buChar char="•"/>
              <a:defRPr sz="1400">
                <a:solidFill>
                  <a:schemeClr val="tx1"/>
                </a:solidFill>
                <a:latin typeface="Arial" pitchFamily="34" charset="0"/>
              </a:defRPr>
            </a:lvl5pPr>
            <a:lvl6pPr marL="1136650" indent="-215900">
              <a:spcBef>
                <a:spcPts val="500"/>
              </a:spcBef>
              <a:buClr>
                <a:schemeClr val="accent1"/>
              </a:buClr>
              <a:buFont typeface="Verdana" pitchFamily="34" charset="0"/>
              <a:buNone/>
              <a:defRPr sz="1400" baseline="0">
                <a:solidFill>
                  <a:schemeClr val="tx1"/>
                </a:solidFill>
                <a:latin typeface="Arial" pitchFamily="34" charset="0"/>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fr-CA" noProof="0" dirty="0" smtClean="0"/>
              <a:t>Cliquer pour ajouter du texte</a:t>
            </a:r>
          </a:p>
          <a:p>
            <a:pPr lvl="1"/>
            <a:r>
              <a:rPr lang="fr-CA" noProof="0" dirty="0" smtClean="0"/>
              <a:t>Deuxième niveau</a:t>
            </a:r>
          </a:p>
          <a:p>
            <a:pPr lvl="2"/>
            <a:r>
              <a:rPr lang="fr-CA" noProof="0" dirty="0" smtClean="0"/>
              <a:t>Troisième niveau</a:t>
            </a:r>
          </a:p>
          <a:p>
            <a:pPr lvl="3"/>
            <a:r>
              <a:rPr lang="fr-CA" noProof="0" dirty="0" smtClean="0"/>
              <a:t>Quatrième niveau</a:t>
            </a:r>
          </a:p>
          <a:p>
            <a:pPr lvl="4"/>
            <a:r>
              <a:rPr lang="fr-CA" noProof="0" dirty="0" smtClean="0"/>
              <a:t>Cinquième niveau</a:t>
            </a:r>
          </a:p>
        </p:txBody>
      </p:sp>
      <p:sp>
        <p:nvSpPr>
          <p:cNvPr id="13" name="TextBox 12" descr="CONFIDENTIAL_TAG_0xFFEE"/>
          <p:cNvSpPr txBox="1"/>
          <p:nvPr userDrawn="1"/>
        </p:nvSpPr>
        <p:spPr bwMode="auto">
          <a:xfrm>
            <a:off x="5915025" y="6515640"/>
            <a:ext cx="1684172" cy="169277"/>
          </a:xfrm>
          <a:prstGeom prst="rect">
            <a:avLst/>
          </a:prstGeom>
          <a:noFill/>
          <a:ln w="9525" algn="ctr">
            <a:noFill/>
            <a:miter lim="800000"/>
            <a:headEnd/>
            <a:tailEnd/>
          </a:ln>
          <a:effectLst/>
        </p:spPr>
        <p:txBody>
          <a:bodyPr vert="horz" wrap="square" lIns="0" tIns="0" rIns="0" bIns="0" rtlCol="0">
            <a:spAutoFit/>
          </a:bodyPr>
          <a:lstStyle/>
          <a:p>
            <a:pPr algn="l"/>
            <a:endParaRPr lang="en-GB" sz="1100" b="0" i="0" u="none" dirty="0" smtClean="0">
              <a:solidFill>
                <a:srgbClr val="666666"/>
              </a:solidFill>
              <a:latin typeface="Arial"/>
              <a:cs typeface="Arial" pitchFamily="34" charset="0"/>
            </a:endParaRPr>
          </a:p>
        </p:txBody>
      </p:sp>
      <p:pic>
        <p:nvPicPr>
          <p:cNvPr id="16" name="Image 15" descr="CGI Logo 2012.emf"/>
          <p:cNvPicPr/>
          <p:nvPr userDrawn="1"/>
        </p:nvPicPr>
        <p:blipFill>
          <a:blip r:embed="rId3" cstate="print"/>
          <a:stretch>
            <a:fillRect/>
          </a:stretch>
        </p:blipFill>
        <p:spPr>
          <a:xfrm>
            <a:off x="7972425" y="6321940"/>
            <a:ext cx="723216" cy="333653"/>
          </a:xfrm>
          <a:prstGeom prst="rect">
            <a:avLst/>
          </a:prstGeom>
        </p:spPr>
      </p:pic>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re seulement">
    <p:spTree>
      <p:nvGrpSpPr>
        <p:cNvPr id="1" name=""/>
        <p:cNvGrpSpPr/>
        <p:nvPr/>
      </p:nvGrpSpPr>
      <p:grpSpPr>
        <a:xfrm>
          <a:off x="0" y="0"/>
          <a:ext cx="0" cy="0"/>
          <a:chOff x="0" y="0"/>
          <a:chExt cx="0" cy="0"/>
        </a:xfrm>
      </p:grpSpPr>
      <p:pic>
        <p:nvPicPr>
          <p:cNvPr id="11" name="Image 10" descr="footer-Beet.jpg"/>
          <p:cNvPicPr>
            <a:picLocks noChangeAspect="1"/>
          </p:cNvPicPr>
          <p:nvPr userDrawn="1"/>
        </p:nvPicPr>
        <p:blipFill>
          <a:blip r:embed="rId2" cstate="print"/>
          <a:stretch>
            <a:fillRect/>
          </a:stretch>
        </p:blipFill>
        <p:spPr>
          <a:xfrm>
            <a:off x="0" y="5538140"/>
            <a:ext cx="9144000" cy="1328738"/>
          </a:xfrm>
          <a:prstGeom prst="rect">
            <a:avLst/>
          </a:prstGeom>
        </p:spPr>
      </p:pic>
      <p:sp>
        <p:nvSpPr>
          <p:cNvPr id="8" name="Title Placeholder 1"/>
          <p:cNvSpPr>
            <a:spLocks noGrp="1"/>
          </p:cNvSpPr>
          <p:nvPr>
            <p:ph type="title" hasCustomPrompt="1"/>
          </p:nvPr>
        </p:nvSpPr>
        <p:spPr>
          <a:xfrm>
            <a:off x="447675" y="185739"/>
            <a:ext cx="8239125" cy="920750"/>
          </a:xfrm>
          <a:prstGeom prst="rect">
            <a:avLst/>
          </a:prstGeom>
        </p:spPr>
        <p:txBody>
          <a:bodyPr vert="horz" lIns="0" tIns="0" rIns="0" bIns="0" rtlCol="0" anchor="ctr" anchorCtr="0">
            <a:normAutofit/>
          </a:bodyPr>
          <a:lstStyle/>
          <a:p>
            <a:r>
              <a:rPr lang="fr-CA" noProof="0" dirty="0" smtClean="0"/>
              <a:t>Cliquer pour ajouter un titre</a:t>
            </a:r>
            <a:endParaRPr lang="en-GB" noProof="0" dirty="0"/>
          </a:p>
        </p:txBody>
      </p:sp>
      <p:sp>
        <p:nvSpPr>
          <p:cNvPr id="10" name="Slide Number Placeholder 5"/>
          <p:cNvSpPr>
            <a:spLocks noGrp="1"/>
          </p:cNvSpPr>
          <p:nvPr>
            <p:ph type="sldNum" sz="quarter" idx="12"/>
          </p:nvPr>
        </p:nvSpPr>
        <p:spPr>
          <a:xfrm>
            <a:off x="4182771" y="6516090"/>
            <a:ext cx="778457" cy="241200"/>
          </a:xfrm>
          <a:prstGeom prst="rect">
            <a:avLst/>
          </a:prstGeom>
        </p:spPr>
        <p:txBody>
          <a:bodyPr wrap="none" lIns="0" tIns="0" rIns="0" bIns="0" anchor="t" anchorCtr="0">
            <a:noAutofit/>
          </a:bodyPr>
          <a:lstStyle>
            <a:lvl1pPr algn="ctr">
              <a:defRPr lang="en-GB" sz="1100" kern="1200" noProof="0" dirty="0" smtClean="0">
                <a:solidFill>
                  <a:srgbClr val="666666"/>
                </a:solidFill>
                <a:latin typeface="Arial" pitchFamily="34" charset="0"/>
                <a:ea typeface="+mn-ea"/>
                <a:cs typeface="Arial" pitchFamily="34" charset="0"/>
              </a:defRPr>
            </a:lvl1pPr>
          </a:lstStyle>
          <a:p>
            <a:fld id="{525A3C56-E491-49B2-93F3-63532DF516BC}" type="slidenum">
              <a:rPr lang="en-GB" smtClean="0"/>
              <a:pPr/>
              <a:t>‹N°›</a:t>
            </a:fld>
            <a:endParaRPr lang="en-GB" dirty="0"/>
          </a:p>
        </p:txBody>
      </p:sp>
      <p:sp>
        <p:nvSpPr>
          <p:cNvPr id="9" name="TextBox 8" descr="CONFIDENTIAL_TAG_0xFFEE"/>
          <p:cNvSpPr txBox="1"/>
          <p:nvPr userDrawn="1"/>
        </p:nvSpPr>
        <p:spPr bwMode="auto">
          <a:xfrm>
            <a:off x="5915025" y="6515640"/>
            <a:ext cx="1684172" cy="169277"/>
          </a:xfrm>
          <a:prstGeom prst="rect">
            <a:avLst/>
          </a:prstGeom>
          <a:noFill/>
          <a:ln w="9525" algn="ctr">
            <a:noFill/>
            <a:miter lim="800000"/>
            <a:headEnd/>
            <a:tailEnd/>
          </a:ln>
          <a:effectLst/>
        </p:spPr>
        <p:txBody>
          <a:bodyPr vert="horz" wrap="square" lIns="0" tIns="0" rIns="0" bIns="0" rtlCol="0">
            <a:spAutoFit/>
          </a:bodyPr>
          <a:lstStyle/>
          <a:p>
            <a:pPr algn="l"/>
            <a:endParaRPr lang="en-GB" sz="1100" b="0" i="0" u="none" dirty="0" smtClean="0">
              <a:solidFill>
                <a:srgbClr val="666666"/>
              </a:solidFill>
              <a:latin typeface="Arial"/>
              <a:cs typeface="Arial" pitchFamily="34" charset="0"/>
            </a:endParaRPr>
          </a:p>
        </p:txBody>
      </p:sp>
      <p:pic>
        <p:nvPicPr>
          <p:cNvPr id="12" name="Image 11" descr="CGI Logo 2012.emf"/>
          <p:cNvPicPr/>
          <p:nvPr userDrawn="1"/>
        </p:nvPicPr>
        <p:blipFill>
          <a:blip r:embed="rId3" cstate="print"/>
          <a:stretch>
            <a:fillRect/>
          </a:stretch>
        </p:blipFill>
        <p:spPr>
          <a:xfrm>
            <a:off x="7972425" y="6321940"/>
            <a:ext cx="723216" cy="333653"/>
          </a:xfrm>
          <a:prstGeom prst="rect">
            <a:avLst/>
          </a:prstGeom>
        </p:spPr>
      </p:pic>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re et contenu – diapo avec contenu de premier niveau">
    <p:spTree>
      <p:nvGrpSpPr>
        <p:cNvPr id="1" name=""/>
        <p:cNvGrpSpPr/>
        <p:nvPr/>
      </p:nvGrpSpPr>
      <p:grpSpPr>
        <a:xfrm>
          <a:off x="0" y="0"/>
          <a:ext cx="0" cy="0"/>
          <a:chOff x="0" y="0"/>
          <a:chExt cx="0" cy="0"/>
        </a:xfrm>
      </p:grpSpPr>
      <p:pic>
        <p:nvPicPr>
          <p:cNvPr id="12" name="Image 11" descr="footer-Beet.jpg"/>
          <p:cNvPicPr>
            <a:picLocks noChangeAspect="1"/>
          </p:cNvPicPr>
          <p:nvPr userDrawn="1"/>
        </p:nvPicPr>
        <p:blipFill>
          <a:blip r:embed="rId2" cstate="print"/>
          <a:stretch>
            <a:fillRect/>
          </a:stretch>
        </p:blipFill>
        <p:spPr>
          <a:xfrm>
            <a:off x="0" y="5538140"/>
            <a:ext cx="9144000" cy="1328738"/>
          </a:xfrm>
          <a:prstGeom prst="rect">
            <a:avLst/>
          </a:prstGeom>
        </p:spPr>
      </p:pic>
      <p:sp>
        <p:nvSpPr>
          <p:cNvPr id="11" name="Slide Number Placeholder 5"/>
          <p:cNvSpPr>
            <a:spLocks noGrp="1"/>
          </p:cNvSpPr>
          <p:nvPr>
            <p:ph type="sldNum" sz="quarter" idx="12"/>
          </p:nvPr>
        </p:nvSpPr>
        <p:spPr>
          <a:xfrm>
            <a:off x="4182771" y="6516090"/>
            <a:ext cx="778457" cy="241200"/>
          </a:xfrm>
          <a:prstGeom prst="rect">
            <a:avLst/>
          </a:prstGeom>
        </p:spPr>
        <p:txBody>
          <a:bodyPr wrap="none" lIns="0" tIns="0" rIns="0" bIns="0" anchor="t" anchorCtr="0">
            <a:noAutofit/>
          </a:bodyPr>
          <a:lstStyle>
            <a:lvl1pPr algn="ctr">
              <a:defRPr lang="en-GB" sz="1100" kern="1200" noProof="0" dirty="0" smtClean="0">
                <a:solidFill>
                  <a:srgbClr val="666666"/>
                </a:solidFill>
                <a:latin typeface="Arial" pitchFamily="34" charset="0"/>
                <a:ea typeface="+mn-ea"/>
                <a:cs typeface="Arial" pitchFamily="34" charset="0"/>
              </a:defRPr>
            </a:lvl1pPr>
          </a:lstStyle>
          <a:p>
            <a:fld id="{525A3C56-E491-49B2-93F3-63532DF516BC}" type="slidenum">
              <a:rPr lang="en-GB" smtClean="0"/>
              <a:pPr/>
              <a:t>‹N°›</a:t>
            </a:fld>
            <a:endParaRPr lang="en-GB" dirty="0"/>
          </a:p>
        </p:txBody>
      </p:sp>
      <p:sp>
        <p:nvSpPr>
          <p:cNvPr id="9" name="Title Placeholder 1"/>
          <p:cNvSpPr>
            <a:spLocks noGrp="1"/>
          </p:cNvSpPr>
          <p:nvPr>
            <p:ph type="title" hasCustomPrompt="1"/>
          </p:nvPr>
        </p:nvSpPr>
        <p:spPr>
          <a:xfrm>
            <a:off x="447675" y="185739"/>
            <a:ext cx="8239125" cy="920750"/>
          </a:xfrm>
          <a:prstGeom prst="rect">
            <a:avLst/>
          </a:prstGeom>
        </p:spPr>
        <p:txBody>
          <a:bodyPr vert="horz" lIns="0" tIns="0" rIns="0" bIns="0" rtlCol="0" anchor="ctr" anchorCtr="0">
            <a:normAutofit/>
          </a:bodyPr>
          <a:lstStyle>
            <a:lvl1pPr>
              <a:defRPr/>
            </a:lvl1pPr>
          </a:lstStyle>
          <a:p>
            <a:r>
              <a:rPr lang="fr-CA" noProof="0" dirty="0" smtClean="0"/>
              <a:t>Cliquer pour ajouter un titre</a:t>
            </a:r>
            <a:endParaRPr lang="en-GB" noProof="0" dirty="0"/>
          </a:p>
        </p:txBody>
      </p:sp>
      <p:sp>
        <p:nvSpPr>
          <p:cNvPr id="14" name="Content Placeholder 20"/>
          <p:cNvSpPr>
            <a:spLocks noGrp="1"/>
          </p:cNvSpPr>
          <p:nvPr>
            <p:ph sz="quarter" idx="17" hasCustomPrompt="1"/>
          </p:nvPr>
        </p:nvSpPr>
        <p:spPr>
          <a:xfrm>
            <a:off x="449263" y="1289829"/>
            <a:ext cx="8250237" cy="4871259"/>
          </a:xfrm>
          <a:prstGeom prst="rect">
            <a:avLst/>
          </a:prstGeom>
        </p:spPr>
        <p:txBody>
          <a:bodyPr lIns="0" tIns="0" rIns="0" bIns="0">
            <a:normAutofit/>
          </a:bodyPr>
          <a:lstStyle>
            <a:lvl1pPr marL="0" indent="0">
              <a:spcBef>
                <a:spcPts val="600"/>
              </a:spcBef>
              <a:buClr>
                <a:schemeClr val="accent1"/>
              </a:buClr>
              <a:buSzPct val="110000"/>
              <a:buFont typeface="Arial" pitchFamily="34" charset="0"/>
              <a:buNone/>
              <a:defRPr sz="1200">
                <a:solidFill>
                  <a:schemeClr val="tx1"/>
                </a:solidFill>
                <a:latin typeface="Arial" pitchFamily="34" charset="0"/>
              </a:defRPr>
            </a:lvl1pPr>
            <a:lvl2pPr marL="263525" indent="-263525">
              <a:spcBef>
                <a:spcPts val="600"/>
              </a:spcBef>
              <a:buClr>
                <a:schemeClr val="accent1"/>
              </a:buClr>
              <a:buSzPct val="110000"/>
              <a:buFont typeface="Arial" pitchFamily="34" charset="0"/>
              <a:buChar char="•"/>
              <a:defRPr sz="1200" baseline="0">
                <a:solidFill>
                  <a:schemeClr val="tx1"/>
                </a:solidFill>
                <a:latin typeface="Arial" pitchFamily="34" charset="0"/>
              </a:defRPr>
            </a:lvl2pPr>
            <a:lvl3pPr marL="536575" indent="-273050">
              <a:spcBef>
                <a:spcPts val="600"/>
              </a:spcBef>
              <a:buClr>
                <a:schemeClr val="accent1"/>
              </a:buClr>
              <a:buSzPct val="110000"/>
              <a:buFont typeface="Arial" pitchFamily="34" charset="0"/>
              <a:buChar char="•"/>
              <a:defRPr sz="1200">
                <a:solidFill>
                  <a:schemeClr val="tx1"/>
                </a:solidFill>
                <a:latin typeface="Arial" pitchFamily="34" charset="0"/>
              </a:defRPr>
            </a:lvl3pPr>
            <a:lvl4pPr marL="811213" indent="-274638">
              <a:spcBef>
                <a:spcPts val="600"/>
              </a:spcBef>
              <a:buClr>
                <a:schemeClr val="accent1"/>
              </a:buClr>
              <a:buSzPct val="110000"/>
              <a:buFont typeface="Arial" pitchFamily="34" charset="0"/>
              <a:buChar char="•"/>
              <a:defRPr sz="1100" baseline="0">
                <a:solidFill>
                  <a:schemeClr val="tx1"/>
                </a:solidFill>
                <a:latin typeface="Arial" pitchFamily="34" charset="0"/>
              </a:defRPr>
            </a:lvl4pPr>
            <a:lvl5pPr marL="1074738" indent="-263525">
              <a:spcBef>
                <a:spcPts val="600"/>
              </a:spcBef>
              <a:buClr>
                <a:schemeClr val="accent1"/>
              </a:buClr>
              <a:buSzPct val="110000"/>
              <a:buFont typeface="Arial" pitchFamily="34" charset="0"/>
              <a:buChar char="•"/>
              <a:defRPr sz="1050" baseline="0">
                <a:solidFill>
                  <a:schemeClr val="tx1"/>
                </a:solidFill>
                <a:latin typeface="Arial" pitchFamily="34" charset="0"/>
              </a:defRPr>
            </a:lvl5pPr>
            <a:lvl6pPr marL="1136650" indent="-215900">
              <a:spcBef>
                <a:spcPts val="500"/>
              </a:spcBef>
              <a:buClr>
                <a:schemeClr val="accent1"/>
              </a:buClr>
              <a:buSzPct val="100000"/>
              <a:buFont typeface="Verdana" pitchFamily="34" charset="0"/>
              <a:buNone/>
              <a:defRPr sz="105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fr-CA" noProof="0" dirty="0" smtClean="0"/>
              <a:t>Cliquer pour ajouter du texte</a:t>
            </a:r>
          </a:p>
          <a:p>
            <a:pPr lvl="1"/>
            <a:r>
              <a:rPr lang="fr-CA" noProof="0" dirty="0" smtClean="0"/>
              <a:t>Deuxième niveau</a:t>
            </a:r>
          </a:p>
          <a:p>
            <a:pPr lvl="2"/>
            <a:r>
              <a:rPr lang="fr-CA" noProof="0" dirty="0" smtClean="0"/>
              <a:t>Troisième niveau</a:t>
            </a:r>
          </a:p>
          <a:p>
            <a:pPr lvl="3"/>
            <a:r>
              <a:rPr lang="fr-CA" noProof="0" dirty="0" smtClean="0"/>
              <a:t>Quatrième niveau</a:t>
            </a:r>
          </a:p>
          <a:p>
            <a:pPr lvl="4"/>
            <a:r>
              <a:rPr lang="fr-CA" noProof="0" dirty="0" smtClean="0"/>
              <a:t>Cinquième niveau</a:t>
            </a:r>
          </a:p>
        </p:txBody>
      </p:sp>
      <p:sp>
        <p:nvSpPr>
          <p:cNvPr id="10" name="TextBox 9" descr="CONFIDENTIAL_TAG_0xFFEE"/>
          <p:cNvSpPr txBox="1"/>
          <p:nvPr userDrawn="1"/>
        </p:nvSpPr>
        <p:spPr bwMode="auto">
          <a:xfrm>
            <a:off x="5915025" y="6515640"/>
            <a:ext cx="1684172" cy="169277"/>
          </a:xfrm>
          <a:prstGeom prst="rect">
            <a:avLst/>
          </a:prstGeom>
          <a:noFill/>
          <a:ln w="9525" algn="ctr">
            <a:noFill/>
            <a:miter lim="800000"/>
            <a:headEnd/>
            <a:tailEnd/>
          </a:ln>
          <a:effectLst/>
        </p:spPr>
        <p:txBody>
          <a:bodyPr vert="horz" wrap="square" lIns="0" tIns="0" rIns="0" bIns="0" rtlCol="0">
            <a:spAutoFit/>
          </a:bodyPr>
          <a:lstStyle/>
          <a:p>
            <a:pPr algn="l"/>
            <a:endParaRPr lang="en-GB" sz="1100" b="0" i="0" u="none" dirty="0" smtClean="0">
              <a:solidFill>
                <a:srgbClr val="666666"/>
              </a:solidFill>
              <a:latin typeface="Arial"/>
              <a:cs typeface="Arial" pitchFamily="34" charset="0"/>
            </a:endParaRPr>
          </a:p>
        </p:txBody>
      </p:sp>
      <p:pic>
        <p:nvPicPr>
          <p:cNvPr id="13" name="Image 12" descr="CGI Logo 2012.emf"/>
          <p:cNvPicPr/>
          <p:nvPr userDrawn="1"/>
        </p:nvPicPr>
        <p:blipFill>
          <a:blip r:embed="rId3" cstate="print"/>
          <a:stretch>
            <a:fillRect/>
          </a:stretch>
        </p:blipFill>
        <p:spPr>
          <a:xfrm>
            <a:off x="7972425" y="6321940"/>
            <a:ext cx="723216" cy="333653"/>
          </a:xfrm>
          <a:prstGeom prst="rect">
            <a:avLst/>
          </a:prstGeom>
        </p:spPr>
      </p:pic>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re et contenu 2 – diapo avec contenu de premier niveau">
    <p:spTree>
      <p:nvGrpSpPr>
        <p:cNvPr id="1" name=""/>
        <p:cNvGrpSpPr/>
        <p:nvPr/>
      </p:nvGrpSpPr>
      <p:grpSpPr>
        <a:xfrm>
          <a:off x="0" y="0"/>
          <a:ext cx="0" cy="0"/>
          <a:chOff x="0" y="0"/>
          <a:chExt cx="0" cy="0"/>
        </a:xfrm>
      </p:grpSpPr>
      <p:pic>
        <p:nvPicPr>
          <p:cNvPr id="13" name="Image 12" descr="footer-Beet.jpg"/>
          <p:cNvPicPr>
            <a:picLocks noChangeAspect="1"/>
          </p:cNvPicPr>
          <p:nvPr userDrawn="1"/>
        </p:nvPicPr>
        <p:blipFill>
          <a:blip r:embed="rId2" cstate="print"/>
          <a:stretch>
            <a:fillRect/>
          </a:stretch>
        </p:blipFill>
        <p:spPr>
          <a:xfrm>
            <a:off x="0" y="5538140"/>
            <a:ext cx="9144000" cy="1328738"/>
          </a:xfrm>
          <a:prstGeom prst="rect">
            <a:avLst/>
          </a:prstGeom>
        </p:spPr>
      </p:pic>
      <p:sp>
        <p:nvSpPr>
          <p:cNvPr id="10" name="Title Placeholder 1"/>
          <p:cNvSpPr>
            <a:spLocks noGrp="1"/>
          </p:cNvSpPr>
          <p:nvPr>
            <p:ph type="title" hasCustomPrompt="1"/>
          </p:nvPr>
        </p:nvSpPr>
        <p:spPr>
          <a:xfrm>
            <a:off x="447675" y="185739"/>
            <a:ext cx="8239125" cy="920750"/>
          </a:xfrm>
          <a:prstGeom prst="rect">
            <a:avLst/>
          </a:prstGeom>
        </p:spPr>
        <p:txBody>
          <a:bodyPr vert="horz" lIns="0" tIns="0" rIns="0" bIns="0" rtlCol="0" anchor="ctr" anchorCtr="0">
            <a:normAutofit/>
          </a:bodyPr>
          <a:lstStyle/>
          <a:p>
            <a:r>
              <a:rPr lang="fr-CA" noProof="0" dirty="0" smtClean="0"/>
              <a:t>Cliquer pour ajouter un titre</a:t>
            </a:r>
            <a:endParaRPr lang="en-GB" noProof="0" dirty="0"/>
          </a:p>
        </p:txBody>
      </p:sp>
      <p:sp>
        <p:nvSpPr>
          <p:cNvPr id="12" name="Slide Number Placeholder 5"/>
          <p:cNvSpPr>
            <a:spLocks noGrp="1"/>
          </p:cNvSpPr>
          <p:nvPr>
            <p:ph type="sldNum" sz="quarter" idx="12"/>
          </p:nvPr>
        </p:nvSpPr>
        <p:spPr>
          <a:xfrm>
            <a:off x="4182771" y="6516090"/>
            <a:ext cx="778457" cy="241200"/>
          </a:xfrm>
          <a:prstGeom prst="rect">
            <a:avLst/>
          </a:prstGeom>
        </p:spPr>
        <p:txBody>
          <a:bodyPr wrap="none" lIns="0" tIns="0" rIns="0" bIns="0" anchor="t" anchorCtr="0">
            <a:noAutofit/>
          </a:bodyPr>
          <a:lstStyle>
            <a:lvl1pPr algn="ctr">
              <a:defRPr lang="en-GB" sz="1100" kern="1200" noProof="0" dirty="0" smtClean="0">
                <a:solidFill>
                  <a:srgbClr val="666666"/>
                </a:solidFill>
                <a:latin typeface="Arial" pitchFamily="34" charset="0"/>
                <a:ea typeface="+mn-ea"/>
                <a:cs typeface="Arial" pitchFamily="34" charset="0"/>
              </a:defRPr>
            </a:lvl1pPr>
          </a:lstStyle>
          <a:p>
            <a:fld id="{525A3C56-E491-49B2-93F3-63532DF516BC}" type="slidenum">
              <a:rPr lang="en-GB" smtClean="0"/>
              <a:pPr/>
              <a:t>‹N°›</a:t>
            </a:fld>
            <a:endParaRPr lang="en-GB" dirty="0"/>
          </a:p>
        </p:txBody>
      </p:sp>
      <p:sp>
        <p:nvSpPr>
          <p:cNvPr id="15" name="Content Placeholder 20"/>
          <p:cNvSpPr>
            <a:spLocks noGrp="1"/>
          </p:cNvSpPr>
          <p:nvPr>
            <p:ph sz="quarter" idx="17" hasCustomPrompt="1"/>
          </p:nvPr>
        </p:nvSpPr>
        <p:spPr>
          <a:xfrm>
            <a:off x="449264" y="1289829"/>
            <a:ext cx="3956049" cy="4871259"/>
          </a:xfrm>
          <a:prstGeom prst="rect">
            <a:avLst/>
          </a:prstGeom>
        </p:spPr>
        <p:txBody>
          <a:bodyPr lIns="0" tIns="0" rIns="0" bIns="0">
            <a:normAutofit/>
          </a:bodyPr>
          <a:lstStyle>
            <a:lvl1pPr marL="0" indent="0">
              <a:spcBef>
                <a:spcPts val="600"/>
              </a:spcBef>
              <a:buClr>
                <a:schemeClr val="accent1"/>
              </a:buClr>
              <a:buSzPct val="110000"/>
              <a:buFont typeface="Arial" pitchFamily="34" charset="0"/>
              <a:buNone/>
              <a:defRPr sz="1200">
                <a:solidFill>
                  <a:schemeClr val="tx1"/>
                </a:solidFill>
                <a:latin typeface="Arial" pitchFamily="34" charset="0"/>
              </a:defRPr>
            </a:lvl1pPr>
            <a:lvl2pPr marL="263525" indent="-263525">
              <a:spcBef>
                <a:spcPts val="600"/>
              </a:spcBef>
              <a:buClr>
                <a:schemeClr val="accent1"/>
              </a:buClr>
              <a:buSzPct val="110000"/>
              <a:buFont typeface="Arial" pitchFamily="34" charset="0"/>
              <a:buChar char="•"/>
              <a:defRPr sz="1200" baseline="0">
                <a:solidFill>
                  <a:schemeClr val="tx1"/>
                </a:solidFill>
                <a:latin typeface="Arial" pitchFamily="34" charset="0"/>
              </a:defRPr>
            </a:lvl2pPr>
            <a:lvl3pPr marL="536575" indent="-273050">
              <a:spcBef>
                <a:spcPts val="600"/>
              </a:spcBef>
              <a:buClr>
                <a:schemeClr val="accent1"/>
              </a:buClr>
              <a:buSzPct val="110000"/>
              <a:buFont typeface="Arial" pitchFamily="34" charset="0"/>
              <a:buChar char="•"/>
              <a:defRPr sz="1200">
                <a:solidFill>
                  <a:schemeClr val="tx1"/>
                </a:solidFill>
                <a:latin typeface="Arial" pitchFamily="34" charset="0"/>
              </a:defRPr>
            </a:lvl3pPr>
            <a:lvl4pPr marL="811213" indent="-274638">
              <a:spcBef>
                <a:spcPts val="600"/>
              </a:spcBef>
              <a:buClr>
                <a:schemeClr val="accent1"/>
              </a:buClr>
              <a:buSzPct val="110000"/>
              <a:buFont typeface="Arial" pitchFamily="34" charset="0"/>
              <a:buChar char="•"/>
              <a:defRPr sz="1100">
                <a:solidFill>
                  <a:schemeClr val="tx1"/>
                </a:solidFill>
                <a:latin typeface="Arial" pitchFamily="34" charset="0"/>
              </a:defRPr>
            </a:lvl4pPr>
            <a:lvl5pPr marL="1074738" indent="-263525">
              <a:spcBef>
                <a:spcPts val="600"/>
              </a:spcBef>
              <a:buClr>
                <a:schemeClr val="accent1"/>
              </a:buClr>
              <a:buSzPct val="110000"/>
              <a:buFont typeface="Arial" pitchFamily="34" charset="0"/>
              <a:buChar char="•"/>
              <a:defRPr sz="1050">
                <a:solidFill>
                  <a:schemeClr val="tx1"/>
                </a:solidFill>
                <a:latin typeface="Arial" pitchFamily="34" charset="0"/>
              </a:defRPr>
            </a:lvl5pPr>
            <a:lvl6pPr marL="1136650" indent="-215900">
              <a:spcBef>
                <a:spcPts val="500"/>
              </a:spcBef>
              <a:buClr>
                <a:schemeClr val="tx1">
                  <a:lumMod val="60000"/>
                  <a:lumOff val="40000"/>
                </a:schemeClr>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fr-CA" noProof="0" dirty="0" smtClean="0"/>
              <a:t>Cliquer pour ajouter du texte</a:t>
            </a:r>
          </a:p>
          <a:p>
            <a:pPr lvl="1"/>
            <a:r>
              <a:rPr lang="fr-CA" noProof="0" dirty="0" smtClean="0"/>
              <a:t>Deuxième niveau</a:t>
            </a:r>
          </a:p>
          <a:p>
            <a:pPr lvl="2"/>
            <a:r>
              <a:rPr lang="fr-CA" noProof="0" dirty="0" smtClean="0"/>
              <a:t>Troisième niveau</a:t>
            </a:r>
          </a:p>
          <a:p>
            <a:pPr lvl="3"/>
            <a:r>
              <a:rPr lang="fr-CA" noProof="0" dirty="0" smtClean="0"/>
              <a:t>Quatrième niveau</a:t>
            </a:r>
          </a:p>
          <a:p>
            <a:pPr lvl="4"/>
            <a:r>
              <a:rPr lang="fr-CA" noProof="0" dirty="0" smtClean="0"/>
              <a:t>Cinquième niveau</a:t>
            </a:r>
          </a:p>
        </p:txBody>
      </p:sp>
      <p:sp>
        <p:nvSpPr>
          <p:cNvPr id="16" name="Content Placeholder 20"/>
          <p:cNvSpPr>
            <a:spLocks noGrp="1"/>
          </p:cNvSpPr>
          <p:nvPr>
            <p:ph sz="quarter" idx="18" hasCustomPrompt="1"/>
          </p:nvPr>
        </p:nvSpPr>
        <p:spPr>
          <a:xfrm>
            <a:off x="4754116" y="1289829"/>
            <a:ext cx="3945384" cy="4871259"/>
          </a:xfrm>
          <a:prstGeom prst="rect">
            <a:avLst/>
          </a:prstGeom>
        </p:spPr>
        <p:txBody>
          <a:bodyPr lIns="0" tIns="0" rIns="0" bIns="0">
            <a:normAutofit/>
          </a:bodyPr>
          <a:lstStyle>
            <a:lvl1pPr marL="0" indent="0">
              <a:spcBef>
                <a:spcPts val="600"/>
              </a:spcBef>
              <a:buClr>
                <a:schemeClr val="accent1"/>
              </a:buClr>
              <a:buSzPct val="110000"/>
              <a:buFont typeface="Arial" pitchFamily="34" charset="0"/>
              <a:buNone/>
              <a:defRPr sz="1200">
                <a:solidFill>
                  <a:schemeClr val="tx1"/>
                </a:solidFill>
                <a:latin typeface="Arial" pitchFamily="34" charset="0"/>
              </a:defRPr>
            </a:lvl1pPr>
            <a:lvl2pPr marL="263525" indent="-263525">
              <a:spcBef>
                <a:spcPts val="600"/>
              </a:spcBef>
              <a:buClr>
                <a:schemeClr val="accent1"/>
              </a:buClr>
              <a:buSzPct val="110000"/>
              <a:buFont typeface="Arial" pitchFamily="34" charset="0"/>
              <a:buChar char="•"/>
              <a:defRPr sz="1200" baseline="0">
                <a:solidFill>
                  <a:schemeClr val="tx1"/>
                </a:solidFill>
                <a:latin typeface="Arial" pitchFamily="34" charset="0"/>
              </a:defRPr>
            </a:lvl2pPr>
            <a:lvl3pPr marL="536575" indent="-273050">
              <a:spcBef>
                <a:spcPts val="600"/>
              </a:spcBef>
              <a:buClr>
                <a:schemeClr val="accent1"/>
              </a:buClr>
              <a:buSzPct val="110000"/>
              <a:buFont typeface="Arial" pitchFamily="34" charset="0"/>
              <a:buChar char="•"/>
              <a:defRPr sz="1200">
                <a:solidFill>
                  <a:schemeClr val="tx1"/>
                </a:solidFill>
                <a:latin typeface="Arial" pitchFamily="34" charset="0"/>
              </a:defRPr>
            </a:lvl3pPr>
            <a:lvl4pPr marL="811213" indent="-274638">
              <a:spcBef>
                <a:spcPts val="600"/>
              </a:spcBef>
              <a:buClr>
                <a:schemeClr val="accent1"/>
              </a:buClr>
              <a:buSzPct val="110000"/>
              <a:buFont typeface="Arial" pitchFamily="34" charset="0"/>
              <a:buChar char="•"/>
              <a:defRPr sz="1100">
                <a:solidFill>
                  <a:schemeClr val="tx1"/>
                </a:solidFill>
                <a:latin typeface="Arial" pitchFamily="34" charset="0"/>
              </a:defRPr>
            </a:lvl4pPr>
            <a:lvl5pPr marL="1074738" indent="-263525">
              <a:spcBef>
                <a:spcPts val="600"/>
              </a:spcBef>
              <a:buClr>
                <a:schemeClr val="accent1"/>
              </a:buClr>
              <a:buSzPct val="110000"/>
              <a:buFont typeface="Arial" pitchFamily="34" charset="0"/>
              <a:buChar char="•"/>
              <a:defRPr sz="1050">
                <a:solidFill>
                  <a:schemeClr val="tx1"/>
                </a:solidFill>
                <a:latin typeface="Arial" pitchFamily="34" charset="0"/>
              </a:defRPr>
            </a:lvl5pPr>
            <a:lvl6pPr marL="1136650" indent="-215900">
              <a:spcBef>
                <a:spcPts val="500"/>
              </a:spcBef>
              <a:buClr>
                <a:schemeClr val="tx1">
                  <a:lumMod val="60000"/>
                  <a:lumOff val="40000"/>
                </a:schemeClr>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fr-CA" noProof="0" dirty="0" smtClean="0"/>
              <a:t>Cliquer pour ajouter du texte</a:t>
            </a:r>
          </a:p>
          <a:p>
            <a:pPr lvl="1"/>
            <a:r>
              <a:rPr lang="fr-CA" noProof="0" dirty="0" smtClean="0"/>
              <a:t>Deuxième niveau</a:t>
            </a:r>
          </a:p>
          <a:p>
            <a:pPr lvl="2"/>
            <a:r>
              <a:rPr lang="fr-CA" noProof="0" dirty="0" smtClean="0"/>
              <a:t>Troisième niveau</a:t>
            </a:r>
          </a:p>
          <a:p>
            <a:pPr lvl="3"/>
            <a:r>
              <a:rPr lang="fr-CA" noProof="0" dirty="0" smtClean="0"/>
              <a:t>Quatrième niveau</a:t>
            </a:r>
          </a:p>
          <a:p>
            <a:pPr lvl="4"/>
            <a:r>
              <a:rPr lang="fr-CA" noProof="0" dirty="0" smtClean="0"/>
              <a:t>Cinquième niveau</a:t>
            </a:r>
          </a:p>
        </p:txBody>
      </p:sp>
      <p:sp>
        <p:nvSpPr>
          <p:cNvPr id="11" name="TextBox 10" descr="CONFIDENTIAL_TAG_0xFFEE"/>
          <p:cNvSpPr txBox="1"/>
          <p:nvPr userDrawn="1"/>
        </p:nvSpPr>
        <p:spPr bwMode="auto">
          <a:xfrm>
            <a:off x="5915025" y="6515640"/>
            <a:ext cx="1684172" cy="169277"/>
          </a:xfrm>
          <a:prstGeom prst="rect">
            <a:avLst/>
          </a:prstGeom>
          <a:noFill/>
          <a:ln w="9525" algn="ctr">
            <a:noFill/>
            <a:miter lim="800000"/>
            <a:headEnd/>
            <a:tailEnd/>
          </a:ln>
          <a:effectLst/>
        </p:spPr>
        <p:txBody>
          <a:bodyPr vert="horz" wrap="square" lIns="0" tIns="0" rIns="0" bIns="0" rtlCol="0">
            <a:spAutoFit/>
          </a:bodyPr>
          <a:lstStyle/>
          <a:p>
            <a:pPr algn="l"/>
            <a:endParaRPr lang="en-GB" sz="1100" b="0" i="0" u="none" dirty="0" smtClean="0">
              <a:solidFill>
                <a:srgbClr val="666666"/>
              </a:solidFill>
              <a:latin typeface="Arial"/>
              <a:cs typeface="Arial" pitchFamily="34" charset="0"/>
            </a:endParaRPr>
          </a:p>
        </p:txBody>
      </p:sp>
      <p:pic>
        <p:nvPicPr>
          <p:cNvPr id="14" name="Image 13" descr="CGI Logo 2012.emf"/>
          <p:cNvPicPr/>
          <p:nvPr userDrawn="1"/>
        </p:nvPicPr>
        <p:blipFill>
          <a:blip r:embed="rId3" cstate="print"/>
          <a:stretch>
            <a:fillRect/>
          </a:stretch>
        </p:blipFill>
        <p:spPr>
          <a:xfrm>
            <a:off x="7972425" y="6321940"/>
            <a:ext cx="723216" cy="333653"/>
          </a:xfrm>
          <a:prstGeom prst="rect">
            <a:avLst/>
          </a:prstGeom>
        </p:spPr>
      </p:pic>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Ordre du jour">
    <p:spTree>
      <p:nvGrpSpPr>
        <p:cNvPr id="1" name=""/>
        <p:cNvGrpSpPr/>
        <p:nvPr/>
      </p:nvGrpSpPr>
      <p:grpSpPr>
        <a:xfrm>
          <a:off x="0" y="0"/>
          <a:ext cx="0" cy="0"/>
          <a:chOff x="0" y="0"/>
          <a:chExt cx="0" cy="0"/>
        </a:xfrm>
      </p:grpSpPr>
      <p:pic>
        <p:nvPicPr>
          <p:cNvPr id="14" name="Image 13" descr="footer-Beet.jpg"/>
          <p:cNvPicPr>
            <a:picLocks noChangeAspect="1"/>
          </p:cNvPicPr>
          <p:nvPr userDrawn="1"/>
        </p:nvPicPr>
        <p:blipFill>
          <a:blip r:embed="rId2" cstate="print"/>
          <a:stretch>
            <a:fillRect/>
          </a:stretch>
        </p:blipFill>
        <p:spPr>
          <a:xfrm>
            <a:off x="0" y="5538140"/>
            <a:ext cx="9144000" cy="1328738"/>
          </a:xfrm>
          <a:prstGeom prst="rect">
            <a:avLst/>
          </a:prstGeom>
        </p:spPr>
      </p:pic>
      <p:sp>
        <p:nvSpPr>
          <p:cNvPr id="15" name="Slide Number Placeholder 5"/>
          <p:cNvSpPr>
            <a:spLocks noGrp="1"/>
          </p:cNvSpPr>
          <p:nvPr>
            <p:ph type="sldNum" sz="quarter" idx="12"/>
          </p:nvPr>
        </p:nvSpPr>
        <p:spPr>
          <a:xfrm>
            <a:off x="4182771" y="6516090"/>
            <a:ext cx="778457" cy="241200"/>
          </a:xfrm>
          <a:prstGeom prst="rect">
            <a:avLst/>
          </a:prstGeom>
        </p:spPr>
        <p:txBody>
          <a:bodyPr wrap="none" lIns="0" tIns="0" rIns="0" bIns="0" anchor="t" anchorCtr="0">
            <a:noAutofit/>
          </a:bodyPr>
          <a:lstStyle>
            <a:lvl1pPr algn="ctr">
              <a:defRPr lang="en-GB" sz="1100" kern="1200" noProof="0" dirty="0" smtClean="0">
                <a:solidFill>
                  <a:srgbClr val="666666"/>
                </a:solidFill>
                <a:latin typeface="Arial" pitchFamily="34" charset="0"/>
                <a:ea typeface="+mn-ea"/>
                <a:cs typeface="Arial" pitchFamily="34" charset="0"/>
              </a:defRPr>
            </a:lvl1pPr>
          </a:lstStyle>
          <a:p>
            <a:fld id="{525A3C56-E491-49B2-93F3-63532DF516BC}" type="slidenum">
              <a:rPr lang="en-GB" smtClean="0"/>
              <a:pPr/>
              <a:t>‹N°›</a:t>
            </a:fld>
            <a:endParaRPr lang="en-GB" dirty="0"/>
          </a:p>
        </p:txBody>
      </p:sp>
      <p:sp>
        <p:nvSpPr>
          <p:cNvPr id="10" name="Title Placeholder 1"/>
          <p:cNvSpPr>
            <a:spLocks noGrp="1"/>
          </p:cNvSpPr>
          <p:nvPr>
            <p:ph type="title" hasCustomPrompt="1"/>
          </p:nvPr>
        </p:nvSpPr>
        <p:spPr>
          <a:xfrm>
            <a:off x="447675" y="185739"/>
            <a:ext cx="8239125" cy="920750"/>
          </a:xfrm>
          <a:prstGeom prst="rect">
            <a:avLst/>
          </a:prstGeom>
        </p:spPr>
        <p:txBody>
          <a:bodyPr vert="horz" lIns="0" tIns="0" rIns="0" bIns="0" rtlCol="0" anchor="ctr" anchorCtr="0">
            <a:normAutofit/>
          </a:bodyPr>
          <a:lstStyle/>
          <a:p>
            <a:r>
              <a:rPr lang="fr-CA" noProof="0" dirty="0" smtClean="0"/>
              <a:t>Cliquer pour ajouter un titre</a:t>
            </a:r>
            <a:endParaRPr lang="en-GB" noProof="0" dirty="0"/>
          </a:p>
        </p:txBody>
      </p:sp>
      <p:sp>
        <p:nvSpPr>
          <p:cNvPr id="11" name="Content Placeholder 20"/>
          <p:cNvSpPr>
            <a:spLocks noGrp="1"/>
          </p:cNvSpPr>
          <p:nvPr>
            <p:ph sz="quarter" idx="17" hasCustomPrompt="1"/>
          </p:nvPr>
        </p:nvSpPr>
        <p:spPr>
          <a:xfrm>
            <a:off x="449264" y="1266825"/>
            <a:ext cx="3956050" cy="4886325"/>
          </a:xfrm>
          <a:prstGeom prst="rect">
            <a:avLst/>
          </a:prstGeom>
        </p:spPr>
        <p:txBody>
          <a:bodyPr lIns="0" tIns="0" rIns="0" bIns="0">
            <a:normAutofit/>
          </a:bodyPr>
          <a:lstStyle>
            <a:lvl1pPr marL="0" indent="0">
              <a:spcBef>
                <a:spcPts val="500"/>
              </a:spcBef>
              <a:buClr>
                <a:schemeClr val="accent1"/>
              </a:buClr>
              <a:buSzPct val="110000"/>
              <a:buFont typeface="Arial" pitchFamily="34" charset="0"/>
              <a:buNone/>
              <a:defRPr sz="2000">
                <a:solidFill>
                  <a:schemeClr val="tx1"/>
                </a:solidFill>
                <a:latin typeface="Arial" pitchFamily="34" charset="0"/>
              </a:defRPr>
            </a:lvl1pPr>
            <a:lvl2pPr marL="263525" indent="-263525">
              <a:spcBef>
                <a:spcPts val="500"/>
              </a:spcBef>
              <a:buClr>
                <a:schemeClr val="accent1"/>
              </a:buClr>
              <a:buSzPct val="110000"/>
              <a:buFont typeface="Arial" pitchFamily="34" charset="0"/>
              <a:buChar char="•"/>
              <a:defRPr sz="2000" baseline="0">
                <a:solidFill>
                  <a:schemeClr val="tx1"/>
                </a:solidFill>
                <a:latin typeface="Arial" pitchFamily="34" charset="0"/>
              </a:defRPr>
            </a:lvl2pPr>
            <a:lvl3pPr marL="536575" indent="-273050">
              <a:spcBef>
                <a:spcPts val="500"/>
              </a:spcBef>
              <a:buClr>
                <a:schemeClr val="accent1"/>
              </a:buClr>
              <a:buSzPct val="110000"/>
              <a:buFont typeface="Arial" pitchFamily="34" charset="0"/>
              <a:buChar char="•"/>
              <a:defRPr sz="1800">
                <a:solidFill>
                  <a:schemeClr val="tx1"/>
                </a:solidFill>
                <a:latin typeface="Arial" pitchFamily="34" charset="0"/>
              </a:defRPr>
            </a:lvl3pPr>
            <a:lvl4pPr marL="811213" indent="-274638">
              <a:spcBef>
                <a:spcPts val="500"/>
              </a:spcBef>
              <a:buClr>
                <a:schemeClr val="accent1"/>
              </a:buClr>
              <a:buSzPct val="110000"/>
              <a:buFont typeface="Arial" pitchFamily="34" charset="0"/>
              <a:buChar char="•"/>
              <a:defRPr sz="1600">
                <a:solidFill>
                  <a:schemeClr val="tx1"/>
                </a:solidFill>
                <a:latin typeface="Arial" pitchFamily="34" charset="0"/>
              </a:defRPr>
            </a:lvl4pPr>
            <a:lvl5pPr marL="1074738" indent="-263525">
              <a:spcBef>
                <a:spcPts val="500"/>
              </a:spcBef>
              <a:buClr>
                <a:schemeClr val="accent1"/>
              </a:buClr>
              <a:buSzPct val="110000"/>
              <a:buFont typeface="Arial" pitchFamily="34" charset="0"/>
              <a:buChar char="•"/>
              <a:defRPr sz="1400">
                <a:solidFill>
                  <a:schemeClr val="tx1"/>
                </a:solidFill>
                <a:latin typeface="Arial" pitchFamily="34" charset="0"/>
              </a:defRPr>
            </a:lvl5pPr>
            <a:lvl6pPr marL="1136650" indent="-215900">
              <a:spcBef>
                <a:spcPts val="500"/>
              </a:spcBef>
              <a:buClr>
                <a:schemeClr val="tx1">
                  <a:lumMod val="60000"/>
                  <a:lumOff val="40000"/>
                </a:schemeClr>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fr-CA" noProof="0" dirty="0" smtClean="0"/>
              <a:t>Cliquer pour ajouter du texte</a:t>
            </a:r>
          </a:p>
          <a:p>
            <a:pPr lvl="1"/>
            <a:r>
              <a:rPr lang="fr-CA" noProof="0" dirty="0" smtClean="0"/>
              <a:t>Deuxième niveau</a:t>
            </a:r>
          </a:p>
          <a:p>
            <a:pPr lvl="2"/>
            <a:r>
              <a:rPr lang="fr-CA" noProof="0" dirty="0" smtClean="0"/>
              <a:t>Troisième niveau</a:t>
            </a:r>
          </a:p>
          <a:p>
            <a:pPr lvl="3"/>
            <a:r>
              <a:rPr lang="fr-CA" noProof="0" dirty="0" smtClean="0"/>
              <a:t>Quatrième niveau</a:t>
            </a:r>
          </a:p>
          <a:p>
            <a:pPr lvl="4"/>
            <a:r>
              <a:rPr lang="fr-CA" noProof="0" dirty="0" smtClean="0"/>
              <a:t>Cinquième niveau</a:t>
            </a:r>
          </a:p>
        </p:txBody>
      </p:sp>
      <p:sp>
        <p:nvSpPr>
          <p:cNvPr id="12" name="Content Placeholder 20"/>
          <p:cNvSpPr>
            <a:spLocks noGrp="1"/>
          </p:cNvSpPr>
          <p:nvPr>
            <p:ph sz="quarter" idx="23" hasCustomPrompt="1"/>
          </p:nvPr>
        </p:nvSpPr>
        <p:spPr>
          <a:xfrm>
            <a:off x="4741416" y="1266825"/>
            <a:ext cx="3956050" cy="4886325"/>
          </a:xfrm>
          <a:prstGeom prst="rect">
            <a:avLst/>
          </a:prstGeom>
        </p:spPr>
        <p:txBody>
          <a:bodyPr lIns="0" tIns="0" rIns="0" bIns="0">
            <a:normAutofit/>
          </a:bodyPr>
          <a:lstStyle>
            <a:lvl1pPr marL="0" indent="0">
              <a:spcBef>
                <a:spcPts val="500"/>
              </a:spcBef>
              <a:buClr>
                <a:schemeClr val="accent1"/>
              </a:buClr>
              <a:buSzPct val="110000"/>
              <a:buFont typeface="Arial" pitchFamily="34" charset="0"/>
              <a:buNone/>
              <a:defRPr sz="2000">
                <a:solidFill>
                  <a:schemeClr val="tx1"/>
                </a:solidFill>
                <a:latin typeface="Arial" pitchFamily="34" charset="0"/>
              </a:defRPr>
            </a:lvl1pPr>
            <a:lvl2pPr marL="263525" indent="-263525">
              <a:spcBef>
                <a:spcPts val="500"/>
              </a:spcBef>
              <a:buClr>
                <a:schemeClr val="accent1"/>
              </a:buClr>
              <a:buSzPct val="110000"/>
              <a:buFont typeface="Arial" pitchFamily="34" charset="0"/>
              <a:buChar char="•"/>
              <a:defRPr sz="2000" baseline="0">
                <a:solidFill>
                  <a:schemeClr val="tx1"/>
                </a:solidFill>
                <a:latin typeface="Arial" pitchFamily="34" charset="0"/>
              </a:defRPr>
            </a:lvl2pPr>
            <a:lvl3pPr marL="536575" indent="-273050">
              <a:spcBef>
                <a:spcPts val="500"/>
              </a:spcBef>
              <a:buClr>
                <a:schemeClr val="accent1"/>
              </a:buClr>
              <a:buSzPct val="110000"/>
              <a:buFont typeface="Arial" pitchFamily="34" charset="0"/>
              <a:buChar char="•"/>
              <a:defRPr sz="1800">
                <a:solidFill>
                  <a:schemeClr val="tx1"/>
                </a:solidFill>
                <a:latin typeface="Arial" pitchFamily="34" charset="0"/>
              </a:defRPr>
            </a:lvl3pPr>
            <a:lvl4pPr marL="811213" indent="-274638">
              <a:spcBef>
                <a:spcPts val="500"/>
              </a:spcBef>
              <a:buClr>
                <a:schemeClr val="accent1"/>
              </a:buClr>
              <a:buSzPct val="110000"/>
              <a:buFont typeface="Arial" pitchFamily="34" charset="0"/>
              <a:buChar char="•"/>
              <a:defRPr sz="1600">
                <a:solidFill>
                  <a:schemeClr val="tx1"/>
                </a:solidFill>
                <a:latin typeface="Arial" pitchFamily="34" charset="0"/>
              </a:defRPr>
            </a:lvl4pPr>
            <a:lvl5pPr marL="1074738" indent="-263525">
              <a:spcBef>
                <a:spcPts val="500"/>
              </a:spcBef>
              <a:buClr>
                <a:schemeClr val="accent1"/>
              </a:buClr>
              <a:buSzPct val="110000"/>
              <a:buFont typeface="Arial" pitchFamily="34" charset="0"/>
              <a:buChar char="•"/>
              <a:defRPr sz="1400">
                <a:solidFill>
                  <a:schemeClr val="tx1"/>
                </a:solidFill>
                <a:latin typeface="Arial" pitchFamily="34" charset="0"/>
              </a:defRPr>
            </a:lvl5pPr>
            <a:lvl6pPr marL="1136650" indent="-215900">
              <a:spcBef>
                <a:spcPts val="500"/>
              </a:spcBef>
              <a:buClr>
                <a:schemeClr val="tx1">
                  <a:lumMod val="60000"/>
                  <a:lumOff val="40000"/>
                </a:schemeClr>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fr-CA" noProof="0" dirty="0" smtClean="0"/>
              <a:t>Cliquer pour ajouter du texte</a:t>
            </a:r>
          </a:p>
          <a:p>
            <a:pPr lvl="1"/>
            <a:r>
              <a:rPr lang="fr-CA" noProof="0" dirty="0" smtClean="0"/>
              <a:t>Deuxième niveau</a:t>
            </a:r>
          </a:p>
          <a:p>
            <a:pPr lvl="2"/>
            <a:r>
              <a:rPr lang="fr-CA" noProof="0" dirty="0" smtClean="0"/>
              <a:t>Troisième niveau</a:t>
            </a:r>
          </a:p>
          <a:p>
            <a:pPr lvl="3"/>
            <a:r>
              <a:rPr lang="fr-CA" noProof="0" dirty="0" smtClean="0"/>
              <a:t>Quatrième niveau</a:t>
            </a:r>
          </a:p>
          <a:p>
            <a:pPr lvl="4"/>
            <a:r>
              <a:rPr lang="fr-CA" noProof="0" dirty="0" smtClean="0"/>
              <a:t>Cinquième niveau</a:t>
            </a:r>
          </a:p>
        </p:txBody>
      </p:sp>
      <p:sp>
        <p:nvSpPr>
          <p:cNvPr id="13" name="TextBox 12" descr="CONFIDENTIAL_TAG_0xFFEE"/>
          <p:cNvSpPr txBox="1"/>
          <p:nvPr userDrawn="1"/>
        </p:nvSpPr>
        <p:spPr bwMode="auto">
          <a:xfrm>
            <a:off x="5915025" y="6515640"/>
            <a:ext cx="1684172" cy="169277"/>
          </a:xfrm>
          <a:prstGeom prst="rect">
            <a:avLst/>
          </a:prstGeom>
          <a:noFill/>
          <a:ln w="9525" algn="ctr">
            <a:noFill/>
            <a:miter lim="800000"/>
            <a:headEnd/>
            <a:tailEnd/>
          </a:ln>
          <a:effectLst/>
        </p:spPr>
        <p:txBody>
          <a:bodyPr vert="horz" wrap="square" lIns="0" tIns="0" rIns="0" bIns="0" rtlCol="0">
            <a:spAutoFit/>
          </a:bodyPr>
          <a:lstStyle/>
          <a:p>
            <a:pPr algn="l"/>
            <a:endParaRPr lang="en-GB" sz="1100" b="0" i="0" u="none" dirty="0" smtClean="0">
              <a:solidFill>
                <a:srgbClr val="666666"/>
              </a:solidFill>
              <a:latin typeface="Arial"/>
              <a:cs typeface="Arial" pitchFamily="34" charset="0"/>
            </a:endParaRPr>
          </a:p>
        </p:txBody>
      </p:sp>
      <p:pic>
        <p:nvPicPr>
          <p:cNvPr id="16" name="Image 15" descr="CGI Logo 2012.emf"/>
          <p:cNvPicPr/>
          <p:nvPr userDrawn="1"/>
        </p:nvPicPr>
        <p:blipFill>
          <a:blip r:embed="rId3" cstate="print"/>
          <a:stretch>
            <a:fillRect/>
          </a:stretch>
        </p:blipFill>
        <p:spPr>
          <a:xfrm>
            <a:off x="7972425" y="6321940"/>
            <a:ext cx="723216" cy="333653"/>
          </a:xfrm>
          <a:prstGeom prst="rect">
            <a:avLst/>
          </a:prstGeom>
        </p:spPr>
      </p:pic>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En-tête de section">
    <p:spTree>
      <p:nvGrpSpPr>
        <p:cNvPr id="1" name=""/>
        <p:cNvGrpSpPr/>
        <p:nvPr/>
      </p:nvGrpSpPr>
      <p:grpSpPr>
        <a:xfrm>
          <a:off x="0" y="0"/>
          <a:ext cx="0" cy="0"/>
          <a:chOff x="0" y="0"/>
          <a:chExt cx="0" cy="0"/>
        </a:xfrm>
      </p:grpSpPr>
      <p:pic>
        <p:nvPicPr>
          <p:cNvPr id="39" name="Image 15" descr="section.jpg &lt;IGNORE&gt;"/>
          <p:cNvPicPr>
            <a:picLocks noChangeAspect="1"/>
          </p:cNvPicPr>
          <p:nvPr userDrawn="1"/>
        </p:nvPicPr>
        <p:blipFill>
          <a:blip r:embed="rId2" cstate="print"/>
          <a:stretch>
            <a:fillRect/>
          </a:stretch>
        </p:blipFill>
        <p:spPr>
          <a:xfrm>
            <a:off x="0" y="2286000"/>
            <a:ext cx="9144000" cy="2286000"/>
          </a:xfrm>
          <a:prstGeom prst="rect">
            <a:avLst/>
          </a:prstGeom>
        </p:spPr>
      </p:pic>
      <p:pic>
        <p:nvPicPr>
          <p:cNvPr id="41" name="Picture 40" descr="&lt;IGNORE&gt;"/>
          <p:cNvPicPr>
            <a:picLocks noChangeAspect="1"/>
          </p:cNvPicPr>
          <p:nvPr userDrawn="1"/>
        </p:nvPicPr>
        <p:blipFill>
          <a:blip r:embed="rId3" cstate="print"/>
          <a:stretch>
            <a:fillRect/>
          </a:stretch>
        </p:blipFill>
        <p:spPr>
          <a:xfrm>
            <a:off x="0" y="0"/>
            <a:ext cx="9144000" cy="6858000"/>
          </a:xfrm>
          <a:prstGeom prst="rect">
            <a:avLst/>
          </a:prstGeom>
        </p:spPr>
      </p:pic>
      <p:sp>
        <p:nvSpPr>
          <p:cNvPr id="2" name="Title 1"/>
          <p:cNvSpPr>
            <a:spLocks noGrp="1"/>
          </p:cNvSpPr>
          <p:nvPr>
            <p:ph type="ctrTitle" hasCustomPrompt="1"/>
          </p:nvPr>
        </p:nvSpPr>
        <p:spPr>
          <a:xfrm>
            <a:off x="447674" y="253048"/>
            <a:ext cx="8251825" cy="605254"/>
          </a:xfrm>
        </p:spPr>
        <p:txBody>
          <a:bodyPr wrap="square" lIns="0" tIns="0" rIns="0" bIns="0">
            <a:noAutofit/>
          </a:bodyPr>
          <a:lstStyle>
            <a:lvl1pPr algn="l">
              <a:defRPr sz="3900" baseline="0">
                <a:solidFill>
                  <a:schemeClr val="tx2"/>
                </a:solidFill>
              </a:defRPr>
            </a:lvl1pPr>
          </a:lstStyle>
          <a:p>
            <a:r>
              <a:rPr lang="fr-CA" noProof="0" dirty="0" smtClean="0"/>
              <a:t>Cliquer pour ajouter un titre</a:t>
            </a:r>
            <a:endParaRPr lang="en-GB" noProof="0" dirty="0"/>
          </a:p>
        </p:txBody>
      </p:sp>
      <p:sp>
        <p:nvSpPr>
          <p:cNvPr id="13" name="Subtitle 2"/>
          <p:cNvSpPr>
            <a:spLocks noGrp="1"/>
          </p:cNvSpPr>
          <p:nvPr>
            <p:ph type="subTitle" idx="1" hasCustomPrompt="1"/>
          </p:nvPr>
        </p:nvSpPr>
        <p:spPr>
          <a:xfrm>
            <a:off x="447675" y="855981"/>
            <a:ext cx="8251825" cy="629920"/>
          </a:xfrm>
          <a:prstGeom prst="rect">
            <a:avLst/>
          </a:prstGeom>
        </p:spPr>
        <p:txBody>
          <a:bodyPr lIns="0" tIns="0" rIns="0" bIns="0" anchor="t" anchorCtr="0">
            <a:noAutofit/>
          </a:bodyPr>
          <a:lstStyle>
            <a:lvl1pPr marL="0" indent="0" algn="l">
              <a:buNone/>
              <a:defRPr sz="3900">
                <a:solidFill>
                  <a:schemeClr val="tx1"/>
                </a:solidFill>
                <a:latin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CA" noProof="0" dirty="0" smtClean="0"/>
              <a:t>Cliquer pour ajouter un sous-titre</a:t>
            </a:r>
            <a:endParaRPr lang="en-GB" noProof="0" dirty="0"/>
          </a:p>
        </p:txBody>
      </p:sp>
      <p:pic>
        <p:nvPicPr>
          <p:cNvPr id="35" name="Image 34" descr="CGI Logo 2012.emf"/>
          <p:cNvPicPr/>
          <p:nvPr userDrawn="1"/>
        </p:nvPicPr>
        <p:blipFill>
          <a:blip r:embed="rId4" cstate="print"/>
          <a:stretch>
            <a:fillRect/>
          </a:stretch>
        </p:blipFill>
        <p:spPr>
          <a:xfrm>
            <a:off x="7508363" y="5823752"/>
            <a:ext cx="1194965" cy="551293"/>
          </a:xfrm>
          <a:prstGeom prst="rect">
            <a:avLst/>
          </a:prstGeom>
        </p:spPr>
      </p:pic>
      <p:pic>
        <p:nvPicPr>
          <p:cNvPr id="36" name="Image 35" descr="EN tagline.emf"/>
          <p:cNvPicPr/>
          <p:nvPr userDrawn="1"/>
        </p:nvPicPr>
        <p:blipFill>
          <a:blip r:embed="rId5" cstate="print"/>
          <a:stretch>
            <a:fillRect/>
          </a:stretch>
        </p:blipFill>
        <p:spPr>
          <a:xfrm>
            <a:off x="7065959" y="6551700"/>
            <a:ext cx="1740295" cy="137078"/>
          </a:xfrm>
          <a:prstGeom prst="rect">
            <a:avLst/>
          </a:prstGeom>
        </p:spPr>
      </p:pic>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En-tête de section 2">
    <p:spTree>
      <p:nvGrpSpPr>
        <p:cNvPr id="1" name=""/>
        <p:cNvGrpSpPr/>
        <p:nvPr/>
      </p:nvGrpSpPr>
      <p:grpSpPr>
        <a:xfrm>
          <a:off x="0" y="0"/>
          <a:ext cx="0" cy="0"/>
          <a:chOff x="0" y="0"/>
          <a:chExt cx="0" cy="0"/>
        </a:xfrm>
      </p:grpSpPr>
      <p:pic>
        <p:nvPicPr>
          <p:cNvPr id="41" name="Picture 6" descr="cover_bg_beet_part2.jpg  &lt;IGNORE&gt;"/>
          <p:cNvPicPr>
            <a:picLocks/>
          </p:cNvPicPr>
          <p:nvPr userDrawn="1"/>
        </p:nvPicPr>
        <p:blipFill>
          <a:blip r:embed="rId2" cstate="print"/>
          <a:stretch>
            <a:fillRect/>
          </a:stretch>
        </p:blipFill>
        <p:spPr>
          <a:xfrm>
            <a:off x="0" y="0"/>
            <a:ext cx="9144000" cy="6858000"/>
          </a:xfrm>
          <a:prstGeom prst="rect">
            <a:avLst/>
          </a:prstGeom>
        </p:spPr>
      </p:pic>
      <p:pic>
        <p:nvPicPr>
          <p:cNvPr id="40" name="Image 15" descr="section.jpg &lt;IGNORE&gt;"/>
          <p:cNvPicPr>
            <a:picLocks noChangeAspect="1"/>
          </p:cNvPicPr>
          <p:nvPr userDrawn="1"/>
        </p:nvPicPr>
        <p:blipFill>
          <a:blip r:embed="rId3" cstate="print"/>
          <a:stretch>
            <a:fillRect/>
          </a:stretch>
        </p:blipFill>
        <p:spPr>
          <a:xfrm>
            <a:off x="0" y="2286000"/>
            <a:ext cx="9144000" cy="2286000"/>
          </a:xfrm>
          <a:prstGeom prst="rect">
            <a:avLst/>
          </a:prstGeom>
        </p:spPr>
      </p:pic>
      <p:pic>
        <p:nvPicPr>
          <p:cNvPr id="42" name="Picture 7" descr="bg_connectors.png &lt;IGNORE&gt;"/>
          <p:cNvPicPr>
            <a:picLocks noChangeAspect="1"/>
          </p:cNvPicPr>
          <p:nvPr userDrawn="1"/>
        </p:nvPicPr>
        <p:blipFill>
          <a:blip r:embed="rId4" cstate="print"/>
          <a:stretch>
            <a:fillRect/>
          </a:stretch>
        </p:blipFill>
        <p:spPr>
          <a:xfrm>
            <a:off x="0" y="0"/>
            <a:ext cx="9144000" cy="6858000"/>
          </a:xfrm>
          <a:prstGeom prst="rect">
            <a:avLst/>
          </a:prstGeom>
        </p:spPr>
      </p:pic>
      <p:sp>
        <p:nvSpPr>
          <p:cNvPr id="2" name="Title 1"/>
          <p:cNvSpPr>
            <a:spLocks noGrp="1"/>
          </p:cNvSpPr>
          <p:nvPr>
            <p:ph type="ctrTitle" hasCustomPrompt="1"/>
          </p:nvPr>
        </p:nvSpPr>
        <p:spPr bwMode="gray">
          <a:xfrm>
            <a:off x="447674" y="253048"/>
            <a:ext cx="8251826" cy="605254"/>
          </a:xfrm>
        </p:spPr>
        <p:txBody>
          <a:bodyPr wrap="square" lIns="0" tIns="0" rIns="0" bIns="0">
            <a:noAutofit/>
          </a:bodyPr>
          <a:lstStyle>
            <a:lvl1pPr algn="l">
              <a:defRPr sz="3900" baseline="0">
                <a:solidFill>
                  <a:srgbClr val="FFFFFF"/>
                </a:solidFill>
              </a:defRPr>
            </a:lvl1pPr>
          </a:lstStyle>
          <a:p>
            <a:r>
              <a:rPr lang="fr-CA" noProof="0" dirty="0" smtClean="0"/>
              <a:t>Cliquer pour ajouter un titre</a:t>
            </a:r>
            <a:endParaRPr lang="en-GB" noProof="0" dirty="0"/>
          </a:p>
        </p:txBody>
      </p:sp>
      <p:sp>
        <p:nvSpPr>
          <p:cNvPr id="13" name="Subtitle 2"/>
          <p:cNvSpPr>
            <a:spLocks noGrp="1"/>
          </p:cNvSpPr>
          <p:nvPr>
            <p:ph type="subTitle" idx="1" hasCustomPrompt="1"/>
          </p:nvPr>
        </p:nvSpPr>
        <p:spPr bwMode="gray">
          <a:xfrm>
            <a:off x="447675" y="855981"/>
            <a:ext cx="8251825" cy="629920"/>
          </a:xfrm>
          <a:prstGeom prst="rect">
            <a:avLst/>
          </a:prstGeom>
        </p:spPr>
        <p:txBody>
          <a:bodyPr lIns="0" tIns="0" rIns="0" bIns="0" anchor="t" anchorCtr="0">
            <a:noAutofit/>
          </a:bodyPr>
          <a:lstStyle>
            <a:lvl1pPr marL="0" indent="0" algn="l">
              <a:buNone/>
              <a:defRPr sz="3900">
                <a:solidFill>
                  <a:srgbClr val="FFFFFF"/>
                </a:solidFill>
                <a:latin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CA" noProof="0" dirty="0" smtClean="0"/>
              <a:t>Cliquer pour ajouter un sous-titre</a:t>
            </a:r>
            <a:endParaRPr lang="en-GB" noProof="0" dirty="0"/>
          </a:p>
        </p:txBody>
      </p:sp>
      <p:pic>
        <p:nvPicPr>
          <p:cNvPr id="36" name="Image 35" descr="CGI Logo 2012.emf"/>
          <p:cNvPicPr/>
          <p:nvPr userDrawn="1"/>
        </p:nvPicPr>
        <p:blipFill>
          <a:blip r:embed="rId5" cstate="print"/>
          <a:stretch>
            <a:fillRect/>
          </a:stretch>
        </p:blipFill>
        <p:spPr>
          <a:xfrm>
            <a:off x="7513465" y="5823752"/>
            <a:ext cx="1184761" cy="551293"/>
          </a:xfrm>
          <a:prstGeom prst="rect">
            <a:avLst/>
          </a:prstGeom>
        </p:spPr>
      </p:pic>
      <p:pic>
        <p:nvPicPr>
          <p:cNvPr id="37" name="Image 36" descr="EN tagline.emf"/>
          <p:cNvPicPr/>
          <p:nvPr userDrawn="1"/>
        </p:nvPicPr>
        <p:blipFill>
          <a:blip r:embed="rId6" cstate="print"/>
          <a:stretch>
            <a:fillRect/>
          </a:stretch>
        </p:blipFill>
        <p:spPr>
          <a:xfrm>
            <a:off x="7065959" y="6552153"/>
            <a:ext cx="1740295" cy="136172"/>
          </a:xfrm>
          <a:prstGeom prst="rect">
            <a:avLst/>
          </a:prstGeom>
        </p:spPr>
      </p:pic>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47675" y="178077"/>
            <a:ext cx="8239125" cy="925509"/>
          </a:xfrm>
          <a:prstGeom prst="rect">
            <a:avLst/>
          </a:prstGeom>
        </p:spPr>
        <p:txBody>
          <a:bodyPr vert="horz" lIns="0" tIns="0" rIns="0" bIns="0" rtlCol="0" anchor="ctr" anchorCtr="0">
            <a:normAutofit/>
          </a:bodyPr>
          <a:lstStyle/>
          <a:p>
            <a:r>
              <a:rPr lang="fr-CA" noProof="0" dirty="0" smtClean="0"/>
              <a:t>Cliquer pour ajouter un titre</a:t>
            </a:r>
            <a:endParaRPr lang="en-GB" noProof="0" dirty="0"/>
          </a:p>
        </p:txBody>
      </p:sp>
    </p:spTree>
  </p:cSld>
  <p:clrMap bg1="lt1" tx1="dk1" bg2="lt2" tx2="dk2" accent1="accent1" accent2="accent2" accent3="accent3" accent4="accent4" accent5="accent5" accent6="accent6" hlink="hlink" folHlink="folHlink"/>
  <p:sldLayoutIdLst>
    <p:sldLayoutId id="2147483649" r:id="rId1"/>
    <p:sldLayoutId id="2147483666" r:id="rId2"/>
    <p:sldLayoutId id="2147483674" r:id="rId3"/>
    <p:sldLayoutId id="2147483671" r:id="rId4"/>
    <p:sldLayoutId id="2147483678" r:id="rId5"/>
    <p:sldLayoutId id="2147483679" r:id="rId6"/>
    <p:sldLayoutId id="2147483665" r:id="rId7"/>
    <p:sldLayoutId id="2147483670" r:id="rId8"/>
    <p:sldLayoutId id="2147483692" r:id="rId9"/>
    <p:sldLayoutId id="2147483650" r:id="rId10"/>
    <p:sldLayoutId id="2147483667" r:id="rId11"/>
    <p:sldLayoutId id="2147483668" r:id="rId12"/>
    <p:sldLayoutId id="2147483687" r:id="rId13"/>
    <p:sldLayoutId id="2147483690" r:id="rId14"/>
    <p:sldLayoutId id="2147483691" r:id="rId15"/>
    <p:sldLayoutId id="2147483661" r:id="rId16"/>
    <p:sldLayoutId id="2147483660" r:id="rId17"/>
    <p:sldLayoutId id="2147483672" r:id="rId18"/>
  </p:sldLayoutIdLst>
  <p:timing>
    <p:tnLst>
      <p:par>
        <p:cTn id="1" dur="indefinite" restart="never" nodeType="tmRoot"/>
      </p:par>
    </p:tnLst>
  </p:timing>
  <p:hf hdr="0" ftr="0" dt="0"/>
  <p:txStyles>
    <p:titleStyle>
      <a:lvl1pPr algn="l" defTabSz="914400" rtl="0" eaLnBrk="1" latinLnBrk="0" hangingPunct="1">
        <a:spcBef>
          <a:spcPct val="0"/>
        </a:spcBef>
        <a:buNone/>
        <a:defRPr sz="3000" kern="1200">
          <a:solidFill>
            <a:schemeClr val="tx2"/>
          </a:solidFill>
          <a:latin typeface="Arial" pitchFamily="34" charset="0"/>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notesSlide" Target="../notesSlides/notesSlide1.xml"/><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2.xml"/><Relationship Id="rId1" Type="http://schemas.openxmlformats.org/officeDocument/2006/relationships/tags" Target="../tags/tag21.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4.xml"/><Relationship Id="rId1" Type="http://schemas.openxmlformats.org/officeDocument/2006/relationships/tags" Target="../tags/tag23.xml"/><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6.xml"/><Relationship Id="rId1" Type="http://schemas.openxmlformats.org/officeDocument/2006/relationships/tags" Target="../tags/tag25.xml"/><Relationship Id="rId4"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8.xml"/><Relationship Id="rId1" Type="http://schemas.openxmlformats.org/officeDocument/2006/relationships/tags" Target="../tags/tag27.xml"/><Relationship Id="rId4"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0.xml"/><Relationship Id="rId1" Type="http://schemas.openxmlformats.org/officeDocument/2006/relationships/tags" Target="../tags/tag29.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2.xml"/><Relationship Id="rId1" Type="http://schemas.openxmlformats.org/officeDocument/2006/relationships/tags" Target="../tags/tag31.xml"/><Relationship Id="rId4"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6.xml"/><Relationship Id="rId1" Type="http://schemas.openxmlformats.org/officeDocument/2006/relationships/tags" Target="../tags/tag33.xml"/></Relationships>
</file>

<file path=ppt/slides/_rels/slide2.xml.rels><?xml version="1.0" encoding="UTF-8" standalone="yes"?>
<Relationships xmlns="http://schemas.openxmlformats.org/package/2006/relationships"><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tags" Target="../tags/tag4.xml"/><Relationship Id="rId5" Type="http://schemas.openxmlformats.org/officeDocument/2006/relationships/notesSlide" Target="../notesSlides/notesSlide2.xml"/><Relationship Id="rId4"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tags" Target="../tags/tag8.xml"/><Relationship Id="rId1" Type="http://schemas.openxmlformats.org/officeDocument/2006/relationships/tags" Target="../tags/tag7.xml"/><Relationship Id="rId4"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0.xml"/><Relationship Id="rId1" Type="http://schemas.openxmlformats.org/officeDocument/2006/relationships/tags" Target="../tags/tag9.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2.xml"/><Relationship Id="rId1" Type="http://schemas.openxmlformats.org/officeDocument/2006/relationships/tags" Target="../tags/tag11.xml"/><Relationship Id="rId5" Type="http://schemas.openxmlformats.org/officeDocument/2006/relationships/image" Target="../media/image12.png"/><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tags" Target="../tags/tag14.xml"/><Relationship Id="rId1" Type="http://schemas.openxmlformats.org/officeDocument/2006/relationships/tags" Target="../tags/tag13.xml"/><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6.xml"/><Relationship Id="rId1" Type="http://schemas.openxmlformats.org/officeDocument/2006/relationships/tags" Target="../tags/tag15.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8.xml"/><Relationship Id="rId1" Type="http://schemas.openxmlformats.org/officeDocument/2006/relationships/tags" Target="../tags/tag17.xml"/><Relationship Id="rId5" Type="http://schemas.openxmlformats.org/officeDocument/2006/relationships/image" Target="../media/image13.png"/><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0.xml"/><Relationship Id="rId1" Type="http://schemas.openxmlformats.org/officeDocument/2006/relationships/tags" Target="../tags/tag19.xml"/><Relationship Id="rId4"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lt;TITLE&gt;{98.01701,649.6249,331.0641,35.37496}"/>
          <p:cNvSpPr>
            <a:spLocks noGrp="1"/>
          </p:cNvSpPr>
          <p:nvPr>
            <p:ph type="ctrTitle"/>
            <p:custDataLst>
              <p:tags r:id="rId1"/>
            </p:custDataLst>
          </p:nvPr>
        </p:nvSpPr>
        <p:spPr>
          <a:xfrm>
            <a:off x="449262" y="4204514"/>
            <a:ext cx="6314400" cy="1244816"/>
          </a:xfrm>
        </p:spPr>
        <p:txBody>
          <a:bodyPr/>
          <a:lstStyle/>
          <a:p>
            <a:r>
              <a:rPr lang="fr-CA" dirty="0" smtClean="0"/>
              <a:t>Formation </a:t>
            </a:r>
            <a:r>
              <a:rPr lang="fr-CA" dirty="0" err="1" smtClean="0"/>
              <a:t>Angular</a:t>
            </a:r>
            <a:r>
              <a:rPr lang="fr-CA" dirty="0" smtClean="0"/>
              <a:t/>
            </a:r>
            <a:br>
              <a:rPr lang="fr-CA" dirty="0" smtClean="0"/>
            </a:br>
            <a:r>
              <a:rPr lang="fr-CA" sz="3200" dirty="0" smtClean="0">
                <a:solidFill>
                  <a:schemeClr val="accent4"/>
                </a:solidFill>
              </a:rPr>
              <a:t>Introduction</a:t>
            </a:r>
            <a:endParaRPr lang="fr-CA" dirty="0">
              <a:solidFill>
                <a:schemeClr val="accent4"/>
              </a:solidFill>
            </a:endParaRPr>
          </a:p>
        </p:txBody>
      </p:sp>
      <p:sp>
        <p:nvSpPr>
          <p:cNvPr id="3" name="Subtitle 2" descr="&lt;NAME&gt;{59.64646,463.1029,450.4999,35.25}"/>
          <p:cNvSpPr>
            <a:spLocks noGrp="1"/>
          </p:cNvSpPr>
          <p:nvPr>
            <p:ph type="subTitle" idx="1"/>
            <p:custDataLst>
              <p:tags r:id="rId2"/>
            </p:custDataLst>
          </p:nvPr>
        </p:nvSpPr>
        <p:spPr>
          <a:xfrm>
            <a:off x="447675" y="5721349"/>
            <a:ext cx="5881407" cy="757510"/>
          </a:xfrm>
        </p:spPr>
        <p:txBody>
          <a:bodyPr>
            <a:normAutofit/>
          </a:bodyPr>
          <a:lstStyle/>
          <a:p>
            <a:r>
              <a:rPr lang="en-GB" dirty="0" smtClean="0"/>
              <a:t>Centre de Services Gironde</a:t>
            </a:r>
          </a:p>
          <a:p>
            <a:r>
              <a:rPr lang="en-GB" dirty="0" err="1" smtClean="0"/>
              <a:t>Novembre</a:t>
            </a:r>
            <a:r>
              <a:rPr lang="en-GB" dirty="0" smtClean="0"/>
              <a:t> 2019</a:t>
            </a:r>
          </a:p>
          <a:p>
            <a:endParaRPr lang="en-GB" dirty="0" smtClean="0"/>
          </a:p>
        </p:txBody>
      </p:sp>
      <p:sp>
        <p:nvSpPr>
          <p:cNvPr id="19" name="AutoShape 7"/>
          <p:cNvSpPr>
            <a:spLocks noChangeAspect="1" noChangeArrowheads="1" noTextEdit="1"/>
          </p:cNvSpPr>
          <p:nvPr>
            <p:custDataLst>
              <p:tags r:id="rId3"/>
            </p:custDataLst>
          </p:nvPr>
        </p:nvSpPr>
        <p:spPr bwMode="auto">
          <a:xfrm>
            <a:off x="5716800" y="2610000"/>
            <a:ext cx="528305" cy="150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GB" dirty="0">
              <a:latin typeface="Arial"/>
            </a:endParaRPr>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custDataLst>
              <p:tags r:id="rId1"/>
            </p:custDataLst>
          </p:nvPr>
        </p:nvSpPr>
        <p:spPr/>
        <p:txBody>
          <a:bodyPr/>
          <a:lstStyle/>
          <a:p>
            <a:r>
              <a:rPr lang="fr-CA" dirty="0" smtClean="0"/>
              <a:t>Data-</a:t>
            </a:r>
            <a:r>
              <a:rPr lang="fr-CA" dirty="0" err="1" smtClean="0"/>
              <a:t>binding</a:t>
            </a:r>
            <a:endParaRPr lang="fr-CA" dirty="0"/>
          </a:p>
        </p:txBody>
      </p:sp>
      <p:sp>
        <p:nvSpPr>
          <p:cNvPr id="19" name="Espace réservé du contenu 18"/>
          <p:cNvSpPr>
            <a:spLocks noGrp="1"/>
          </p:cNvSpPr>
          <p:nvPr>
            <p:ph sz="quarter" idx="17"/>
          </p:nvPr>
        </p:nvSpPr>
        <p:spPr/>
        <p:txBody>
          <a:bodyPr>
            <a:normAutofit/>
          </a:bodyPr>
          <a:lstStyle/>
          <a:p>
            <a:pPr marL="342900" lvl="0" indent="-342900">
              <a:buFont typeface="Arial" pitchFamily="34" charset="0"/>
              <a:buChar char="•"/>
            </a:pPr>
            <a:r>
              <a:rPr lang="fr-FR" dirty="0">
                <a:solidFill>
                  <a:schemeClr val="dk1"/>
                </a:solidFill>
                <a:latin typeface="Calibri"/>
                <a:ea typeface="Calibri"/>
                <a:cs typeface="Calibri"/>
                <a:sym typeface="Calibri"/>
              </a:rPr>
              <a:t>Mécanisme permettant de lier le modèle à la </a:t>
            </a:r>
            <a:r>
              <a:rPr lang="fr-FR" dirty="0" smtClean="0">
                <a:solidFill>
                  <a:schemeClr val="dk1"/>
                </a:solidFill>
                <a:latin typeface="Calibri"/>
                <a:ea typeface="Calibri"/>
                <a:cs typeface="Calibri"/>
                <a:sym typeface="Calibri"/>
              </a:rPr>
              <a:t>vue</a:t>
            </a:r>
            <a:endParaRPr lang="fr-FR" dirty="0">
              <a:solidFill>
                <a:schemeClr val="dk1"/>
              </a:solidFill>
              <a:latin typeface="Calibri"/>
              <a:ea typeface="Calibri"/>
              <a:cs typeface="Calibri"/>
              <a:sym typeface="Calibri"/>
            </a:endParaRPr>
          </a:p>
          <a:p>
            <a:endParaRPr lang="fr-FR" dirty="0" smtClean="0"/>
          </a:p>
          <a:p>
            <a:pPr lvl="0"/>
            <a:r>
              <a:rPr lang="fr-FR" sz="1200" dirty="0" smtClean="0">
                <a:solidFill>
                  <a:srgbClr val="548135"/>
                </a:solidFill>
                <a:latin typeface="Consolas" pitchFamily="49" charset="0"/>
                <a:ea typeface="Calibri"/>
                <a:cs typeface="Calibri"/>
                <a:sym typeface="Calibri"/>
              </a:rPr>
              <a:t>&lt;div&gt;</a:t>
            </a:r>
            <a:r>
              <a:rPr lang="fr-FR" sz="1200" dirty="0">
                <a:solidFill>
                  <a:srgbClr val="548135"/>
                </a:solidFill>
                <a:latin typeface="Consolas" pitchFamily="49" charset="0"/>
                <a:ea typeface="Calibri"/>
                <a:cs typeface="Calibri"/>
                <a:sym typeface="Calibri"/>
              </a:rPr>
              <a:t/>
            </a:r>
            <a:br>
              <a:rPr lang="fr-FR" sz="1200" dirty="0">
                <a:solidFill>
                  <a:srgbClr val="548135"/>
                </a:solidFill>
                <a:latin typeface="Consolas" pitchFamily="49" charset="0"/>
                <a:ea typeface="Calibri"/>
                <a:cs typeface="Calibri"/>
                <a:sym typeface="Calibri"/>
              </a:rPr>
            </a:br>
            <a:r>
              <a:rPr lang="fr-FR" sz="1200" dirty="0">
                <a:solidFill>
                  <a:srgbClr val="548135"/>
                </a:solidFill>
                <a:latin typeface="Consolas" pitchFamily="49" charset="0"/>
                <a:ea typeface="Calibri"/>
                <a:cs typeface="Calibri"/>
                <a:sym typeface="Calibri"/>
              </a:rPr>
              <a:t> </a:t>
            </a:r>
            <a:r>
              <a:rPr lang="fr-FR" sz="1200" dirty="0" smtClean="0">
                <a:solidFill>
                  <a:srgbClr val="548135"/>
                </a:solidFill>
                <a:latin typeface="Consolas" pitchFamily="49" charset="0"/>
                <a:ea typeface="Calibri"/>
                <a:cs typeface="Calibri"/>
                <a:sym typeface="Calibri"/>
              </a:rPr>
              <a:t> &lt;p&gt;</a:t>
            </a:r>
            <a:r>
              <a:rPr lang="fr-FR" sz="1200" dirty="0" smtClean="0">
                <a:latin typeface="Consolas" pitchFamily="49" charset="0"/>
                <a:ea typeface="Calibri"/>
                <a:cs typeface="Calibri"/>
                <a:sym typeface="Calibri"/>
              </a:rPr>
              <a:t>{{value1}}</a:t>
            </a:r>
            <a:r>
              <a:rPr lang="fr-FR" sz="1200" dirty="0" smtClean="0">
                <a:solidFill>
                  <a:srgbClr val="548135"/>
                </a:solidFill>
                <a:latin typeface="Consolas" pitchFamily="49" charset="0"/>
                <a:ea typeface="Calibri"/>
                <a:cs typeface="Calibri"/>
                <a:sym typeface="Calibri"/>
              </a:rPr>
              <a:t>&lt;/p&gt;</a:t>
            </a:r>
          </a:p>
          <a:p>
            <a:pPr lvl="0"/>
            <a:r>
              <a:rPr lang="fr-FR" sz="1200" dirty="0">
                <a:solidFill>
                  <a:srgbClr val="548135"/>
                </a:solidFill>
                <a:latin typeface="Consolas" pitchFamily="49" charset="0"/>
                <a:ea typeface="Calibri"/>
                <a:cs typeface="Calibri"/>
                <a:sym typeface="Calibri"/>
              </a:rPr>
              <a:t> </a:t>
            </a:r>
            <a:r>
              <a:rPr lang="fr-FR" sz="1200" dirty="0" smtClean="0">
                <a:solidFill>
                  <a:srgbClr val="548135"/>
                </a:solidFill>
                <a:latin typeface="Consolas" pitchFamily="49" charset="0"/>
                <a:ea typeface="Calibri"/>
                <a:cs typeface="Calibri"/>
                <a:sym typeface="Calibri"/>
              </a:rPr>
              <a:t> &lt;input </a:t>
            </a:r>
            <a:r>
              <a:rPr lang="fr-FR" sz="1200" dirty="0" smtClean="0">
                <a:solidFill>
                  <a:schemeClr val="dk1"/>
                </a:solidFill>
                <a:latin typeface="Consolas" pitchFamily="49" charset="0"/>
                <a:ea typeface="Calibri"/>
                <a:cs typeface="Calibri"/>
                <a:sym typeface="Calibri"/>
              </a:rPr>
              <a:t>[(</a:t>
            </a:r>
            <a:r>
              <a:rPr lang="fr-FR" sz="1200" dirty="0" err="1" smtClean="0">
                <a:solidFill>
                  <a:schemeClr val="dk1"/>
                </a:solidFill>
                <a:latin typeface="Consolas" pitchFamily="49" charset="0"/>
                <a:ea typeface="Calibri"/>
                <a:cs typeface="Calibri"/>
                <a:sym typeface="Calibri"/>
              </a:rPr>
              <a:t>ng</a:t>
            </a:r>
            <a:r>
              <a:rPr lang="fr-FR" sz="1200" dirty="0" smtClean="0">
                <a:solidFill>
                  <a:schemeClr val="dk1"/>
                </a:solidFill>
                <a:latin typeface="Consolas" pitchFamily="49" charset="0"/>
                <a:ea typeface="Calibri"/>
                <a:cs typeface="Calibri"/>
                <a:sym typeface="Calibri"/>
              </a:rPr>
              <a:t>-model)]="</a:t>
            </a:r>
            <a:r>
              <a:rPr lang="fr-FR" sz="1200" dirty="0" err="1" smtClean="0">
                <a:solidFill>
                  <a:srgbClr val="A5C261"/>
                </a:solidFill>
                <a:latin typeface="Consolas" pitchFamily="49" charset="0"/>
                <a:ea typeface="Calibri"/>
                <a:cs typeface="Calibri"/>
                <a:sym typeface="Calibri"/>
              </a:rPr>
              <a:t>user.firstName</a:t>
            </a:r>
            <a:r>
              <a:rPr lang="fr-FR" sz="1200" dirty="0">
                <a:solidFill>
                  <a:schemeClr val="dk1"/>
                </a:solidFill>
                <a:latin typeface="Consolas" pitchFamily="49" charset="0"/>
                <a:ea typeface="Calibri"/>
                <a:cs typeface="Calibri"/>
                <a:sym typeface="Calibri"/>
              </a:rPr>
              <a:t>"</a:t>
            </a:r>
            <a:r>
              <a:rPr lang="fr-FR" sz="1200" dirty="0">
                <a:solidFill>
                  <a:srgbClr val="548135"/>
                </a:solidFill>
                <a:latin typeface="Consolas" pitchFamily="49" charset="0"/>
                <a:ea typeface="Calibri"/>
                <a:cs typeface="Calibri"/>
                <a:sym typeface="Calibri"/>
              </a:rPr>
              <a:t>&gt; </a:t>
            </a:r>
            <a:r>
              <a:rPr lang="fr-FR" sz="1200" dirty="0">
                <a:solidFill>
                  <a:srgbClr val="E8BF6A"/>
                </a:solidFill>
                <a:latin typeface="Consolas" pitchFamily="49" charset="0"/>
                <a:ea typeface="Calibri"/>
                <a:cs typeface="Calibri"/>
                <a:sym typeface="Calibri"/>
              </a:rPr>
              <a:t/>
            </a:r>
            <a:br>
              <a:rPr lang="fr-FR" sz="1200" dirty="0">
                <a:solidFill>
                  <a:srgbClr val="E8BF6A"/>
                </a:solidFill>
                <a:latin typeface="Consolas" pitchFamily="49" charset="0"/>
                <a:ea typeface="Calibri"/>
                <a:cs typeface="Calibri"/>
                <a:sym typeface="Calibri"/>
              </a:rPr>
            </a:br>
            <a:r>
              <a:rPr lang="fr-FR" sz="1200" dirty="0">
                <a:solidFill>
                  <a:srgbClr val="E8BF6A"/>
                </a:solidFill>
                <a:latin typeface="Consolas" pitchFamily="49" charset="0"/>
                <a:ea typeface="Calibri"/>
                <a:cs typeface="Calibri"/>
                <a:sym typeface="Calibri"/>
              </a:rPr>
              <a:t>  </a:t>
            </a:r>
            <a:r>
              <a:rPr lang="fr-FR" sz="1200" dirty="0">
                <a:solidFill>
                  <a:srgbClr val="548135"/>
                </a:solidFill>
                <a:latin typeface="Consolas" pitchFamily="49" charset="0"/>
                <a:ea typeface="Calibri"/>
                <a:cs typeface="Calibri"/>
                <a:sym typeface="Calibri"/>
              </a:rPr>
              <a:t>&lt;</a:t>
            </a:r>
            <a:r>
              <a:rPr lang="fr-FR" sz="1200" dirty="0" err="1">
                <a:solidFill>
                  <a:srgbClr val="548135"/>
                </a:solidFill>
                <a:latin typeface="Consolas" pitchFamily="49" charset="0"/>
                <a:ea typeface="Calibri"/>
                <a:cs typeface="Calibri"/>
                <a:sym typeface="Calibri"/>
              </a:rPr>
              <a:t>button</a:t>
            </a:r>
            <a:r>
              <a:rPr lang="fr-FR" sz="1200" dirty="0">
                <a:solidFill>
                  <a:srgbClr val="548135"/>
                </a:solidFill>
                <a:latin typeface="Consolas" pitchFamily="49" charset="0"/>
                <a:ea typeface="Calibri"/>
                <a:cs typeface="Calibri"/>
                <a:sym typeface="Calibri"/>
              </a:rPr>
              <a:t> </a:t>
            </a:r>
            <a:r>
              <a:rPr lang="fr-FR" sz="1200" dirty="0">
                <a:solidFill>
                  <a:schemeClr val="dk1"/>
                </a:solidFill>
                <a:latin typeface="Consolas" pitchFamily="49" charset="0"/>
                <a:ea typeface="Calibri"/>
                <a:cs typeface="Calibri"/>
                <a:sym typeface="Calibri"/>
              </a:rPr>
              <a:t>[</a:t>
            </a:r>
            <a:r>
              <a:rPr lang="fr-FR" sz="1200" dirty="0" err="1">
                <a:solidFill>
                  <a:schemeClr val="dk1"/>
                </a:solidFill>
                <a:latin typeface="Consolas" pitchFamily="49" charset="0"/>
                <a:ea typeface="Calibri"/>
                <a:cs typeface="Calibri"/>
                <a:sym typeface="Calibri"/>
              </a:rPr>
              <a:t>disabled</a:t>
            </a:r>
            <a:r>
              <a:rPr lang="fr-FR" sz="1200" dirty="0">
                <a:solidFill>
                  <a:schemeClr val="dk1"/>
                </a:solidFill>
                <a:latin typeface="Consolas" pitchFamily="49" charset="0"/>
                <a:ea typeface="Calibri"/>
                <a:cs typeface="Calibri"/>
                <a:sym typeface="Calibri"/>
              </a:rPr>
              <a:t>]="</a:t>
            </a:r>
            <a:r>
              <a:rPr lang="fr-FR" sz="1200" dirty="0" err="1">
                <a:solidFill>
                  <a:srgbClr val="92D050"/>
                </a:solidFill>
                <a:latin typeface="Consolas" pitchFamily="49" charset="0"/>
                <a:ea typeface="Calibri"/>
                <a:cs typeface="Calibri"/>
                <a:sym typeface="Calibri"/>
              </a:rPr>
              <a:t>isDisabled</a:t>
            </a:r>
            <a:r>
              <a:rPr lang="fr-FR" sz="1200" dirty="0">
                <a:solidFill>
                  <a:schemeClr val="dk1"/>
                </a:solidFill>
                <a:latin typeface="Consolas" pitchFamily="49" charset="0"/>
                <a:ea typeface="Calibri"/>
                <a:cs typeface="Calibri"/>
                <a:sym typeface="Calibri"/>
              </a:rPr>
              <a:t>" </a:t>
            </a:r>
            <a:r>
              <a:rPr lang="fr-FR" sz="1200" dirty="0" smtClean="0">
                <a:solidFill>
                  <a:schemeClr val="dk1"/>
                </a:solidFill>
                <a:latin typeface="Consolas" pitchFamily="49" charset="0"/>
                <a:ea typeface="Calibri"/>
                <a:cs typeface="Calibri"/>
                <a:sym typeface="Calibri"/>
              </a:rPr>
              <a:t>(</a:t>
            </a:r>
            <a:r>
              <a:rPr lang="fr-FR" sz="1200" dirty="0">
                <a:solidFill>
                  <a:schemeClr val="dk1"/>
                </a:solidFill>
                <a:latin typeface="Consolas" pitchFamily="49" charset="0"/>
                <a:ea typeface="Calibri"/>
                <a:cs typeface="Calibri"/>
                <a:sym typeface="Calibri"/>
              </a:rPr>
              <a:t>click)="</a:t>
            </a:r>
            <a:r>
              <a:rPr lang="fr-FR" sz="1200" dirty="0" err="1" smtClean="0">
                <a:solidFill>
                  <a:srgbClr val="A5C261"/>
                </a:solidFill>
                <a:latin typeface="Consolas" pitchFamily="49" charset="0"/>
                <a:ea typeface="Calibri"/>
                <a:cs typeface="Calibri"/>
                <a:sym typeface="Calibri"/>
              </a:rPr>
              <a:t>save</a:t>
            </a:r>
            <a:r>
              <a:rPr lang="fr-FR" sz="1200" dirty="0" smtClean="0">
                <a:solidFill>
                  <a:srgbClr val="A5C261"/>
                </a:solidFill>
                <a:latin typeface="Consolas" pitchFamily="49" charset="0"/>
                <a:ea typeface="Calibri"/>
                <a:cs typeface="Calibri"/>
                <a:sym typeface="Calibri"/>
              </a:rPr>
              <a:t>()</a:t>
            </a:r>
            <a:r>
              <a:rPr lang="fr-FR" sz="1200" dirty="0" smtClean="0">
                <a:solidFill>
                  <a:schemeClr val="dk1"/>
                </a:solidFill>
                <a:latin typeface="Consolas" pitchFamily="49" charset="0"/>
                <a:ea typeface="Calibri"/>
                <a:cs typeface="Calibri"/>
                <a:sym typeface="Calibri"/>
              </a:rPr>
              <a:t>"</a:t>
            </a:r>
            <a:r>
              <a:rPr lang="fr-FR" sz="1200" dirty="0" smtClean="0">
                <a:solidFill>
                  <a:srgbClr val="548135"/>
                </a:solidFill>
                <a:latin typeface="Consolas" pitchFamily="49" charset="0"/>
                <a:ea typeface="Calibri"/>
                <a:cs typeface="Calibri"/>
                <a:sym typeface="Calibri"/>
              </a:rPr>
              <a:t>&gt;</a:t>
            </a:r>
            <a:r>
              <a:rPr lang="fr-FR" sz="1200" dirty="0">
                <a:solidFill>
                  <a:schemeClr val="dk1"/>
                </a:solidFill>
                <a:latin typeface="Consolas" pitchFamily="49" charset="0"/>
                <a:ea typeface="Calibri"/>
                <a:cs typeface="Calibri"/>
                <a:sym typeface="Calibri"/>
              </a:rPr>
              <a:t>Save</a:t>
            </a:r>
            <a:r>
              <a:rPr lang="fr-FR" sz="1200" dirty="0">
                <a:solidFill>
                  <a:srgbClr val="548135"/>
                </a:solidFill>
                <a:latin typeface="Consolas" pitchFamily="49" charset="0"/>
                <a:ea typeface="Calibri"/>
                <a:cs typeface="Calibri"/>
                <a:sym typeface="Calibri"/>
              </a:rPr>
              <a:t>&lt;/</a:t>
            </a:r>
            <a:r>
              <a:rPr lang="fr-FR" sz="1200" dirty="0" err="1">
                <a:solidFill>
                  <a:srgbClr val="548135"/>
                </a:solidFill>
                <a:latin typeface="Consolas" pitchFamily="49" charset="0"/>
                <a:ea typeface="Calibri"/>
                <a:cs typeface="Calibri"/>
                <a:sym typeface="Calibri"/>
              </a:rPr>
              <a:t>button</a:t>
            </a:r>
            <a:r>
              <a:rPr lang="fr-FR" sz="1200" dirty="0">
                <a:solidFill>
                  <a:srgbClr val="548135"/>
                </a:solidFill>
                <a:latin typeface="Consolas" pitchFamily="49" charset="0"/>
                <a:ea typeface="Calibri"/>
                <a:cs typeface="Calibri"/>
                <a:sym typeface="Calibri"/>
              </a:rPr>
              <a:t>&gt;</a:t>
            </a:r>
            <a:br>
              <a:rPr lang="fr-FR" sz="1200" dirty="0">
                <a:solidFill>
                  <a:srgbClr val="548135"/>
                </a:solidFill>
                <a:latin typeface="Consolas" pitchFamily="49" charset="0"/>
                <a:ea typeface="Calibri"/>
                <a:cs typeface="Calibri"/>
                <a:sym typeface="Calibri"/>
              </a:rPr>
            </a:br>
            <a:r>
              <a:rPr lang="fr-FR" sz="1200" dirty="0" smtClean="0">
                <a:solidFill>
                  <a:srgbClr val="548135"/>
                </a:solidFill>
                <a:latin typeface="Consolas" pitchFamily="49" charset="0"/>
                <a:ea typeface="Calibri"/>
                <a:cs typeface="Calibri"/>
                <a:sym typeface="Calibri"/>
              </a:rPr>
              <a:t>&lt;/div&gt;</a:t>
            </a:r>
            <a:r>
              <a:rPr lang="fr-FR" sz="1200" dirty="0">
                <a:solidFill>
                  <a:srgbClr val="548135"/>
                </a:solidFill>
                <a:latin typeface="Consolas" pitchFamily="49" charset="0"/>
                <a:ea typeface="Calibri"/>
                <a:cs typeface="Calibri"/>
                <a:sym typeface="Calibri"/>
              </a:rPr>
              <a:t/>
            </a:r>
            <a:br>
              <a:rPr lang="fr-FR" sz="1200" dirty="0">
                <a:solidFill>
                  <a:srgbClr val="548135"/>
                </a:solidFill>
                <a:latin typeface="Consolas" pitchFamily="49" charset="0"/>
                <a:ea typeface="Calibri"/>
                <a:cs typeface="Calibri"/>
                <a:sym typeface="Calibri"/>
              </a:rPr>
            </a:br>
            <a:endParaRPr lang="fr-FR" sz="1200" dirty="0" smtClean="0">
              <a:solidFill>
                <a:srgbClr val="548135"/>
              </a:solidFill>
              <a:latin typeface="Consolas" pitchFamily="49" charset="0"/>
              <a:ea typeface="Calibri"/>
              <a:cs typeface="Calibri"/>
              <a:sym typeface="Calibri"/>
            </a:endParaRPr>
          </a:p>
          <a:p>
            <a:pPr lvl="0"/>
            <a:endParaRPr lang="fr-FR" dirty="0" smtClean="0"/>
          </a:p>
          <a:p>
            <a:pPr lvl="0"/>
            <a:endParaRPr lang="fr-FR" dirty="0"/>
          </a:p>
          <a:p>
            <a:pPr marL="342900" lvl="0" indent="-342900">
              <a:buFont typeface="Arial" pitchFamily="34" charset="0"/>
              <a:buChar char="•"/>
            </a:pPr>
            <a:r>
              <a:rPr lang="fr-FR" dirty="0" smtClean="0"/>
              <a:t>Sert aussi de communication entre composants parent/enfant</a:t>
            </a:r>
          </a:p>
          <a:p>
            <a:pPr marL="342900" lvl="0" indent="-342900">
              <a:buFont typeface="Arial" pitchFamily="34" charset="0"/>
              <a:buChar char="•"/>
            </a:pPr>
            <a:endParaRPr lang="fr-FR" dirty="0"/>
          </a:p>
        </p:txBody>
      </p:sp>
      <p:sp>
        <p:nvSpPr>
          <p:cNvPr id="5" name="Slide Number Placeholder 4"/>
          <p:cNvSpPr>
            <a:spLocks noGrp="1"/>
          </p:cNvSpPr>
          <p:nvPr>
            <p:ph type="sldNum" sz="quarter" idx="12"/>
            <p:custDataLst>
              <p:tags r:id="rId2"/>
            </p:custDataLst>
          </p:nvPr>
        </p:nvSpPr>
        <p:spPr/>
        <p:txBody>
          <a:bodyPr/>
          <a:lstStyle/>
          <a:p>
            <a:fld id="{525A3C56-E491-49B2-93F3-63532DF516BC}" type="slidenum">
              <a:rPr lang="en-GB" smtClean="0"/>
              <a:pPr/>
              <a:t>10</a:t>
            </a:fld>
            <a:endParaRPr lang="en-GB" dirty="0"/>
          </a:p>
        </p:txBody>
      </p:sp>
      <p:pic>
        <p:nvPicPr>
          <p:cNvPr id="6" name="Shape 266"/>
          <p:cNvPicPr preferRelativeResize="0"/>
          <p:nvPr/>
        </p:nvPicPr>
        <p:blipFill rotWithShape="1">
          <a:blip r:embed="rId5">
            <a:alphaModFix/>
          </a:blip>
          <a:srcRect/>
          <a:stretch/>
        </p:blipFill>
        <p:spPr>
          <a:xfrm>
            <a:off x="6097095" y="1129542"/>
            <a:ext cx="2860092" cy="2583386"/>
          </a:xfrm>
          <a:prstGeom prst="rect">
            <a:avLst/>
          </a:prstGeom>
          <a:noFill/>
          <a:ln>
            <a:noFill/>
          </a:ln>
        </p:spPr>
      </p:pic>
      <p:pic>
        <p:nvPicPr>
          <p:cNvPr id="7" name="Shape 275"/>
          <p:cNvPicPr preferRelativeResize="0"/>
          <p:nvPr/>
        </p:nvPicPr>
        <p:blipFill rotWithShape="1">
          <a:blip r:embed="rId6">
            <a:alphaModFix/>
          </a:blip>
          <a:srcRect/>
          <a:stretch/>
        </p:blipFill>
        <p:spPr>
          <a:xfrm>
            <a:off x="2594055" y="4395331"/>
            <a:ext cx="3728087" cy="1740000"/>
          </a:xfrm>
          <a:prstGeom prst="rect">
            <a:avLst/>
          </a:prstGeom>
          <a:noFill/>
          <a:ln>
            <a:noFill/>
          </a:ln>
        </p:spPr>
      </p:pic>
    </p:spTree>
    <p:extLst>
      <p:ext uri="{BB962C8B-B14F-4D97-AF65-F5344CB8AC3E}">
        <p14:creationId xmlns:p14="http://schemas.microsoft.com/office/powerpoint/2010/main" val="143518999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custDataLst>
              <p:tags r:id="rId1"/>
            </p:custDataLst>
          </p:nvPr>
        </p:nvSpPr>
        <p:spPr/>
        <p:txBody>
          <a:bodyPr/>
          <a:lstStyle/>
          <a:p>
            <a:r>
              <a:rPr lang="fr-CA" dirty="0" smtClean="0"/>
              <a:t>Service</a:t>
            </a:r>
            <a:endParaRPr lang="fr-CA" dirty="0"/>
          </a:p>
        </p:txBody>
      </p:sp>
      <p:sp>
        <p:nvSpPr>
          <p:cNvPr id="19" name="Espace réservé du contenu 18"/>
          <p:cNvSpPr>
            <a:spLocks noGrp="1"/>
          </p:cNvSpPr>
          <p:nvPr>
            <p:ph sz="quarter" idx="17"/>
          </p:nvPr>
        </p:nvSpPr>
        <p:spPr/>
        <p:txBody>
          <a:bodyPr/>
          <a:lstStyle/>
          <a:p>
            <a:pPr marL="342900" lvl="0" indent="-342900">
              <a:buFont typeface="Arial" pitchFamily="34" charset="0"/>
              <a:buChar char="•"/>
            </a:pPr>
            <a:r>
              <a:rPr lang="fr-FR" dirty="0">
                <a:solidFill>
                  <a:schemeClr val="dk1"/>
                </a:solidFill>
                <a:latin typeface="Calibri"/>
                <a:ea typeface="Calibri"/>
                <a:cs typeface="Calibri"/>
                <a:sym typeface="Calibri"/>
              </a:rPr>
              <a:t>Un service est une classe qui contiendra une logique que l'on va pouvoir utiliser un peu partout dans notre </a:t>
            </a:r>
            <a:r>
              <a:rPr lang="fr-FR" dirty="0" smtClean="0">
                <a:solidFill>
                  <a:schemeClr val="dk1"/>
                </a:solidFill>
                <a:latin typeface="Calibri"/>
                <a:ea typeface="Calibri"/>
                <a:cs typeface="Calibri"/>
                <a:sym typeface="Calibri"/>
              </a:rPr>
              <a:t>application</a:t>
            </a:r>
            <a:endParaRPr lang="fr-FR" dirty="0">
              <a:solidFill>
                <a:schemeClr val="dk1"/>
              </a:solidFill>
              <a:latin typeface="Calibri"/>
              <a:ea typeface="Calibri"/>
              <a:cs typeface="Calibri"/>
              <a:sym typeface="Calibri"/>
            </a:endParaRPr>
          </a:p>
          <a:p>
            <a:pPr marL="342900" lvl="0" indent="-342900">
              <a:buFont typeface="Arial" pitchFamily="34" charset="0"/>
              <a:buChar char="•"/>
            </a:pPr>
            <a:r>
              <a:rPr lang="fr-FR" dirty="0" smtClean="0">
                <a:solidFill>
                  <a:schemeClr val="dk1"/>
                </a:solidFill>
                <a:latin typeface="Calibri"/>
                <a:cs typeface="Calibri"/>
                <a:sym typeface="Calibri"/>
              </a:rPr>
              <a:t>Service technique ou service métier</a:t>
            </a:r>
          </a:p>
          <a:p>
            <a:pPr marL="342900" lvl="0" indent="-342900">
              <a:buFont typeface="Arial" pitchFamily="34" charset="0"/>
              <a:buChar char="•"/>
            </a:pPr>
            <a:r>
              <a:rPr lang="fr-FR" dirty="0" smtClean="0">
                <a:solidFill>
                  <a:schemeClr val="dk1"/>
                </a:solidFill>
                <a:latin typeface="Calibri"/>
                <a:cs typeface="Calibri"/>
                <a:sym typeface="Calibri"/>
              </a:rPr>
              <a:t>Utilisable dans les composants grâce au système d’injection du module (le service doit utiliser le décorateur @Injectable)</a:t>
            </a:r>
            <a:endParaRPr lang="fr-FR" dirty="0" smtClean="0">
              <a:sym typeface="Calibri"/>
            </a:endParaRPr>
          </a:p>
        </p:txBody>
      </p:sp>
      <p:sp>
        <p:nvSpPr>
          <p:cNvPr id="5" name="Slide Number Placeholder 4"/>
          <p:cNvSpPr>
            <a:spLocks noGrp="1"/>
          </p:cNvSpPr>
          <p:nvPr>
            <p:ph type="sldNum" sz="quarter" idx="12"/>
            <p:custDataLst>
              <p:tags r:id="rId2"/>
            </p:custDataLst>
          </p:nvPr>
        </p:nvSpPr>
        <p:spPr/>
        <p:txBody>
          <a:bodyPr/>
          <a:lstStyle/>
          <a:p>
            <a:fld id="{525A3C56-E491-49B2-93F3-63532DF516BC}" type="slidenum">
              <a:rPr lang="en-GB" smtClean="0"/>
              <a:pPr/>
              <a:t>11</a:t>
            </a:fld>
            <a:endParaRPr lang="en-GB" dirty="0"/>
          </a:p>
        </p:txBody>
      </p:sp>
    </p:spTree>
    <p:extLst>
      <p:ext uri="{BB962C8B-B14F-4D97-AF65-F5344CB8AC3E}">
        <p14:creationId xmlns:p14="http://schemas.microsoft.com/office/powerpoint/2010/main" val="168617587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custDataLst>
              <p:tags r:id="rId1"/>
            </p:custDataLst>
          </p:nvPr>
        </p:nvSpPr>
        <p:spPr/>
        <p:txBody>
          <a:bodyPr/>
          <a:lstStyle/>
          <a:p>
            <a:r>
              <a:rPr lang="fr-CA" dirty="0" smtClean="0"/>
              <a:t>Directive</a:t>
            </a:r>
            <a:endParaRPr lang="fr-CA" dirty="0"/>
          </a:p>
        </p:txBody>
      </p:sp>
      <p:sp>
        <p:nvSpPr>
          <p:cNvPr id="19" name="Espace réservé du contenu 18"/>
          <p:cNvSpPr>
            <a:spLocks noGrp="1"/>
          </p:cNvSpPr>
          <p:nvPr>
            <p:ph sz="quarter" idx="17"/>
          </p:nvPr>
        </p:nvSpPr>
        <p:spPr/>
        <p:txBody>
          <a:bodyPr/>
          <a:lstStyle/>
          <a:p>
            <a:pPr marL="342900" lvl="0" indent="-342900">
              <a:buFont typeface="Arial" pitchFamily="34" charset="0"/>
              <a:buChar char="•"/>
            </a:pPr>
            <a:r>
              <a:rPr lang="fr-FR" dirty="0" smtClean="0">
                <a:solidFill>
                  <a:schemeClr val="dk1"/>
                </a:solidFill>
                <a:latin typeface="Calibri"/>
                <a:ea typeface="Calibri"/>
                <a:cs typeface="Calibri"/>
                <a:sym typeface="Calibri"/>
              </a:rPr>
              <a:t>Il existe 2 types de directive</a:t>
            </a:r>
          </a:p>
          <a:p>
            <a:pPr marL="606425" lvl="1" indent="-342900"/>
            <a:r>
              <a:rPr lang="fr-FR" dirty="0">
                <a:solidFill>
                  <a:schemeClr val="dk1"/>
                </a:solidFill>
                <a:latin typeface="Calibri"/>
                <a:ea typeface="Calibri"/>
                <a:cs typeface="Calibri"/>
                <a:sym typeface="Calibri"/>
              </a:rPr>
              <a:t>Les directives structurelles : Elles ont pour but de modifier le DOM en ajoutant, enlevant ou replaçant un élément du DOM. </a:t>
            </a:r>
            <a:r>
              <a:rPr lang="fr-FR" dirty="0" smtClean="0">
                <a:solidFill>
                  <a:schemeClr val="dk1"/>
                </a:solidFill>
                <a:latin typeface="Calibri"/>
                <a:ea typeface="Calibri"/>
                <a:cs typeface="Calibri"/>
                <a:sym typeface="Calibri"/>
              </a:rPr>
              <a:t>Elles commencent toujours par *.</a:t>
            </a:r>
          </a:p>
          <a:p>
            <a:pPr lvl="0"/>
            <a:r>
              <a:rPr lang="fr-FR" sz="1200" dirty="0">
                <a:solidFill>
                  <a:srgbClr val="E8BF6A"/>
                </a:solidFill>
                <a:latin typeface="Consolas" pitchFamily="49" charset="0"/>
                <a:ea typeface="Calibri"/>
                <a:cs typeface="Calibri"/>
                <a:sym typeface="Calibri"/>
              </a:rPr>
              <a:t/>
            </a:r>
            <a:br>
              <a:rPr lang="fr-FR" sz="1200" dirty="0">
                <a:solidFill>
                  <a:srgbClr val="E8BF6A"/>
                </a:solidFill>
                <a:latin typeface="Consolas" pitchFamily="49" charset="0"/>
                <a:ea typeface="Calibri"/>
                <a:cs typeface="Calibri"/>
                <a:sym typeface="Calibri"/>
              </a:rPr>
            </a:br>
            <a:r>
              <a:rPr lang="fr-FR" sz="1200" dirty="0" smtClean="0">
                <a:solidFill>
                  <a:srgbClr val="E8BF6A"/>
                </a:solidFill>
                <a:latin typeface="Consolas" pitchFamily="49" charset="0"/>
                <a:ea typeface="Calibri"/>
                <a:cs typeface="Calibri"/>
                <a:sym typeface="Calibri"/>
              </a:rPr>
              <a:t>	</a:t>
            </a:r>
            <a:r>
              <a:rPr lang="fr-FR" sz="1200" dirty="0" smtClean="0">
                <a:solidFill>
                  <a:srgbClr val="548135"/>
                </a:solidFill>
                <a:latin typeface="Consolas" pitchFamily="49" charset="0"/>
                <a:ea typeface="Calibri"/>
                <a:cs typeface="Calibri"/>
                <a:sym typeface="Calibri"/>
              </a:rPr>
              <a:t>&lt;div </a:t>
            </a:r>
            <a:r>
              <a:rPr lang="fr-FR" sz="1200" dirty="0" smtClean="0">
                <a:solidFill>
                  <a:schemeClr val="dk1"/>
                </a:solidFill>
                <a:latin typeface="Consolas" pitchFamily="49" charset="0"/>
                <a:ea typeface="Calibri"/>
                <a:cs typeface="Calibri"/>
                <a:sym typeface="Calibri"/>
              </a:rPr>
              <a:t>*</a:t>
            </a:r>
            <a:r>
              <a:rPr lang="fr-FR" sz="1200" dirty="0" err="1" smtClean="0">
                <a:solidFill>
                  <a:schemeClr val="dk1"/>
                </a:solidFill>
                <a:latin typeface="Consolas" pitchFamily="49" charset="0"/>
                <a:ea typeface="Calibri"/>
                <a:cs typeface="Calibri"/>
                <a:sym typeface="Calibri"/>
              </a:rPr>
              <a:t>ngIf</a:t>
            </a:r>
            <a:r>
              <a:rPr lang="fr-FR" sz="1200" dirty="0" smtClean="0">
                <a:solidFill>
                  <a:schemeClr val="dk1"/>
                </a:solidFill>
                <a:latin typeface="Consolas" pitchFamily="49" charset="0"/>
                <a:ea typeface="Calibri"/>
                <a:cs typeface="Calibri"/>
                <a:sym typeface="Calibri"/>
              </a:rPr>
              <a:t>="</a:t>
            </a:r>
            <a:r>
              <a:rPr lang="fr-FR" sz="1200" dirty="0" err="1" smtClean="0">
                <a:solidFill>
                  <a:srgbClr val="92D050"/>
                </a:solidFill>
                <a:latin typeface="Consolas" pitchFamily="49" charset="0"/>
                <a:ea typeface="Calibri"/>
                <a:cs typeface="Calibri"/>
                <a:sym typeface="Calibri"/>
              </a:rPr>
              <a:t>myValue</a:t>
            </a:r>
            <a:r>
              <a:rPr lang="fr-FR" sz="1200" dirty="0" smtClean="0">
                <a:solidFill>
                  <a:schemeClr val="dk1"/>
                </a:solidFill>
                <a:latin typeface="Consolas" pitchFamily="49" charset="0"/>
                <a:ea typeface="Calibri"/>
                <a:cs typeface="Calibri"/>
                <a:sym typeface="Calibri"/>
              </a:rPr>
              <a:t>"</a:t>
            </a:r>
            <a:r>
              <a:rPr lang="fr-FR" sz="1200" dirty="0" smtClean="0">
                <a:solidFill>
                  <a:srgbClr val="548135"/>
                </a:solidFill>
                <a:latin typeface="Consolas" pitchFamily="49" charset="0"/>
                <a:ea typeface="Calibri"/>
                <a:cs typeface="Calibri"/>
                <a:sym typeface="Calibri"/>
              </a:rPr>
              <a:t>&gt;&lt;/div&gt;</a:t>
            </a:r>
          </a:p>
          <a:p>
            <a:pPr lvl="0"/>
            <a:r>
              <a:rPr lang="fr-FR" sz="1200" dirty="0">
                <a:solidFill>
                  <a:srgbClr val="548135"/>
                </a:solidFill>
                <a:latin typeface="Consolas" pitchFamily="49" charset="0"/>
                <a:ea typeface="Calibri"/>
                <a:cs typeface="Calibri"/>
                <a:sym typeface="Calibri"/>
              </a:rPr>
              <a:t>	</a:t>
            </a:r>
            <a:r>
              <a:rPr lang="fr-FR" sz="1600" dirty="0" smtClean="0">
                <a:latin typeface="Calibri" pitchFamily="34" charset="0"/>
                <a:ea typeface="Calibri"/>
                <a:cs typeface="Calibri" pitchFamily="34" charset="0"/>
                <a:sym typeface="Calibri"/>
              </a:rPr>
              <a:t>Si </a:t>
            </a:r>
            <a:r>
              <a:rPr lang="fr-FR" sz="1600" dirty="0" err="1" smtClean="0">
                <a:latin typeface="Calibri" pitchFamily="34" charset="0"/>
                <a:ea typeface="Calibri"/>
                <a:cs typeface="Calibri" pitchFamily="34" charset="0"/>
                <a:sym typeface="Calibri"/>
              </a:rPr>
              <a:t>myValue</a:t>
            </a:r>
            <a:r>
              <a:rPr lang="fr-FR" sz="1600" dirty="0" smtClean="0">
                <a:latin typeface="Calibri" pitchFamily="34" charset="0"/>
                <a:ea typeface="Calibri"/>
                <a:cs typeface="Calibri" pitchFamily="34" charset="0"/>
                <a:sym typeface="Calibri"/>
              </a:rPr>
              <a:t> = false, cette DIV n’existera pas dans le DOM</a:t>
            </a:r>
            <a:r>
              <a:rPr lang="fr-FR" sz="1200" dirty="0">
                <a:solidFill>
                  <a:srgbClr val="548135"/>
                </a:solidFill>
                <a:latin typeface="Consolas" pitchFamily="49" charset="0"/>
                <a:ea typeface="Calibri"/>
                <a:cs typeface="Calibri"/>
                <a:sym typeface="Calibri"/>
              </a:rPr>
              <a:t/>
            </a:r>
            <a:br>
              <a:rPr lang="fr-FR" sz="1200" dirty="0">
                <a:solidFill>
                  <a:srgbClr val="548135"/>
                </a:solidFill>
                <a:latin typeface="Consolas" pitchFamily="49" charset="0"/>
                <a:ea typeface="Calibri"/>
                <a:cs typeface="Calibri"/>
                <a:sym typeface="Calibri"/>
              </a:rPr>
            </a:br>
            <a:endParaRPr lang="fr-FR" dirty="0">
              <a:solidFill>
                <a:schemeClr val="dk1"/>
              </a:solidFill>
              <a:latin typeface="Calibri"/>
              <a:ea typeface="Calibri"/>
              <a:cs typeface="Calibri"/>
              <a:sym typeface="Calibri"/>
            </a:endParaRPr>
          </a:p>
          <a:p>
            <a:pPr marL="606425" lvl="1" indent="-342900"/>
            <a:r>
              <a:rPr lang="fr-FR" dirty="0">
                <a:solidFill>
                  <a:schemeClr val="dk1"/>
                </a:solidFill>
                <a:latin typeface="Calibri"/>
                <a:ea typeface="Calibri"/>
                <a:cs typeface="Calibri"/>
                <a:sym typeface="Calibri"/>
              </a:rPr>
              <a:t>Les </a:t>
            </a:r>
            <a:r>
              <a:rPr lang="fr-FR" dirty="0" smtClean="0">
                <a:solidFill>
                  <a:schemeClr val="dk1"/>
                </a:solidFill>
                <a:latin typeface="Calibri"/>
                <a:ea typeface="Calibri"/>
                <a:cs typeface="Calibri"/>
                <a:sym typeface="Calibri"/>
              </a:rPr>
              <a:t>« </a:t>
            </a:r>
            <a:r>
              <a:rPr lang="fr-FR" dirty="0" err="1" smtClean="0">
                <a:solidFill>
                  <a:schemeClr val="dk1"/>
                </a:solidFill>
                <a:latin typeface="Calibri"/>
                <a:ea typeface="Calibri"/>
                <a:cs typeface="Calibri"/>
                <a:sym typeface="Calibri"/>
              </a:rPr>
              <a:t>attribute</a:t>
            </a:r>
            <a:r>
              <a:rPr lang="fr-FR" dirty="0" smtClean="0">
                <a:solidFill>
                  <a:schemeClr val="dk1"/>
                </a:solidFill>
                <a:latin typeface="Calibri"/>
                <a:ea typeface="Calibri"/>
                <a:cs typeface="Calibri"/>
                <a:sym typeface="Calibri"/>
              </a:rPr>
              <a:t> » </a:t>
            </a:r>
            <a:r>
              <a:rPr lang="fr-FR" dirty="0">
                <a:solidFill>
                  <a:schemeClr val="dk1"/>
                </a:solidFill>
                <a:latin typeface="Calibri"/>
                <a:ea typeface="Calibri"/>
                <a:cs typeface="Calibri"/>
                <a:sym typeface="Calibri"/>
              </a:rPr>
              <a:t>directives : Elles ont pour but de modifier l'apparence ou le </a:t>
            </a:r>
            <a:r>
              <a:rPr lang="fr-FR" dirty="0" smtClean="0">
                <a:solidFill>
                  <a:schemeClr val="dk1"/>
                </a:solidFill>
                <a:latin typeface="Calibri"/>
                <a:ea typeface="Calibri"/>
                <a:cs typeface="Calibri"/>
                <a:sym typeface="Calibri"/>
              </a:rPr>
              <a:t>comportement </a:t>
            </a:r>
            <a:r>
              <a:rPr lang="fr-FR" dirty="0">
                <a:solidFill>
                  <a:schemeClr val="dk1"/>
                </a:solidFill>
                <a:latin typeface="Calibri"/>
                <a:ea typeface="Calibri"/>
                <a:cs typeface="Calibri"/>
                <a:sym typeface="Calibri"/>
              </a:rPr>
              <a:t>d'un élément</a:t>
            </a:r>
            <a:r>
              <a:rPr lang="fr-FR" dirty="0" smtClean="0">
                <a:solidFill>
                  <a:schemeClr val="dk1"/>
                </a:solidFill>
                <a:latin typeface="Calibri"/>
                <a:ea typeface="Calibri"/>
                <a:cs typeface="Calibri"/>
                <a:sym typeface="Calibri"/>
              </a:rPr>
              <a:t>. Si elles sont entre crochets, c’est qu’elles attendent une valeur du contrôleur, sinon elles évaluent directement la valeur.</a:t>
            </a:r>
            <a:endParaRPr lang="fr-FR" dirty="0" smtClean="0">
              <a:sym typeface="Calibri"/>
            </a:endParaRPr>
          </a:p>
          <a:p>
            <a:pPr lvl="1" indent="0">
              <a:buNone/>
            </a:pPr>
            <a:r>
              <a:rPr lang="fr-FR" sz="1200" dirty="0" smtClean="0">
                <a:solidFill>
                  <a:srgbClr val="548135"/>
                </a:solidFill>
                <a:latin typeface="Consolas" pitchFamily="49" charset="0"/>
                <a:ea typeface="Calibri"/>
                <a:cs typeface="Calibri"/>
                <a:sym typeface="Calibri"/>
              </a:rPr>
              <a:t>	&lt;</a:t>
            </a:r>
            <a:r>
              <a:rPr lang="fr-FR" sz="1200" dirty="0">
                <a:solidFill>
                  <a:srgbClr val="548135"/>
                </a:solidFill>
                <a:latin typeface="Consolas" pitchFamily="49" charset="0"/>
                <a:ea typeface="Calibri"/>
                <a:cs typeface="Calibri"/>
                <a:sym typeface="Calibri"/>
              </a:rPr>
              <a:t>div </a:t>
            </a:r>
            <a:r>
              <a:rPr lang="fr-FR" sz="1200" dirty="0">
                <a:solidFill>
                  <a:schemeClr val="dk1"/>
                </a:solidFill>
                <a:latin typeface="Consolas" pitchFamily="49" charset="0"/>
                <a:ea typeface="Calibri"/>
                <a:cs typeface="Calibri"/>
                <a:sym typeface="Calibri"/>
              </a:rPr>
              <a:t>[</a:t>
            </a:r>
            <a:r>
              <a:rPr lang="fr-FR" sz="1200" dirty="0" err="1">
                <a:solidFill>
                  <a:schemeClr val="dk1"/>
                </a:solidFill>
                <a:latin typeface="Consolas" pitchFamily="49" charset="0"/>
                <a:ea typeface="Calibri"/>
                <a:cs typeface="Calibri"/>
                <a:sym typeface="Calibri"/>
              </a:rPr>
              <a:t>hidden</a:t>
            </a:r>
            <a:r>
              <a:rPr lang="fr-FR" sz="1200" dirty="0" smtClean="0">
                <a:solidFill>
                  <a:schemeClr val="dk1"/>
                </a:solidFill>
                <a:latin typeface="Consolas" pitchFamily="49" charset="0"/>
                <a:ea typeface="Calibri"/>
                <a:cs typeface="Calibri"/>
                <a:sym typeface="Calibri"/>
              </a:rPr>
              <a:t>]="</a:t>
            </a:r>
            <a:r>
              <a:rPr lang="fr-FR" sz="1200" dirty="0" err="1" smtClean="0">
                <a:solidFill>
                  <a:srgbClr val="92D050"/>
                </a:solidFill>
                <a:latin typeface="Consolas" pitchFamily="49" charset="0"/>
                <a:ea typeface="Calibri"/>
                <a:cs typeface="Calibri"/>
                <a:sym typeface="Calibri"/>
              </a:rPr>
              <a:t>myValue</a:t>
            </a:r>
            <a:r>
              <a:rPr lang="fr-FR" sz="1200" dirty="0" smtClean="0">
                <a:solidFill>
                  <a:schemeClr val="dk1"/>
                </a:solidFill>
                <a:latin typeface="Consolas" pitchFamily="49" charset="0"/>
                <a:ea typeface="Calibri"/>
                <a:cs typeface="Calibri"/>
                <a:sym typeface="Calibri"/>
              </a:rPr>
              <a:t>"</a:t>
            </a:r>
            <a:r>
              <a:rPr lang="fr-FR" sz="1200" dirty="0" smtClean="0">
                <a:solidFill>
                  <a:srgbClr val="548135"/>
                </a:solidFill>
                <a:latin typeface="Consolas" pitchFamily="49" charset="0"/>
                <a:ea typeface="Calibri"/>
                <a:cs typeface="Calibri"/>
                <a:sym typeface="Calibri"/>
              </a:rPr>
              <a:t>&gt;&lt;/</a:t>
            </a:r>
            <a:r>
              <a:rPr lang="fr-FR" sz="1200" dirty="0">
                <a:solidFill>
                  <a:srgbClr val="548135"/>
                </a:solidFill>
                <a:latin typeface="Consolas" pitchFamily="49" charset="0"/>
                <a:ea typeface="Calibri"/>
                <a:cs typeface="Calibri"/>
                <a:sym typeface="Calibri"/>
              </a:rPr>
              <a:t>div</a:t>
            </a:r>
            <a:r>
              <a:rPr lang="fr-FR" sz="1200" dirty="0" smtClean="0">
                <a:solidFill>
                  <a:srgbClr val="548135"/>
                </a:solidFill>
                <a:latin typeface="Consolas" pitchFamily="49" charset="0"/>
                <a:ea typeface="Calibri"/>
                <a:cs typeface="Calibri"/>
                <a:sym typeface="Calibri"/>
              </a:rPr>
              <a:t>&gt;</a:t>
            </a:r>
          </a:p>
          <a:p>
            <a:pPr lvl="1" indent="0">
              <a:buNone/>
            </a:pPr>
            <a:r>
              <a:rPr lang="fr-FR" sz="1200" dirty="0">
                <a:solidFill>
                  <a:srgbClr val="548135"/>
                </a:solidFill>
                <a:latin typeface="Consolas" pitchFamily="49" charset="0"/>
                <a:ea typeface="Calibri"/>
                <a:cs typeface="Calibri"/>
                <a:sym typeface="Calibri"/>
              </a:rPr>
              <a:t>	</a:t>
            </a:r>
            <a:r>
              <a:rPr lang="fr-FR" sz="1600" dirty="0" smtClean="0">
                <a:latin typeface="Calibri" pitchFamily="34" charset="0"/>
                <a:ea typeface="Calibri"/>
                <a:cs typeface="Calibri" pitchFamily="34" charset="0"/>
                <a:sym typeface="Calibri"/>
              </a:rPr>
              <a:t>Si </a:t>
            </a:r>
            <a:r>
              <a:rPr lang="fr-FR" sz="1600" dirty="0" err="1">
                <a:latin typeface="Calibri" pitchFamily="34" charset="0"/>
                <a:ea typeface="Calibri"/>
                <a:cs typeface="Calibri" pitchFamily="34" charset="0"/>
                <a:sym typeface="Calibri"/>
              </a:rPr>
              <a:t>myValue</a:t>
            </a:r>
            <a:r>
              <a:rPr lang="fr-FR" sz="1600" dirty="0">
                <a:latin typeface="Calibri" pitchFamily="34" charset="0"/>
                <a:ea typeface="Calibri"/>
                <a:cs typeface="Calibri" pitchFamily="34" charset="0"/>
                <a:sym typeface="Calibri"/>
              </a:rPr>
              <a:t> = </a:t>
            </a:r>
            <a:r>
              <a:rPr lang="fr-FR" sz="1600" dirty="0" err="1" smtClean="0">
                <a:latin typeface="Calibri" pitchFamily="34" charset="0"/>
                <a:ea typeface="Calibri"/>
                <a:cs typeface="Calibri" pitchFamily="34" charset="0"/>
                <a:sym typeface="Calibri"/>
              </a:rPr>
              <a:t>true</a:t>
            </a:r>
            <a:r>
              <a:rPr lang="fr-FR" sz="1600" dirty="0" smtClean="0">
                <a:latin typeface="Calibri" pitchFamily="34" charset="0"/>
                <a:ea typeface="Calibri"/>
                <a:cs typeface="Calibri" pitchFamily="34" charset="0"/>
                <a:sym typeface="Calibri"/>
              </a:rPr>
              <a:t>, cette DIV existe dans le DOM, mais n’est pas affichée à l’écran</a:t>
            </a:r>
          </a:p>
          <a:p>
            <a:pPr lvl="1" indent="0">
              <a:buNone/>
            </a:pPr>
            <a:r>
              <a:rPr lang="fr-FR" sz="1600" dirty="0" smtClean="0">
                <a:latin typeface="Calibri" pitchFamily="34" charset="0"/>
                <a:ea typeface="Calibri"/>
                <a:cs typeface="Calibri" pitchFamily="34" charset="0"/>
                <a:sym typeface="Calibri"/>
              </a:rPr>
              <a:t>	Si </a:t>
            </a:r>
            <a:r>
              <a:rPr lang="fr-FR" sz="1600" dirty="0" err="1">
                <a:latin typeface="Calibri" pitchFamily="34" charset="0"/>
                <a:ea typeface="Calibri"/>
                <a:cs typeface="Calibri" pitchFamily="34" charset="0"/>
                <a:sym typeface="Calibri"/>
              </a:rPr>
              <a:t>myValue</a:t>
            </a:r>
            <a:r>
              <a:rPr lang="fr-FR" sz="1600" dirty="0">
                <a:latin typeface="Calibri" pitchFamily="34" charset="0"/>
                <a:ea typeface="Calibri"/>
                <a:cs typeface="Calibri" pitchFamily="34" charset="0"/>
                <a:sym typeface="Calibri"/>
              </a:rPr>
              <a:t> = </a:t>
            </a:r>
            <a:r>
              <a:rPr lang="fr-FR" sz="1600" dirty="0" smtClean="0">
                <a:latin typeface="Calibri" pitchFamily="34" charset="0"/>
                <a:ea typeface="Calibri"/>
                <a:cs typeface="Calibri" pitchFamily="34" charset="0"/>
                <a:sym typeface="Calibri"/>
              </a:rPr>
              <a:t>false, cette </a:t>
            </a:r>
            <a:r>
              <a:rPr lang="fr-FR" sz="1600" dirty="0">
                <a:latin typeface="Calibri" pitchFamily="34" charset="0"/>
                <a:ea typeface="Calibri"/>
                <a:cs typeface="Calibri" pitchFamily="34" charset="0"/>
                <a:sym typeface="Calibri"/>
              </a:rPr>
              <a:t>DIV existe dans le </a:t>
            </a:r>
            <a:r>
              <a:rPr lang="fr-FR" sz="1600" dirty="0" smtClean="0">
                <a:latin typeface="Calibri" pitchFamily="34" charset="0"/>
                <a:ea typeface="Calibri"/>
                <a:cs typeface="Calibri" pitchFamily="34" charset="0"/>
                <a:sym typeface="Calibri"/>
              </a:rPr>
              <a:t>DOM et est affichée </a:t>
            </a:r>
            <a:r>
              <a:rPr lang="fr-FR" sz="1600" dirty="0">
                <a:latin typeface="Calibri" pitchFamily="34" charset="0"/>
                <a:ea typeface="Calibri"/>
                <a:cs typeface="Calibri" pitchFamily="34" charset="0"/>
                <a:sym typeface="Calibri"/>
              </a:rPr>
              <a:t>à l’écran</a:t>
            </a:r>
          </a:p>
          <a:p>
            <a:pPr lvl="1" indent="0">
              <a:buNone/>
            </a:pPr>
            <a:endParaRPr lang="fr-FR" sz="1600" dirty="0" smtClean="0">
              <a:latin typeface="Calibri" pitchFamily="34" charset="0"/>
              <a:ea typeface="Calibri"/>
              <a:cs typeface="Calibri" pitchFamily="34" charset="0"/>
              <a:sym typeface="Calibri"/>
            </a:endParaRPr>
          </a:p>
        </p:txBody>
      </p:sp>
      <p:sp>
        <p:nvSpPr>
          <p:cNvPr id="5" name="Slide Number Placeholder 4"/>
          <p:cNvSpPr>
            <a:spLocks noGrp="1"/>
          </p:cNvSpPr>
          <p:nvPr>
            <p:ph type="sldNum" sz="quarter" idx="12"/>
            <p:custDataLst>
              <p:tags r:id="rId2"/>
            </p:custDataLst>
          </p:nvPr>
        </p:nvSpPr>
        <p:spPr/>
        <p:txBody>
          <a:bodyPr/>
          <a:lstStyle/>
          <a:p>
            <a:fld id="{525A3C56-E491-49B2-93F3-63532DF516BC}" type="slidenum">
              <a:rPr lang="en-GB" smtClean="0"/>
              <a:pPr/>
              <a:t>12</a:t>
            </a:fld>
            <a:endParaRPr lang="en-GB" dirty="0"/>
          </a:p>
        </p:txBody>
      </p:sp>
    </p:spTree>
    <p:extLst>
      <p:ext uri="{BB962C8B-B14F-4D97-AF65-F5344CB8AC3E}">
        <p14:creationId xmlns:p14="http://schemas.microsoft.com/office/powerpoint/2010/main" val="168617587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custDataLst>
              <p:tags r:id="rId1"/>
            </p:custDataLst>
          </p:nvPr>
        </p:nvSpPr>
        <p:spPr/>
        <p:txBody>
          <a:bodyPr/>
          <a:lstStyle/>
          <a:p>
            <a:r>
              <a:rPr lang="fr-CA" dirty="0" smtClean="0"/>
              <a:t>Pipe</a:t>
            </a:r>
            <a:endParaRPr lang="fr-CA" dirty="0"/>
          </a:p>
        </p:txBody>
      </p:sp>
      <p:sp>
        <p:nvSpPr>
          <p:cNvPr id="19" name="Espace réservé du contenu 18"/>
          <p:cNvSpPr>
            <a:spLocks noGrp="1"/>
          </p:cNvSpPr>
          <p:nvPr>
            <p:ph sz="quarter" idx="17"/>
          </p:nvPr>
        </p:nvSpPr>
        <p:spPr/>
        <p:txBody>
          <a:bodyPr>
            <a:normAutofit/>
          </a:bodyPr>
          <a:lstStyle/>
          <a:p>
            <a:pPr marL="342900" lvl="0" indent="-342900">
              <a:buFont typeface="Arial" pitchFamily="34" charset="0"/>
              <a:buChar char="•"/>
            </a:pPr>
            <a:r>
              <a:rPr lang="fr-FR" dirty="0" smtClean="0">
                <a:solidFill>
                  <a:schemeClr val="dk1"/>
                </a:solidFill>
                <a:latin typeface="Calibri"/>
                <a:ea typeface="Calibri"/>
                <a:cs typeface="Calibri"/>
                <a:sym typeface="Calibri"/>
              </a:rPr>
              <a:t>Prend </a:t>
            </a:r>
            <a:r>
              <a:rPr lang="fr-FR" dirty="0">
                <a:solidFill>
                  <a:schemeClr val="dk1"/>
                </a:solidFill>
                <a:latin typeface="Calibri"/>
                <a:ea typeface="Calibri"/>
                <a:cs typeface="Calibri"/>
                <a:sym typeface="Calibri"/>
              </a:rPr>
              <a:t>en entrée une donnée </a:t>
            </a:r>
            <a:r>
              <a:rPr lang="fr-FR" dirty="0" smtClean="0">
                <a:solidFill>
                  <a:schemeClr val="dk1"/>
                </a:solidFill>
                <a:latin typeface="Calibri"/>
                <a:ea typeface="Calibri"/>
                <a:cs typeface="Calibri"/>
                <a:sym typeface="Calibri"/>
              </a:rPr>
              <a:t>et </a:t>
            </a:r>
            <a:r>
              <a:rPr lang="fr-FR" dirty="0">
                <a:solidFill>
                  <a:schemeClr val="dk1"/>
                </a:solidFill>
                <a:latin typeface="Calibri"/>
                <a:ea typeface="Calibri"/>
                <a:cs typeface="Calibri"/>
                <a:sym typeface="Calibri"/>
              </a:rPr>
              <a:t>la </a:t>
            </a:r>
            <a:r>
              <a:rPr lang="fr-FR" dirty="0" smtClean="0">
                <a:solidFill>
                  <a:schemeClr val="dk1"/>
                </a:solidFill>
                <a:latin typeface="Calibri"/>
                <a:ea typeface="Calibri"/>
                <a:cs typeface="Calibri"/>
                <a:sym typeface="Calibri"/>
              </a:rPr>
              <a:t>transforme </a:t>
            </a:r>
            <a:r>
              <a:rPr lang="fr-FR" dirty="0">
                <a:solidFill>
                  <a:schemeClr val="dk1"/>
                </a:solidFill>
                <a:latin typeface="Calibri"/>
                <a:ea typeface="Calibri"/>
                <a:cs typeface="Calibri"/>
                <a:sym typeface="Calibri"/>
              </a:rPr>
              <a:t>dans le but de l'afficher à </a:t>
            </a:r>
            <a:r>
              <a:rPr lang="fr-FR" dirty="0" smtClean="0">
                <a:solidFill>
                  <a:schemeClr val="dk1"/>
                </a:solidFill>
                <a:latin typeface="Calibri"/>
                <a:ea typeface="Calibri"/>
                <a:cs typeface="Calibri"/>
                <a:sym typeface="Calibri"/>
              </a:rPr>
              <a:t>l'utilisateur</a:t>
            </a:r>
          </a:p>
          <a:p>
            <a:pPr marL="342900" indent="-342900">
              <a:buFont typeface="Arial" pitchFamily="34" charset="0"/>
              <a:buChar char="•"/>
            </a:pPr>
            <a:r>
              <a:rPr lang="fr-FR" dirty="0">
                <a:solidFill>
                  <a:schemeClr val="dk1"/>
                </a:solidFill>
                <a:latin typeface="Calibri"/>
                <a:ea typeface="Calibri"/>
                <a:cs typeface="Calibri"/>
                <a:sym typeface="Calibri"/>
              </a:rPr>
              <a:t>On l’utilise directement dans le </a:t>
            </a:r>
            <a:r>
              <a:rPr lang="fr-FR" dirty="0" err="1">
                <a:solidFill>
                  <a:schemeClr val="dk1"/>
                </a:solidFill>
                <a:latin typeface="Calibri"/>
                <a:ea typeface="Calibri"/>
                <a:cs typeface="Calibri"/>
                <a:sym typeface="Calibri"/>
              </a:rPr>
              <a:t>template</a:t>
            </a:r>
            <a:endParaRPr lang="fr-FR" dirty="0">
              <a:solidFill>
                <a:schemeClr val="dk1"/>
              </a:solidFill>
              <a:latin typeface="Calibri"/>
              <a:ea typeface="Calibri"/>
              <a:cs typeface="Calibri"/>
              <a:sym typeface="Calibri"/>
            </a:endParaRPr>
          </a:p>
          <a:p>
            <a:pPr marL="0" lvl="1" indent="0">
              <a:buNone/>
            </a:pPr>
            <a:r>
              <a:rPr lang="fr-FR" sz="1200" dirty="0">
                <a:solidFill>
                  <a:srgbClr val="548135"/>
                </a:solidFill>
                <a:latin typeface="Consolas" pitchFamily="49" charset="0"/>
                <a:ea typeface="Calibri"/>
                <a:cs typeface="Calibri"/>
                <a:sym typeface="Calibri"/>
              </a:rPr>
              <a:t>	&lt;div&gt;</a:t>
            </a:r>
            <a:r>
              <a:rPr lang="fr-FR" sz="1200" dirty="0">
                <a:latin typeface="Consolas" pitchFamily="49" charset="0"/>
                <a:ea typeface="Calibri"/>
                <a:cs typeface="Calibri"/>
                <a:sym typeface="Calibri"/>
              </a:rPr>
              <a:t>{{ value | </a:t>
            </a:r>
            <a:r>
              <a:rPr lang="fr-FR" sz="1200" dirty="0" err="1">
                <a:latin typeface="Consolas" pitchFamily="49" charset="0"/>
                <a:ea typeface="Calibri"/>
                <a:cs typeface="Calibri"/>
                <a:sym typeface="Calibri"/>
              </a:rPr>
              <a:t>json</a:t>
            </a:r>
            <a:r>
              <a:rPr lang="fr-FR" sz="1200" dirty="0">
                <a:latin typeface="Consolas" pitchFamily="49" charset="0"/>
                <a:ea typeface="Calibri"/>
                <a:cs typeface="Calibri"/>
                <a:sym typeface="Calibri"/>
              </a:rPr>
              <a:t> }}</a:t>
            </a:r>
            <a:r>
              <a:rPr lang="fr-FR" sz="1200" dirty="0">
                <a:solidFill>
                  <a:srgbClr val="548135"/>
                </a:solidFill>
                <a:latin typeface="Consolas" pitchFamily="49" charset="0"/>
                <a:ea typeface="Calibri"/>
                <a:cs typeface="Calibri"/>
                <a:sym typeface="Calibri"/>
              </a:rPr>
              <a:t>&lt;/div</a:t>
            </a:r>
            <a:r>
              <a:rPr lang="fr-FR" sz="1200" dirty="0" smtClean="0">
                <a:solidFill>
                  <a:srgbClr val="548135"/>
                </a:solidFill>
                <a:latin typeface="Consolas" pitchFamily="49" charset="0"/>
                <a:ea typeface="Calibri"/>
                <a:cs typeface="Calibri"/>
                <a:sym typeface="Calibri"/>
              </a:rPr>
              <a:t>&gt;</a:t>
            </a:r>
            <a:endParaRPr lang="fr-FR" dirty="0" smtClean="0">
              <a:sym typeface="Calibri"/>
            </a:endParaRPr>
          </a:p>
          <a:p>
            <a:pPr marL="342900" lvl="0" indent="-342900">
              <a:buFont typeface="Arial" pitchFamily="34" charset="0"/>
              <a:buChar char="•"/>
            </a:pPr>
            <a:r>
              <a:rPr lang="fr-FR" dirty="0" err="1" smtClean="0">
                <a:solidFill>
                  <a:schemeClr val="dk1"/>
                </a:solidFill>
                <a:latin typeface="Calibri"/>
                <a:ea typeface="Calibri"/>
                <a:cs typeface="Calibri"/>
                <a:sym typeface="Calibri"/>
              </a:rPr>
              <a:t>Angular</a:t>
            </a:r>
            <a:r>
              <a:rPr lang="fr-FR" dirty="0" smtClean="0">
                <a:solidFill>
                  <a:schemeClr val="dk1"/>
                </a:solidFill>
                <a:latin typeface="Calibri"/>
                <a:ea typeface="Calibri"/>
                <a:cs typeface="Calibri"/>
                <a:sym typeface="Calibri"/>
              </a:rPr>
              <a:t> comporte nativement de nombreux pipes</a:t>
            </a:r>
          </a:p>
          <a:p>
            <a:pPr marL="606425" lvl="1" indent="-342900"/>
            <a:r>
              <a:rPr lang="fr-FR" dirty="0" err="1">
                <a:solidFill>
                  <a:schemeClr val="dk1"/>
                </a:solidFill>
                <a:latin typeface="Calibri"/>
                <a:ea typeface="Calibri"/>
                <a:cs typeface="Calibri"/>
                <a:sym typeface="Calibri"/>
              </a:rPr>
              <a:t>DatePipe</a:t>
            </a:r>
            <a:r>
              <a:rPr lang="fr-FR" dirty="0">
                <a:solidFill>
                  <a:schemeClr val="dk1"/>
                </a:solidFill>
                <a:latin typeface="Calibri"/>
                <a:ea typeface="Calibri"/>
                <a:cs typeface="Calibri"/>
                <a:sym typeface="Calibri"/>
              </a:rPr>
              <a:t> : Pour formater une </a:t>
            </a:r>
            <a:r>
              <a:rPr lang="fr-FR" dirty="0" smtClean="0">
                <a:solidFill>
                  <a:schemeClr val="dk1"/>
                </a:solidFill>
                <a:latin typeface="Calibri"/>
                <a:ea typeface="Calibri"/>
                <a:cs typeface="Calibri"/>
                <a:sym typeface="Calibri"/>
              </a:rPr>
              <a:t>date</a:t>
            </a:r>
          </a:p>
          <a:p>
            <a:pPr marL="606425" lvl="1" indent="-342900"/>
            <a:r>
              <a:rPr lang="fr-FR" dirty="0" err="1" smtClean="0">
                <a:solidFill>
                  <a:schemeClr val="dk1"/>
                </a:solidFill>
                <a:latin typeface="Calibri"/>
                <a:ea typeface="Calibri"/>
                <a:cs typeface="Calibri"/>
                <a:sym typeface="Calibri"/>
              </a:rPr>
              <a:t>UpperCasePipe</a:t>
            </a:r>
            <a:r>
              <a:rPr lang="fr-FR" dirty="0" smtClean="0">
                <a:solidFill>
                  <a:schemeClr val="dk1"/>
                </a:solidFill>
                <a:latin typeface="Calibri"/>
                <a:ea typeface="Calibri"/>
                <a:cs typeface="Calibri"/>
                <a:sym typeface="Calibri"/>
              </a:rPr>
              <a:t> </a:t>
            </a:r>
            <a:r>
              <a:rPr lang="fr-FR" dirty="0">
                <a:solidFill>
                  <a:schemeClr val="dk1"/>
                </a:solidFill>
                <a:latin typeface="Calibri"/>
                <a:ea typeface="Calibri"/>
                <a:cs typeface="Calibri"/>
                <a:sym typeface="Calibri"/>
              </a:rPr>
              <a:t>/</a:t>
            </a:r>
            <a:r>
              <a:rPr lang="fr-FR" dirty="0" smtClean="0">
                <a:solidFill>
                  <a:schemeClr val="dk1"/>
                </a:solidFill>
                <a:latin typeface="Calibri"/>
                <a:ea typeface="Calibri"/>
                <a:cs typeface="Calibri"/>
                <a:sym typeface="Calibri"/>
              </a:rPr>
              <a:t> </a:t>
            </a:r>
            <a:r>
              <a:rPr lang="fr-FR" dirty="0" err="1" smtClean="0">
                <a:solidFill>
                  <a:schemeClr val="dk1"/>
                </a:solidFill>
                <a:latin typeface="Calibri"/>
                <a:ea typeface="Calibri"/>
                <a:cs typeface="Calibri"/>
                <a:sym typeface="Calibri"/>
              </a:rPr>
              <a:t>LowerCasePipe</a:t>
            </a:r>
            <a:r>
              <a:rPr lang="fr-FR" dirty="0" smtClean="0">
                <a:solidFill>
                  <a:schemeClr val="dk1"/>
                </a:solidFill>
                <a:latin typeface="Calibri"/>
                <a:ea typeface="Calibri"/>
                <a:cs typeface="Calibri"/>
                <a:sym typeface="Calibri"/>
              </a:rPr>
              <a:t> </a:t>
            </a:r>
            <a:r>
              <a:rPr lang="fr-FR" dirty="0">
                <a:solidFill>
                  <a:schemeClr val="dk1"/>
                </a:solidFill>
                <a:latin typeface="Calibri"/>
                <a:ea typeface="Calibri"/>
                <a:cs typeface="Calibri"/>
                <a:sym typeface="Calibri"/>
              </a:rPr>
              <a:t>: </a:t>
            </a:r>
            <a:r>
              <a:rPr lang="fr-FR" dirty="0" smtClean="0">
                <a:solidFill>
                  <a:schemeClr val="dk1"/>
                </a:solidFill>
                <a:latin typeface="Calibri"/>
                <a:ea typeface="Calibri"/>
                <a:cs typeface="Calibri"/>
                <a:sym typeface="Calibri"/>
              </a:rPr>
              <a:t>Changer la casse d’une chaine</a:t>
            </a:r>
          </a:p>
          <a:p>
            <a:pPr marL="606425" lvl="1" indent="-342900"/>
            <a:r>
              <a:rPr lang="fr-FR" dirty="0" err="1" smtClean="0">
                <a:solidFill>
                  <a:schemeClr val="dk1"/>
                </a:solidFill>
                <a:latin typeface="Calibri"/>
                <a:ea typeface="Calibri"/>
                <a:cs typeface="Calibri"/>
                <a:sym typeface="Calibri"/>
              </a:rPr>
              <a:t>CurrencyPipe</a:t>
            </a:r>
            <a:r>
              <a:rPr lang="fr-FR" dirty="0" smtClean="0">
                <a:solidFill>
                  <a:schemeClr val="dk1"/>
                </a:solidFill>
                <a:latin typeface="Calibri"/>
                <a:ea typeface="Calibri"/>
                <a:cs typeface="Calibri"/>
                <a:sym typeface="Calibri"/>
              </a:rPr>
              <a:t> </a:t>
            </a:r>
            <a:r>
              <a:rPr lang="fr-FR" dirty="0">
                <a:solidFill>
                  <a:schemeClr val="dk1"/>
                </a:solidFill>
                <a:latin typeface="Calibri"/>
                <a:ea typeface="Calibri"/>
                <a:cs typeface="Calibri"/>
                <a:sym typeface="Calibri"/>
              </a:rPr>
              <a:t>: formate une </a:t>
            </a:r>
            <a:r>
              <a:rPr lang="fr-FR" dirty="0" smtClean="0">
                <a:solidFill>
                  <a:schemeClr val="dk1"/>
                </a:solidFill>
                <a:latin typeface="Calibri"/>
                <a:ea typeface="Calibri"/>
                <a:cs typeface="Calibri"/>
                <a:sym typeface="Calibri"/>
              </a:rPr>
              <a:t>monnaie</a:t>
            </a:r>
          </a:p>
          <a:p>
            <a:pPr marL="606425" lvl="1" indent="-342900"/>
            <a:r>
              <a:rPr lang="fr-FR" dirty="0" smtClean="0">
                <a:solidFill>
                  <a:schemeClr val="dk1"/>
                </a:solidFill>
                <a:latin typeface="Calibri"/>
                <a:ea typeface="Calibri"/>
                <a:cs typeface="Calibri"/>
                <a:sym typeface="Calibri"/>
              </a:rPr>
              <a:t>etc.</a:t>
            </a:r>
          </a:p>
          <a:p>
            <a:pPr marL="342900" indent="-342900">
              <a:buFont typeface="Arial" pitchFamily="34" charset="0"/>
              <a:buChar char="•"/>
            </a:pPr>
            <a:r>
              <a:rPr lang="fr-FR" dirty="0" smtClean="0">
                <a:solidFill>
                  <a:schemeClr val="dk1"/>
                </a:solidFill>
                <a:latin typeface="Calibri"/>
                <a:ea typeface="Calibri"/>
                <a:cs typeface="Calibri"/>
                <a:sym typeface="Calibri"/>
              </a:rPr>
              <a:t>Les </a:t>
            </a:r>
            <a:r>
              <a:rPr lang="fr-FR" dirty="0" smtClean="0">
                <a:solidFill>
                  <a:schemeClr val="dk1"/>
                </a:solidFill>
                <a:latin typeface="Calibri"/>
                <a:ea typeface="Calibri"/>
                <a:cs typeface="Calibri"/>
                <a:sym typeface="Calibri"/>
              </a:rPr>
              <a:t>pipes peuvent être </a:t>
            </a:r>
            <a:r>
              <a:rPr lang="fr-FR" dirty="0" smtClean="0">
                <a:solidFill>
                  <a:schemeClr val="dk1"/>
                </a:solidFill>
                <a:latin typeface="Calibri"/>
                <a:ea typeface="Calibri"/>
                <a:cs typeface="Calibri"/>
                <a:sym typeface="Calibri"/>
              </a:rPr>
              <a:t>chaînés</a:t>
            </a:r>
          </a:p>
          <a:p>
            <a:pPr marL="0" lvl="1" indent="0">
              <a:buNone/>
            </a:pPr>
            <a:r>
              <a:rPr lang="fr-FR" sz="1200" dirty="0" smtClean="0">
                <a:solidFill>
                  <a:srgbClr val="548135"/>
                </a:solidFill>
                <a:latin typeface="Consolas" pitchFamily="49" charset="0"/>
                <a:ea typeface="Calibri"/>
                <a:cs typeface="Calibri"/>
                <a:sym typeface="Calibri"/>
              </a:rPr>
              <a:t>           &lt;</a:t>
            </a:r>
            <a:r>
              <a:rPr lang="fr-FR" sz="1200" dirty="0">
                <a:solidFill>
                  <a:srgbClr val="548135"/>
                </a:solidFill>
                <a:latin typeface="Consolas" pitchFamily="49" charset="0"/>
                <a:ea typeface="Calibri"/>
                <a:cs typeface="Calibri"/>
                <a:sym typeface="Calibri"/>
              </a:rPr>
              <a:t>div&gt;</a:t>
            </a:r>
            <a:r>
              <a:rPr lang="fr-FR" sz="1200" dirty="0">
                <a:latin typeface="Consolas" pitchFamily="49" charset="0"/>
                <a:ea typeface="Calibri"/>
                <a:cs typeface="Calibri"/>
                <a:sym typeface="Calibri"/>
              </a:rPr>
              <a:t>{{ value | </a:t>
            </a:r>
            <a:r>
              <a:rPr lang="fr-FR" sz="1200" dirty="0" smtClean="0">
                <a:latin typeface="Consolas" pitchFamily="49" charset="0"/>
                <a:ea typeface="Calibri"/>
                <a:cs typeface="Calibri"/>
                <a:sym typeface="Calibri"/>
              </a:rPr>
              <a:t>date | </a:t>
            </a:r>
            <a:r>
              <a:rPr lang="fr-FR" sz="1200" dirty="0" err="1" smtClean="0">
                <a:latin typeface="Consolas" pitchFamily="49" charset="0"/>
                <a:ea typeface="Calibri"/>
                <a:cs typeface="Calibri"/>
                <a:sym typeface="Calibri"/>
              </a:rPr>
              <a:t>uppercase</a:t>
            </a:r>
            <a:r>
              <a:rPr lang="fr-FR" sz="1200" dirty="0">
                <a:latin typeface="Consolas" pitchFamily="49" charset="0"/>
                <a:ea typeface="Calibri"/>
                <a:cs typeface="Calibri"/>
                <a:sym typeface="Calibri"/>
              </a:rPr>
              <a:t> </a:t>
            </a:r>
            <a:r>
              <a:rPr lang="fr-FR" sz="1200" dirty="0" smtClean="0">
                <a:latin typeface="Consolas" pitchFamily="49" charset="0"/>
                <a:ea typeface="Calibri"/>
                <a:cs typeface="Calibri"/>
                <a:sym typeface="Calibri"/>
              </a:rPr>
              <a:t>}}</a:t>
            </a:r>
            <a:r>
              <a:rPr lang="fr-FR" sz="1200" dirty="0" smtClean="0">
                <a:solidFill>
                  <a:srgbClr val="548135"/>
                </a:solidFill>
                <a:latin typeface="Consolas" pitchFamily="49" charset="0"/>
                <a:ea typeface="Calibri"/>
                <a:cs typeface="Calibri"/>
                <a:sym typeface="Calibri"/>
              </a:rPr>
              <a:t>&lt;/</a:t>
            </a:r>
            <a:r>
              <a:rPr lang="fr-FR" sz="1200" dirty="0">
                <a:solidFill>
                  <a:srgbClr val="548135"/>
                </a:solidFill>
                <a:latin typeface="Consolas" pitchFamily="49" charset="0"/>
                <a:ea typeface="Calibri"/>
                <a:cs typeface="Calibri"/>
                <a:sym typeface="Calibri"/>
              </a:rPr>
              <a:t>div</a:t>
            </a:r>
            <a:r>
              <a:rPr lang="fr-FR" sz="1200" dirty="0" smtClean="0">
                <a:solidFill>
                  <a:srgbClr val="548135"/>
                </a:solidFill>
                <a:latin typeface="Consolas" pitchFamily="49" charset="0"/>
                <a:ea typeface="Calibri"/>
                <a:cs typeface="Calibri"/>
                <a:sym typeface="Calibri"/>
              </a:rPr>
              <a:t>&gt;</a:t>
            </a:r>
            <a:endParaRPr lang="fr-FR" dirty="0" smtClean="0">
              <a:solidFill>
                <a:schemeClr val="dk1"/>
              </a:solidFill>
              <a:latin typeface="Calibri"/>
              <a:ea typeface="Calibri"/>
              <a:cs typeface="Calibri"/>
              <a:sym typeface="Calibri"/>
            </a:endParaRPr>
          </a:p>
          <a:p>
            <a:pPr marL="342900" indent="-342900">
              <a:buFont typeface="Arial" pitchFamily="34" charset="0"/>
              <a:buChar char="•"/>
            </a:pPr>
            <a:r>
              <a:rPr lang="fr-FR" dirty="0" smtClean="0">
                <a:solidFill>
                  <a:schemeClr val="dk1"/>
                </a:solidFill>
                <a:latin typeface="Calibri"/>
                <a:ea typeface="Calibri"/>
                <a:cs typeface="Calibri"/>
                <a:sym typeface="Calibri"/>
              </a:rPr>
              <a:t>On peut ajouter des paramètres à un pipe (en les séparant par « : »)</a:t>
            </a:r>
          </a:p>
          <a:p>
            <a:pPr marL="0" lvl="1" indent="0">
              <a:buNone/>
            </a:pPr>
            <a:r>
              <a:rPr lang="fr-FR" sz="1200" dirty="0" smtClean="0">
                <a:solidFill>
                  <a:srgbClr val="548135"/>
                </a:solidFill>
                <a:latin typeface="Consolas" pitchFamily="49" charset="0"/>
                <a:ea typeface="Calibri"/>
                <a:cs typeface="Calibri"/>
                <a:sym typeface="Calibri"/>
              </a:rPr>
              <a:t>	&lt;</a:t>
            </a:r>
            <a:r>
              <a:rPr lang="fr-FR" sz="1200" dirty="0">
                <a:solidFill>
                  <a:srgbClr val="548135"/>
                </a:solidFill>
                <a:latin typeface="Consolas" pitchFamily="49" charset="0"/>
                <a:ea typeface="Calibri"/>
                <a:cs typeface="Calibri"/>
                <a:sym typeface="Calibri"/>
              </a:rPr>
              <a:t>div&gt;</a:t>
            </a:r>
            <a:r>
              <a:rPr lang="fr-FR" sz="1200" dirty="0">
                <a:latin typeface="Consolas" pitchFamily="49" charset="0"/>
                <a:ea typeface="Calibri"/>
                <a:cs typeface="Calibri"/>
                <a:sym typeface="Calibri"/>
              </a:rPr>
              <a:t>{{ value | </a:t>
            </a:r>
            <a:r>
              <a:rPr lang="fr-FR" sz="1200" dirty="0" smtClean="0">
                <a:latin typeface="Consolas" pitchFamily="49" charset="0"/>
                <a:ea typeface="Calibri"/>
                <a:cs typeface="Calibri"/>
                <a:sym typeface="Calibri"/>
              </a:rPr>
              <a:t>date : 'dd/MM/</a:t>
            </a:r>
            <a:r>
              <a:rPr lang="fr-FR" sz="1200" dirty="0" err="1" smtClean="0">
                <a:latin typeface="Consolas" pitchFamily="49" charset="0"/>
                <a:ea typeface="Calibri"/>
                <a:cs typeface="Calibri"/>
                <a:sym typeface="Calibri"/>
              </a:rPr>
              <a:t>yyyy</a:t>
            </a:r>
            <a:r>
              <a:rPr lang="fr-FR" sz="1200" dirty="0" smtClean="0">
                <a:latin typeface="Consolas" pitchFamily="49" charset="0"/>
                <a:ea typeface="Calibri"/>
                <a:cs typeface="Calibri"/>
                <a:sym typeface="Calibri"/>
              </a:rPr>
              <a:t>'}}</a:t>
            </a:r>
            <a:r>
              <a:rPr lang="fr-FR" sz="1200" dirty="0" smtClean="0">
                <a:solidFill>
                  <a:srgbClr val="548135"/>
                </a:solidFill>
                <a:latin typeface="Consolas" pitchFamily="49" charset="0"/>
                <a:ea typeface="Calibri"/>
                <a:cs typeface="Calibri"/>
                <a:sym typeface="Calibri"/>
              </a:rPr>
              <a:t>&lt;/</a:t>
            </a:r>
            <a:r>
              <a:rPr lang="fr-FR" sz="1200" dirty="0">
                <a:solidFill>
                  <a:srgbClr val="548135"/>
                </a:solidFill>
                <a:latin typeface="Consolas" pitchFamily="49" charset="0"/>
                <a:ea typeface="Calibri"/>
                <a:cs typeface="Calibri"/>
                <a:sym typeface="Calibri"/>
              </a:rPr>
              <a:t>div</a:t>
            </a:r>
            <a:r>
              <a:rPr lang="fr-FR" sz="1200" dirty="0" smtClean="0">
                <a:solidFill>
                  <a:srgbClr val="548135"/>
                </a:solidFill>
                <a:latin typeface="Consolas" pitchFamily="49" charset="0"/>
                <a:ea typeface="Calibri"/>
                <a:cs typeface="Calibri"/>
                <a:sym typeface="Calibri"/>
              </a:rPr>
              <a:t>&gt;</a:t>
            </a:r>
            <a:endParaRPr lang="fr-FR" dirty="0" smtClean="0">
              <a:solidFill>
                <a:schemeClr val="dk1"/>
              </a:solidFill>
              <a:latin typeface="Calibri"/>
              <a:ea typeface="Calibri"/>
              <a:cs typeface="Calibri"/>
              <a:sym typeface="Calibri"/>
            </a:endParaRPr>
          </a:p>
          <a:p>
            <a:pPr marL="342900" indent="-342900">
              <a:buFont typeface="Arial" pitchFamily="34" charset="0"/>
              <a:buChar char="•"/>
            </a:pPr>
            <a:r>
              <a:rPr lang="fr-FR" dirty="0" smtClean="0">
                <a:solidFill>
                  <a:schemeClr val="dk1"/>
                </a:solidFill>
                <a:latin typeface="Calibri"/>
                <a:ea typeface="Calibri"/>
                <a:cs typeface="Calibri"/>
                <a:sym typeface="Calibri"/>
              </a:rPr>
              <a:t>On peut créer ses propres pipes</a:t>
            </a:r>
          </a:p>
          <a:p>
            <a:pPr lvl="1"/>
            <a:endParaRPr lang="fr-FR" sz="1200" dirty="0">
              <a:solidFill>
                <a:srgbClr val="548135"/>
              </a:solidFill>
              <a:latin typeface="Consolas" pitchFamily="49" charset="0"/>
              <a:ea typeface="Calibri"/>
              <a:cs typeface="Calibri"/>
              <a:sym typeface="Calibri"/>
            </a:endParaRPr>
          </a:p>
          <a:p>
            <a:pPr marL="342900" indent="-342900">
              <a:buFont typeface="Arial" pitchFamily="34" charset="0"/>
              <a:buChar char="•"/>
            </a:pPr>
            <a:endParaRPr lang="fr-FR" dirty="0">
              <a:solidFill>
                <a:schemeClr val="dk1"/>
              </a:solidFill>
              <a:latin typeface="Calibri"/>
              <a:ea typeface="Calibri"/>
              <a:cs typeface="Calibri"/>
              <a:sym typeface="Calibri"/>
            </a:endParaRPr>
          </a:p>
        </p:txBody>
      </p:sp>
      <p:sp>
        <p:nvSpPr>
          <p:cNvPr id="5" name="Slide Number Placeholder 4"/>
          <p:cNvSpPr>
            <a:spLocks noGrp="1"/>
          </p:cNvSpPr>
          <p:nvPr>
            <p:ph type="sldNum" sz="quarter" idx="12"/>
            <p:custDataLst>
              <p:tags r:id="rId2"/>
            </p:custDataLst>
          </p:nvPr>
        </p:nvSpPr>
        <p:spPr/>
        <p:txBody>
          <a:bodyPr/>
          <a:lstStyle/>
          <a:p>
            <a:fld id="{525A3C56-E491-49B2-93F3-63532DF516BC}" type="slidenum">
              <a:rPr lang="en-GB" smtClean="0"/>
              <a:pPr/>
              <a:t>13</a:t>
            </a:fld>
            <a:endParaRPr lang="en-GB" dirty="0"/>
          </a:p>
        </p:txBody>
      </p:sp>
    </p:spTree>
    <p:extLst>
      <p:ext uri="{BB962C8B-B14F-4D97-AF65-F5344CB8AC3E}">
        <p14:creationId xmlns:p14="http://schemas.microsoft.com/office/powerpoint/2010/main" val="218867869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custDataLst>
              <p:tags r:id="rId1"/>
            </p:custDataLst>
          </p:nvPr>
        </p:nvSpPr>
        <p:spPr/>
        <p:txBody>
          <a:bodyPr/>
          <a:lstStyle/>
          <a:p>
            <a:r>
              <a:rPr lang="fr-CA" dirty="0" smtClean="0"/>
              <a:t>Change </a:t>
            </a:r>
            <a:r>
              <a:rPr lang="fr-CA" dirty="0" err="1" smtClean="0"/>
              <a:t>Detection</a:t>
            </a:r>
            <a:endParaRPr lang="fr-CA" dirty="0"/>
          </a:p>
        </p:txBody>
      </p:sp>
      <p:sp>
        <p:nvSpPr>
          <p:cNvPr id="19" name="Espace réservé du contenu 18"/>
          <p:cNvSpPr>
            <a:spLocks noGrp="1"/>
          </p:cNvSpPr>
          <p:nvPr>
            <p:ph sz="quarter" idx="17"/>
          </p:nvPr>
        </p:nvSpPr>
        <p:spPr>
          <a:xfrm>
            <a:off x="449264" y="1263408"/>
            <a:ext cx="5302608" cy="1696102"/>
          </a:xfrm>
        </p:spPr>
        <p:txBody>
          <a:bodyPr>
            <a:normAutofit/>
          </a:bodyPr>
          <a:lstStyle/>
          <a:p>
            <a:pPr marL="342900" lvl="0" indent="-342900">
              <a:buFont typeface="Arial" pitchFamily="34" charset="0"/>
              <a:buChar char="•"/>
            </a:pPr>
            <a:r>
              <a:rPr lang="fr-FR" dirty="0" smtClean="0">
                <a:solidFill>
                  <a:schemeClr val="dk1"/>
                </a:solidFill>
                <a:latin typeface="Calibri"/>
                <a:ea typeface="Calibri"/>
                <a:cs typeface="Calibri"/>
                <a:sym typeface="Calibri"/>
              </a:rPr>
              <a:t>Mécanisme de rafraichissement de la vue liée au modèle</a:t>
            </a:r>
            <a:endParaRPr lang="fr-FR" dirty="0">
              <a:solidFill>
                <a:schemeClr val="dk1"/>
              </a:solidFill>
              <a:latin typeface="Calibri"/>
              <a:ea typeface="Calibri"/>
              <a:cs typeface="Calibri"/>
              <a:sym typeface="Calibri"/>
            </a:endParaRPr>
          </a:p>
          <a:p>
            <a:pPr marL="342900" lvl="0" indent="-342900">
              <a:buFont typeface="Arial" pitchFamily="34" charset="0"/>
              <a:buChar char="•"/>
            </a:pPr>
            <a:r>
              <a:rPr lang="fr-FR" dirty="0" smtClean="0">
                <a:solidFill>
                  <a:schemeClr val="dk1"/>
                </a:solidFill>
                <a:latin typeface="Calibri"/>
                <a:ea typeface="Calibri"/>
                <a:cs typeface="Calibri"/>
                <a:sym typeface="Calibri"/>
              </a:rPr>
              <a:t>La mise à jour de la vue est déclenchée si une valeur a changé</a:t>
            </a:r>
          </a:p>
          <a:p>
            <a:pPr lvl="0"/>
            <a:endParaRPr lang="fr-FR" dirty="0">
              <a:solidFill>
                <a:schemeClr val="dk1"/>
              </a:solidFill>
              <a:latin typeface="Calibri"/>
              <a:ea typeface="Calibri"/>
              <a:cs typeface="Calibri"/>
              <a:sym typeface="Calibri"/>
            </a:endParaRPr>
          </a:p>
          <a:p>
            <a:pPr lvl="0"/>
            <a:endParaRPr lang="fr-FR" dirty="0" smtClean="0">
              <a:solidFill>
                <a:schemeClr val="dk1"/>
              </a:solidFill>
              <a:latin typeface="Calibri"/>
              <a:ea typeface="Calibri"/>
              <a:cs typeface="Calibri"/>
              <a:sym typeface="Calibri"/>
            </a:endParaRPr>
          </a:p>
        </p:txBody>
      </p:sp>
      <p:sp>
        <p:nvSpPr>
          <p:cNvPr id="5" name="Slide Number Placeholder 4"/>
          <p:cNvSpPr>
            <a:spLocks noGrp="1"/>
          </p:cNvSpPr>
          <p:nvPr>
            <p:ph type="sldNum" sz="quarter" idx="12"/>
            <p:custDataLst>
              <p:tags r:id="rId2"/>
            </p:custDataLst>
          </p:nvPr>
        </p:nvSpPr>
        <p:spPr/>
        <p:txBody>
          <a:bodyPr/>
          <a:lstStyle/>
          <a:p>
            <a:fld id="{525A3C56-E491-49B2-93F3-63532DF516BC}" type="slidenum">
              <a:rPr lang="en-GB" smtClean="0"/>
              <a:pPr/>
              <a:t>14</a:t>
            </a:fld>
            <a:endParaRPr lang="en-GB" dirty="0"/>
          </a:p>
        </p:txBody>
      </p:sp>
      <p:pic>
        <p:nvPicPr>
          <p:cNvPr id="6" name="Shape 500"/>
          <p:cNvPicPr preferRelativeResize="0"/>
          <p:nvPr/>
        </p:nvPicPr>
        <p:blipFill rotWithShape="1">
          <a:blip r:embed="rId5">
            <a:alphaModFix/>
          </a:blip>
          <a:srcRect/>
          <a:stretch/>
        </p:blipFill>
        <p:spPr>
          <a:xfrm>
            <a:off x="6006315" y="1005069"/>
            <a:ext cx="2773892" cy="1954441"/>
          </a:xfrm>
          <a:prstGeom prst="rect">
            <a:avLst/>
          </a:prstGeom>
          <a:noFill/>
          <a:ln>
            <a:noFill/>
          </a:ln>
        </p:spPr>
      </p:pic>
      <p:sp>
        <p:nvSpPr>
          <p:cNvPr id="7" name="Espace réservé du contenu 18"/>
          <p:cNvSpPr txBox="1">
            <a:spLocks/>
          </p:cNvSpPr>
          <p:nvPr/>
        </p:nvSpPr>
        <p:spPr>
          <a:xfrm>
            <a:off x="3477599" y="3578905"/>
            <a:ext cx="5302608" cy="1696102"/>
          </a:xfrm>
          <a:prstGeom prst="rect">
            <a:avLst/>
          </a:prstGeom>
        </p:spPr>
        <p:txBody>
          <a:bodyPr lIns="0" tIns="0" rIns="0" bIns="0">
            <a:normAutofit/>
          </a:bodyPr>
          <a:lstStyle>
            <a:lvl1pPr marL="0" indent="0" algn="l" defTabSz="914400" rtl="0" eaLnBrk="1" latinLnBrk="0" hangingPunct="1">
              <a:spcBef>
                <a:spcPts val="500"/>
              </a:spcBef>
              <a:buClr>
                <a:schemeClr val="accent1"/>
              </a:buClr>
              <a:buSzPct val="110000"/>
              <a:buFont typeface="Arial" pitchFamily="34" charset="0"/>
              <a:buNone/>
              <a:defRPr sz="2000" kern="1200">
                <a:solidFill>
                  <a:schemeClr val="tx1"/>
                </a:solidFill>
                <a:latin typeface="Arial" pitchFamily="34" charset="0"/>
                <a:ea typeface="+mn-ea"/>
                <a:cs typeface="+mn-cs"/>
              </a:defRPr>
            </a:lvl1pPr>
            <a:lvl2pPr marL="263525" indent="-263525" algn="l" defTabSz="914400" rtl="0" eaLnBrk="1" latinLnBrk="0" hangingPunct="1">
              <a:spcBef>
                <a:spcPts val="500"/>
              </a:spcBef>
              <a:buClr>
                <a:schemeClr val="accent1"/>
              </a:buClr>
              <a:buSzPct val="110000"/>
              <a:buFont typeface="Arial" pitchFamily="34" charset="0"/>
              <a:buChar char="•"/>
              <a:defRPr sz="2000" kern="1200" baseline="0">
                <a:solidFill>
                  <a:schemeClr val="tx1"/>
                </a:solidFill>
                <a:latin typeface="Arial" pitchFamily="34" charset="0"/>
                <a:ea typeface="+mn-ea"/>
                <a:cs typeface="+mn-cs"/>
              </a:defRPr>
            </a:lvl2pPr>
            <a:lvl3pPr marL="536575" indent="-273050" algn="l" defTabSz="914400" rtl="0" eaLnBrk="1" latinLnBrk="0" hangingPunct="1">
              <a:spcBef>
                <a:spcPts val="500"/>
              </a:spcBef>
              <a:buClr>
                <a:schemeClr val="accent1"/>
              </a:buClr>
              <a:buSzPct val="110000"/>
              <a:buFont typeface="Arial" pitchFamily="34" charset="0"/>
              <a:buChar char="•"/>
              <a:defRPr sz="1800" kern="1200" baseline="0">
                <a:solidFill>
                  <a:schemeClr val="tx1"/>
                </a:solidFill>
                <a:latin typeface="Arial" pitchFamily="34" charset="0"/>
                <a:ea typeface="+mn-ea"/>
                <a:cs typeface="+mn-cs"/>
              </a:defRPr>
            </a:lvl3pPr>
            <a:lvl4pPr marL="811213" indent="-274638" algn="l" defTabSz="914400" rtl="0" eaLnBrk="1" latinLnBrk="0" hangingPunct="1">
              <a:spcBef>
                <a:spcPts val="500"/>
              </a:spcBef>
              <a:buClr>
                <a:schemeClr val="accent1"/>
              </a:buClr>
              <a:buSzPct val="110000"/>
              <a:buFont typeface="Arial" pitchFamily="34" charset="0"/>
              <a:buChar char="•"/>
              <a:defRPr sz="1600" kern="1200" baseline="0">
                <a:solidFill>
                  <a:schemeClr val="tx1"/>
                </a:solidFill>
                <a:latin typeface="Arial" pitchFamily="34" charset="0"/>
                <a:ea typeface="+mn-ea"/>
                <a:cs typeface="+mn-cs"/>
              </a:defRPr>
            </a:lvl4pPr>
            <a:lvl5pPr marL="1074738" indent="-263525" algn="l" defTabSz="914400" rtl="0" eaLnBrk="1" latinLnBrk="0" hangingPunct="1">
              <a:spcBef>
                <a:spcPts val="500"/>
              </a:spcBef>
              <a:buClr>
                <a:schemeClr val="accent1"/>
              </a:buClr>
              <a:buSzPct val="110000"/>
              <a:buFont typeface="Arial" pitchFamily="34" charset="0"/>
              <a:buChar char="•"/>
              <a:defRPr sz="1400" kern="1200" baseline="0">
                <a:solidFill>
                  <a:schemeClr val="tx1"/>
                </a:solidFill>
                <a:latin typeface="Arial" pitchFamily="34" charset="0"/>
                <a:ea typeface="+mn-ea"/>
                <a:cs typeface="+mn-cs"/>
              </a:defRPr>
            </a:lvl5pPr>
            <a:lvl6pPr marL="1136650" indent="-215900" algn="l" defTabSz="914400" rtl="0" eaLnBrk="1" latinLnBrk="0" hangingPunct="1">
              <a:spcBef>
                <a:spcPts val="500"/>
              </a:spcBef>
              <a:buClr>
                <a:schemeClr val="accent1"/>
              </a:buClr>
              <a:buFont typeface="Verdana" pitchFamily="34" charset="0"/>
              <a:buNone/>
              <a:defRPr sz="1400" kern="1200" baseline="0">
                <a:solidFill>
                  <a:schemeClr val="tx1"/>
                </a:solidFill>
                <a:latin typeface="+mn-lt"/>
                <a:ea typeface="+mn-ea"/>
                <a:cs typeface="+mn-cs"/>
              </a:defRPr>
            </a:lvl6pPr>
            <a:lvl7pPr marL="1343025" indent="-228600" algn="l" defTabSz="914400" rtl="0" eaLnBrk="1" latinLnBrk="0" hangingPunct="1">
              <a:spcBef>
                <a:spcPts val="500"/>
              </a:spcBef>
              <a:buClr>
                <a:schemeClr val="tx1">
                  <a:lumMod val="60000"/>
                  <a:lumOff val="40000"/>
                </a:schemeClr>
              </a:buClr>
              <a:buFont typeface="Verdana" pitchFamily="34" charset="0"/>
              <a:buChar char="•"/>
              <a:defRPr sz="1400" kern="1200" baseline="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indent="-342900">
              <a:buFont typeface="Arial" pitchFamily="34" charset="0"/>
              <a:buChar char="•"/>
            </a:pPr>
            <a:r>
              <a:rPr lang="fr-FR" dirty="0" smtClean="0">
                <a:solidFill>
                  <a:schemeClr val="dk1"/>
                </a:solidFill>
                <a:latin typeface="Calibri"/>
                <a:ea typeface="Calibri"/>
                <a:cs typeface="Calibri"/>
                <a:sym typeface="Calibri"/>
              </a:rPr>
              <a:t>Chaque composant à son propre Change Detector</a:t>
            </a:r>
          </a:p>
          <a:p>
            <a:pPr marL="342900" indent="-342900">
              <a:buFont typeface="Arial" pitchFamily="34" charset="0"/>
              <a:buChar char="•"/>
            </a:pPr>
            <a:r>
              <a:rPr lang="fr-FR" dirty="0" smtClean="0">
                <a:solidFill>
                  <a:schemeClr val="dk1"/>
                </a:solidFill>
                <a:latin typeface="Calibri"/>
                <a:ea typeface="Calibri"/>
                <a:cs typeface="Calibri"/>
                <a:sym typeface="Calibri"/>
              </a:rPr>
              <a:t>A chaque </a:t>
            </a:r>
            <a:r>
              <a:rPr lang="fr-FR" dirty="0" err="1" smtClean="0">
                <a:solidFill>
                  <a:schemeClr val="dk1"/>
                </a:solidFill>
                <a:latin typeface="Calibri"/>
                <a:ea typeface="Calibri"/>
                <a:cs typeface="Calibri"/>
                <a:sym typeface="Calibri"/>
              </a:rPr>
              <a:t>tick</a:t>
            </a:r>
            <a:r>
              <a:rPr lang="fr-FR" dirty="0" smtClean="0">
                <a:solidFill>
                  <a:schemeClr val="dk1"/>
                </a:solidFill>
                <a:latin typeface="Calibri"/>
                <a:ea typeface="Calibri"/>
                <a:cs typeface="Calibri"/>
                <a:sym typeface="Calibri"/>
              </a:rPr>
              <a:t> JS, </a:t>
            </a:r>
            <a:r>
              <a:rPr lang="fr-FR" dirty="0" err="1" smtClean="0">
                <a:solidFill>
                  <a:schemeClr val="dk1"/>
                </a:solidFill>
                <a:latin typeface="Calibri"/>
                <a:ea typeface="Calibri"/>
                <a:cs typeface="Calibri"/>
                <a:sym typeface="Calibri"/>
              </a:rPr>
              <a:t>Angular</a:t>
            </a:r>
            <a:r>
              <a:rPr lang="fr-FR" dirty="0" smtClean="0">
                <a:solidFill>
                  <a:schemeClr val="dk1"/>
                </a:solidFill>
                <a:latin typeface="Calibri"/>
                <a:ea typeface="Calibri"/>
                <a:cs typeface="Calibri"/>
                <a:sym typeface="Calibri"/>
              </a:rPr>
              <a:t> lance le Change </a:t>
            </a:r>
            <a:r>
              <a:rPr lang="fr-FR" dirty="0" err="1" smtClean="0">
                <a:solidFill>
                  <a:schemeClr val="dk1"/>
                </a:solidFill>
                <a:latin typeface="Calibri"/>
                <a:ea typeface="Calibri"/>
                <a:cs typeface="Calibri"/>
                <a:sym typeface="Calibri"/>
              </a:rPr>
              <a:t>Detection</a:t>
            </a:r>
            <a:r>
              <a:rPr lang="fr-FR" dirty="0" smtClean="0">
                <a:solidFill>
                  <a:schemeClr val="dk1"/>
                </a:solidFill>
                <a:latin typeface="Calibri"/>
                <a:ea typeface="Calibri"/>
                <a:cs typeface="Calibri"/>
                <a:sym typeface="Calibri"/>
              </a:rPr>
              <a:t> depuis le composant App, puis propage à tous ses fils</a:t>
            </a:r>
          </a:p>
          <a:p>
            <a:endParaRPr lang="fr-FR" dirty="0" smtClean="0">
              <a:solidFill>
                <a:schemeClr val="dk1"/>
              </a:solidFill>
              <a:latin typeface="Calibri"/>
              <a:ea typeface="Calibri"/>
              <a:cs typeface="Calibri"/>
              <a:sym typeface="Calibri"/>
            </a:endParaRPr>
          </a:p>
          <a:p>
            <a:endParaRPr lang="fr-FR" dirty="0" smtClean="0">
              <a:solidFill>
                <a:schemeClr val="dk1"/>
              </a:solidFill>
              <a:latin typeface="Calibri"/>
              <a:ea typeface="Calibri"/>
              <a:cs typeface="Calibri"/>
              <a:sym typeface="Calibri"/>
            </a:endParaRPr>
          </a:p>
        </p:txBody>
      </p:sp>
      <p:pic>
        <p:nvPicPr>
          <p:cNvPr id="9" name="Shape 501"/>
          <p:cNvPicPr preferRelativeResize="0"/>
          <p:nvPr/>
        </p:nvPicPr>
        <p:blipFill rotWithShape="1">
          <a:blip r:embed="rId6">
            <a:alphaModFix/>
          </a:blip>
          <a:srcRect/>
          <a:stretch/>
        </p:blipFill>
        <p:spPr>
          <a:xfrm>
            <a:off x="578908" y="3449734"/>
            <a:ext cx="2773892" cy="1954441"/>
          </a:xfrm>
          <a:prstGeom prst="rect">
            <a:avLst/>
          </a:prstGeom>
          <a:noFill/>
          <a:ln>
            <a:noFill/>
          </a:ln>
        </p:spPr>
      </p:pic>
    </p:spTree>
    <p:extLst>
      <p:ext uri="{BB962C8B-B14F-4D97-AF65-F5344CB8AC3E}">
        <p14:creationId xmlns:p14="http://schemas.microsoft.com/office/powerpoint/2010/main" val="321744549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custDataLst>
              <p:tags r:id="rId1"/>
            </p:custDataLst>
          </p:nvPr>
        </p:nvSpPr>
        <p:spPr/>
        <p:txBody>
          <a:bodyPr/>
          <a:lstStyle/>
          <a:p>
            <a:r>
              <a:rPr lang="fr-CA" dirty="0" smtClean="0"/>
              <a:t>Pipe pure, Pipe impure et Change </a:t>
            </a:r>
            <a:r>
              <a:rPr lang="fr-CA" dirty="0" err="1" smtClean="0"/>
              <a:t>Detection</a:t>
            </a:r>
            <a:endParaRPr lang="fr-CA" dirty="0"/>
          </a:p>
        </p:txBody>
      </p:sp>
      <p:sp>
        <p:nvSpPr>
          <p:cNvPr id="19" name="Espace réservé du contenu 18"/>
          <p:cNvSpPr>
            <a:spLocks noGrp="1"/>
          </p:cNvSpPr>
          <p:nvPr>
            <p:ph sz="quarter" idx="17"/>
          </p:nvPr>
        </p:nvSpPr>
        <p:spPr/>
        <p:txBody>
          <a:bodyPr>
            <a:normAutofit/>
          </a:bodyPr>
          <a:lstStyle/>
          <a:p>
            <a:pPr marL="342900" lvl="0" indent="-342900">
              <a:buFont typeface="Arial" pitchFamily="34" charset="0"/>
              <a:buChar char="•"/>
            </a:pPr>
            <a:r>
              <a:rPr lang="fr-FR" dirty="0" smtClean="0">
                <a:solidFill>
                  <a:schemeClr val="dk1"/>
                </a:solidFill>
                <a:latin typeface="Calibri"/>
                <a:ea typeface="Calibri"/>
                <a:cs typeface="Calibri"/>
                <a:sym typeface="Calibri"/>
              </a:rPr>
              <a:t>Il existe 2 types de Pipe</a:t>
            </a:r>
          </a:p>
          <a:p>
            <a:pPr marL="606425" lvl="1" indent="-342900"/>
            <a:r>
              <a:rPr lang="fr-FR" dirty="0" smtClean="0">
                <a:solidFill>
                  <a:schemeClr val="dk1"/>
                </a:solidFill>
                <a:latin typeface="Calibri"/>
                <a:ea typeface="Calibri"/>
                <a:cs typeface="Calibri"/>
                <a:sym typeface="Calibri"/>
              </a:rPr>
              <a:t>« Pure »</a:t>
            </a:r>
          </a:p>
          <a:p>
            <a:pPr lvl="1" indent="0">
              <a:buNone/>
            </a:pPr>
            <a:r>
              <a:rPr lang="fr-FR" dirty="0" smtClean="0">
                <a:solidFill>
                  <a:schemeClr val="dk1"/>
                </a:solidFill>
                <a:latin typeface="Calibri"/>
                <a:ea typeface="Calibri"/>
                <a:cs typeface="Calibri"/>
                <a:sym typeface="Calibri"/>
              </a:rPr>
              <a:t>Pour améliorer les performances, le CD n’est lancé que si l’objet change de référence (ou si un primitif, qui est immutable, change de valeur). C’est le comportement par défaut d’un Pipe</a:t>
            </a:r>
          </a:p>
          <a:p>
            <a:pPr marL="606425" lvl="1" indent="-342900"/>
            <a:r>
              <a:rPr lang="fr-FR" dirty="0" smtClean="0">
                <a:solidFill>
                  <a:schemeClr val="dk1"/>
                </a:solidFill>
                <a:latin typeface="Calibri"/>
                <a:ea typeface="Calibri"/>
                <a:cs typeface="Calibri"/>
                <a:sym typeface="Calibri"/>
              </a:rPr>
              <a:t>« Impure »</a:t>
            </a:r>
          </a:p>
          <a:p>
            <a:pPr lvl="1" indent="0">
              <a:buNone/>
            </a:pPr>
            <a:r>
              <a:rPr lang="fr-FR" dirty="0" smtClean="0">
                <a:solidFill>
                  <a:schemeClr val="dk1"/>
                </a:solidFill>
                <a:latin typeface="Calibri"/>
                <a:ea typeface="Calibri"/>
                <a:cs typeface="Calibri"/>
                <a:sym typeface="Calibri"/>
              </a:rPr>
              <a:t>Le CD est lancé à chaque évènement JS. Ca peut devenir très gourmand en ressources, il faut l’utiliser avec précaution.</a:t>
            </a:r>
          </a:p>
          <a:p>
            <a:pPr lvl="1"/>
            <a:endParaRPr lang="fr-FR" sz="1200" dirty="0">
              <a:solidFill>
                <a:srgbClr val="548135"/>
              </a:solidFill>
              <a:latin typeface="Consolas" pitchFamily="49" charset="0"/>
              <a:ea typeface="Calibri"/>
              <a:cs typeface="Calibri"/>
              <a:sym typeface="Calibri"/>
            </a:endParaRPr>
          </a:p>
          <a:p>
            <a:pPr marL="342900" indent="-342900">
              <a:buFont typeface="Arial" pitchFamily="34" charset="0"/>
              <a:buChar char="•"/>
            </a:pPr>
            <a:endParaRPr lang="fr-FR" dirty="0">
              <a:solidFill>
                <a:schemeClr val="dk1"/>
              </a:solidFill>
              <a:latin typeface="Calibri"/>
              <a:ea typeface="Calibri"/>
              <a:cs typeface="Calibri"/>
              <a:sym typeface="Calibri"/>
            </a:endParaRPr>
          </a:p>
        </p:txBody>
      </p:sp>
      <p:sp>
        <p:nvSpPr>
          <p:cNvPr id="5" name="Slide Number Placeholder 4"/>
          <p:cNvSpPr>
            <a:spLocks noGrp="1"/>
          </p:cNvSpPr>
          <p:nvPr>
            <p:ph type="sldNum" sz="quarter" idx="12"/>
            <p:custDataLst>
              <p:tags r:id="rId2"/>
            </p:custDataLst>
          </p:nvPr>
        </p:nvSpPr>
        <p:spPr/>
        <p:txBody>
          <a:bodyPr/>
          <a:lstStyle/>
          <a:p>
            <a:fld id="{525A3C56-E491-49B2-93F3-63532DF516BC}" type="slidenum">
              <a:rPr lang="en-GB" smtClean="0"/>
              <a:pPr/>
              <a:t>15</a:t>
            </a:fld>
            <a:endParaRPr lang="en-GB" dirty="0"/>
          </a:p>
        </p:txBody>
      </p:sp>
    </p:spTree>
    <p:extLst>
      <p:ext uri="{BB962C8B-B14F-4D97-AF65-F5344CB8AC3E}">
        <p14:creationId xmlns:p14="http://schemas.microsoft.com/office/powerpoint/2010/main" val="274126592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custDataLst>
              <p:tags r:id="rId1"/>
            </p:custDataLst>
          </p:nvPr>
        </p:nvSpPr>
        <p:spPr/>
        <p:txBody>
          <a:bodyPr>
            <a:normAutofit fontScale="90000"/>
          </a:bodyPr>
          <a:lstStyle/>
          <a:p>
            <a:r>
              <a:rPr lang="fr-CA" dirty="0" smtClean="0"/>
              <a:t>Notre engagement</a:t>
            </a:r>
            <a:br>
              <a:rPr lang="fr-CA" dirty="0" smtClean="0"/>
            </a:br>
            <a:r>
              <a:rPr lang="fr-CA" sz="2500" dirty="0" smtClean="0">
                <a:solidFill>
                  <a:schemeClr val="tx1"/>
                </a:solidFill>
              </a:rPr>
              <a:t>Nous réalisons chaque mandat dans </a:t>
            </a:r>
            <a:br>
              <a:rPr lang="fr-CA" sz="2500" dirty="0" smtClean="0">
                <a:solidFill>
                  <a:schemeClr val="tx1"/>
                </a:solidFill>
              </a:rPr>
            </a:br>
            <a:r>
              <a:rPr lang="fr-CA" sz="2500" dirty="0" smtClean="0">
                <a:solidFill>
                  <a:schemeClr val="tx1"/>
                </a:solidFill>
              </a:rPr>
              <a:t>un seul but : contribuer au succès </a:t>
            </a:r>
            <a:br>
              <a:rPr lang="fr-CA" sz="2500" dirty="0" smtClean="0">
                <a:solidFill>
                  <a:schemeClr val="tx1"/>
                </a:solidFill>
              </a:rPr>
            </a:br>
            <a:r>
              <a:rPr lang="fr-CA" sz="2500" dirty="0" smtClean="0">
                <a:solidFill>
                  <a:schemeClr val="tx1"/>
                </a:solidFill>
              </a:rPr>
              <a:t>de nos clients.</a:t>
            </a:r>
            <a:r>
              <a:rPr lang="en-GB" sz="2500" dirty="0" smtClean="0">
                <a:solidFill>
                  <a:schemeClr val="tx1"/>
                </a:solidFill>
              </a:rPr>
              <a:t/>
            </a:r>
            <a:br>
              <a:rPr lang="en-GB" sz="2500" dirty="0" smtClean="0">
                <a:solidFill>
                  <a:schemeClr val="tx1"/>
                </a:solidFill>
              </a:rPr>
            </a:br>
            <a:endParaRPr lang="en-GB" sz="25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fr-FR" dirty="0" smtClean="0"/>
              <a:t>Sommaire</a:t>
            </a:r>
            <a:endParaRPr lang="fr-FR" dirty="0"/>
          </a:p>
        </p:txBody>
      </p:sp>
      <p:sp>
        <p:nvSpPr>
          <p:cNvPr id="3" name="Content Placeholder 2"/>
          <p:cNvSpPr>
            <a:spLocks noGrp="1"/>
          </p:cNvSpPr>
          <p:nvPr>
            <p:ph sz="quarter" idx="17"/>
            <p:custDataLst>
              <p:tags r:id="rId2"/>
            </p:custDataLst>
          </p:nvPr>
        </p:nvSpPr>
        <p:spPr>
          <a:xfrm>
            <a:off x="449263" y="1266825"/>
            <a:ext cx="7205801" cy="4886325"/>
          </a:xfrm>
        </p:spPr>
        <p:txBody>
          <a:bodyPr/>
          <a:lstStyle/>
          <a:p>
            <a:pPr lvl="1"/>
            <a:r>
              <a:rPr lang="fr-CA" dirty="0" smtClean="0">
                <a:solidFill>
                  <a:schemeClr val="accent5"/>
                </a:solidFill>
              </a:rPr>
              <a:t>Présentation</a:t>
            </a:r>
          </a:p>
          <a:p>
            <a:pPr lvl="2"/>
            <a:r>
              <a:rPr lang="fr-CA" dirty="0" smtClean="0"/>
              <a:t>Origines</a:t>
            </a:r>
          </a:p>
          <a:p>
            <a:pPr lvl="2"/>
            <a:r>
              <a:rPr lang="fr-CA" dirty="0" smtClean="0"/>
              <a:t>Langage</a:t>
            </a:r>
            <a:endParaRPr lang="fr-CA" dirty="0"/>
          </a:p>
          <a:p>
            <a:pPr lvl="2"/>
            <a:endParaRPr lang="fr-CA" dirty="0" smtClean="0">
              <a:solidFill>
                <a:schemeClr val="accent5"/>
              </a:solidFill>
            </a:endParaRPr>
          </a:p>
          <a:p>
            <a:pPr lvl="1"/>
            <a:r>
              <a:rPr lang="fr-CA" dirty="0" smtClean="0">
                <a:solidFill>
                  <a:schemeClr val="accent5"/>
                </a:solidFill>
              </a:rPr>
              <a:t>Concepts</a:t>
            </a:r>
          </a:p>
          <a:p>
            <a:pPr lvl="2"/>
            <a:r>
              <a:rPr lang="fr-CA" dirty="0" smtClean="0"/>
              <a:t>Composant</a:t>
            </a:r>
          </a:p>
          <a:p>
            <a:pPr lvl="2"/>
            <a:r>
              <a:rPr lang="fr-CA" dirty="0" smtClean="0"/>
              <a:t>Module</a:t>
            </a:r>
          </a:p>
          <a:p>
            <a:pPr lvl="2"/>
            <a:r>
              <a:rPr lang="fr-CA" dirty="0" smtClean="0"/>
              <a:t>Data-</a:t>
            </a:r>
            <a:r>
              <a:rPr lang="fr-CA" dirty="0" err="1" smtClean="0"/>
              <a:t>binding</a:t>
            </a:r>
            <a:endParaRPr lang="fr-CA" dirty="0" smtClean="0"/>
          </a:p>
          <a:p>
            <a:pPr lvl="2"/>
            <a:r>
              <a:rPr lang="fr-CA" dirty="0" smtClean="0"/>
              <a:t>Service</a:t>
            </a:r>
          </a:p>
          <a:p>
            <a:pPr lvl="2"/>
            <a:r>
              <a:rPr lang="fr-CA" dirty="0" smtClean="0"/>
              <a:t>Directive</a:t>
            </a:r>
          </a:p>
          <a:p>
            <a:pPr lvl="2"/>
            <a:r>
              <a:rPr lang="fr-CA" dirty="0" smtClean="0"/>
              <a:t>Pipe</a:t>
            </a:r>
          </a:p>
          <a:p>
            <a:pPr lvl="2"/>
            <a:r>
              <a:rPr lang="fr-CA" dirty="0" smtClean="0"/>
              <a:t>Change </a:t>
            </a:r>
            <a:r>
              <a:rPr lang="fr-CA" dirty="0" err="1"/>
              <a:t>D</a:t>
            </a:r>
            <a:r>
              <a:rPr lang="fr-CA" dirty="0" err="1" smtClean="0"/>
              <a:t>etection</a:t>
            </a:r>
            <a:endParaRPr lang="fr-CA" dirty="0" smtClean="0"/>
          </a:p>
          <a:p>
            <a:pPr lvl="2"/>
            <a:r>
              <a:rPr lang="fr-CA" dirty="0" smtClean="0"/>
              <a:t>Pipe pure, Pipe impure et Change </a:t>
            </a:r>
            <a:r>
              <a:rPr lang="fr-CA" dirty="0" err="1"/>
              <a:t>D</a:t>
            </a:r>
            <a:r>
              <a:rPr lang="fr-CA" dirty="0" err="1" smtClean="0"/>
              <a:t>etection</a:t>
            </a:r>
            <a:endParaRPr lang="fr-CA" dirty="0" smtClean="0"/>
          </a:p>
          <a:p>
            <a:pPr lvl="3"/>
            <a:endParaRPr lang="fr-CA" dirty="0" smtClean="0"/>
          </a:p>
          <a:p>
            <a:pPr lvl="3"/>
            <a:endParaRPr lang="fr-CA" dirty="0"/>
          </a:p>
        </p:txBody>
      </p:sp>
      <p:sp>
        <p:nvSpPr>
          <p:cNvPr id="5" name="Slide Number Placeholder 4"/>
          <p:cNvSpPr>
            <a:spLocks noGrp="1"/>
          </p:cNvSpPr>
          <p:nvPr>
            <p:ph type="sldNum" sz="quarter" idx="12"/>
            <p:custDataLst>
              <p:tags r:id="rId3"/>
            </p:custDataLst>
          </p:nvPr>
        </p:nvSpPr>
        <p:spPr/>
        <p:txBody>
          <a:bodyPr/>
          <a:lstStyle/>
          <a:p>
            <a:fld id="{525A3C56-E491-49B2-93F3-63532DF516BC}" type="slidenum">
              <a:rPr lang="en-GB" smtClean="0"/>
              <a:pPr/>
              <a:t>2</a:t>
            </a:fld>
            <a:endParaRPr lang="en-GB"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p:txBody>
          <a:bodyPr/>
          <a:lstStyle/>
          <a:p>
            <a:r>
              <a:rPr lang="fr-CA" dirty="0" err="1" smtClean="0"/>
              <a:t>Angular</a:t>
            </a:r>
            <a:r>
              <a:rPr lang="fr-CA" dirty="0" smtClean="0"/>
              <a:t>: Introduction</a:t>
            </a:r>
            <a:endParaRPr lang="fr-CA" dirty="0"/>
          </a:p>
        </p:txBody>
      </p:sp>
      <p:sp>
        <p:nvSpPr>
          <p:cNvPr id="16" name="Subtitle 15"/>
          <p:cNvSpPr>
            <a:spLocks noGrp="1"/>
          </p:cNvSpPr>
          <p:nvPr>
            <p:ph type="subTitle" idx="1"/>
            <p:custDataLst>
              <p:tags r:id="rId2"/>
            </p:custDataLst>
          </p:nvPr>
        </p:nvSpPr>
        <p:spPr/>
        <p:txBody>
          <a:bodyPr/>
          <a:lstStyle/>
          <a:p>
            <a:r>
              <a:rPr lang="fr-CA" dirty="0" smtClean="0"/>
              <a:t>Présentation</a:t>
            </a:r>
          </a:p>
          <a:p>
            <a:endParaRPr lang="fr-CA"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custDataLst>
              <p:tags r:id="rId1"/>
            </p:custDataLst>
          </p:nvPr>
        </p:nvSpPr>
        <p:spPr/>
        <p:txBody>
          <a:bodyPr/>
          <a:lstStyle/>
          <a:p>
            <a:r>
              <a:rPr lang="fr-CA" dirty="0" smtClean="0"/>
              <a:t>Origines</a:t>
            </a:r>
            <a:endParaRPr lang="fr-CA" dirty="0"/>
          </a:p>
        </p:txBody>
      </p:sp>
      <p:sp>
        <p:nvSpPr>
          <p:cNvPr id="2" name="Espace réservé du contenu 1"/>
          <p:cNvSpPr>
            <a:spLocks noGrp="1"/>
          </p:cNvSpPr>
          <p:nvPr>
            <p:ph sz="quarter" idx="17"/>
          </p:nvPr>
        </p:nvSpPr>
        <p:spPr/>
        <p:txBody>
          <a:bodyPr/>
          <a:lstStyle/>
          <a:p>
            <a:pPr marL="342900" indent="-342900">
              <a:buFont typeface="Arial" pitchFamily="34" charset="0"/>
              <a:buChar char="•"/>
            </a:pPr>
            <a:r>
              <a:rPr lang="fr-FR" dirty="0" smtClean="0"/>
              <a:t>Développé par Google</a:t>
            </a:r>
          </a:p>
          <a:p>
            <a:pPr marL="342900" indent="-342900">
              <a:buFont typeface="Arial" pitchFamily="34" charset="0"/>
              <a:buChar char="•"/>
            </a:pPr>
            <a:endParaRPr lang="fr-FR" dirty="0" smtClean="0"/>
          </a:p>
          <a:p>
            <a:pPr marL="342900" indent="-342900">
              <a:buFont typeface="Arial" pitchFamily="34" charset="0"/>
              <a:buChar char="•"/>
            </a:pPr>
            <a:r>
              <a:rPr lang="fr-FR" dirty="0" smtClean="0"/>
              <a:t>Framework </a:t>
            </a:r>
            <a:r>
              <a:rPr lang="fr-FR" dirty="0" err="1" smtClean="0"/>
              <a:t>Javascript</a:t>
            </a:r>
            <a:endParaRPr lang="fr-FR" dirty="0" smtClean="0"/>
          </a:p>
          <a:p>
            <a:pPr marL="606425" lvl="1" indent="-342900"/>
            <a:r>
              <a:rPr lang="fr-FR" dirty="0" smtClean="0"/>
              <a:t>Single Page Application</a:t>
            </a:r>
          </a:p>
          <a:p>
            <a:pPr marL="606425" lvl="1" indent="-342900"/>
            <a:r>
              <a:rPr lang="fr-FR" dirty="0" smtClean="0"/>
              <a:t>Exécuté côté client (navigateur)</a:t>
            </a:r>
          </a:p>
          <a:p>
            <a:pPr marL="606425" lvl="1" indent="-342900"/>
            <a:r>
              <a:rPr lang="fr-FR" dirty="0" smtClean="0"/>
              <a:t>Basé sur l’architecture MVC</a:t>
            </a:r>
          </a:p>
          <a:p>
            <a:pPr marL="342900" indent="-342900">
              <a:buFont typeface="Arial" pitchFamily="34" charset="0"/>
              <a:buChar char="•"/>
            </a:pPr>
            <a:endParaRPr lang="fr-FR" dirty="0" smtClean="0"/>
          </a:p>
          <a:p>
            <a:pPr marL="342900" indent="-342900">
              <a:buFont typeface="Arial" pitchFamily="34" charset="0"/>
              <a:buChar char="•"/>
            </a:pPr>
            <a:r>
              <a:rPr lang="fr-FR" dirty="0" err="1" smtClean="0"/>
              <a:t>AngularJS</a:t>
            </a:r>
            <a:r>
              <a:rPr lang="fr-FR" dirty="0" smtClean="0"/>
              <a:t> ≠ </a:t>
            </a:r>
            <a:r>
              <a:rPr lang="fr-FR" dirty="0" err="1" smtClean="0"/>
              <a:t>Angular</a:t>
            </a:r>
            <a:r>
              <a:rPr lang="fr-FR" dirty="0" smtClean="0"/>
              <a:t> (2, 4, 5, 6, 7, 8 et 9)</a:t>
            </a:r>
          </a:p>
          <a:p>
            <a:pPr marL="606425" lvl="1" indent="-342900"/>
            <a:r>
              <a:rPr lang="fr-FR" dirty="0" smtClean="0"/>
              <a:t>Pas de compatibilité entre les 2</a:t>
            </a:r>
          </a:p>
          <a:p>
            <a:endParaRPr lang="fr-FR" dirty="0"/>
          </a:p>
          <a:p>
            <a:pPr marL="342900" indent="-342900">
              <a:buFont typeface="Arial" pitchFamily="34" charset="0"/>
              <a:buChar char="•"/>
            </a:pPr>
            <a:endParaRPr lang="fr-FR" dirty="0" smtClean="0"/>
          </a:p>
        </p:txBody>
      </p:sp>
      <p:sp>
        <p:nvSpPr>
          <p:cNvPr id="5" name="Slide Number Placeholder 4"/>
          <p:cNvSpPr>
            <a:spLocks noGrp="1"/>
          </p:cNvSpPr>
          <p:nvPr>
            <p:ph type="sldNum" sz="quarter" idx="12"/>
            <p:custDataLst>
              <p:tags r:id="rId2"/>
            </p:custDataLst>
          </p:nvPr>
        </p:nvSpPr>
        <p:spPr/>
        <p:txBody>
          <a:bodyPr/>
          <a:lstStyle/>
          <a:p>
            <a:fld id="{525A3C56-E491-49B2-93F3-63532DF516BC}" type="slidenum">
              <a:rPr lang="en-GB" smtClean="0"/>
              <a:pPr/>
              <a:t>4</a:t>
            </a:fld>
            <a:endParaRPr lang="en-GB"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custDataLst>
              <p:tags r:id="rId1"/>
            </p:custDataLst>
          </p:nvPr>
        </p:nvSpPr>
        <p:spPr/>
        <p:txBody>
          <a:bodyPr/>
          <a:lstStyle/>
          <a:p>
            <a:r>
              <a:rPr lang="fr-CA" dirty="0" smtClean="0"/>
              <a:t>Langage</a:t>
            </a:r>
            <a:endParaRPr lang="fr-CA" dirty="0"/>
          </a:p>
        </p:txBody>
      </p:sp>
      <p:sp>
        <p:nvSpPr>
          <p:cNvPr id="2" name="Espace réservé du contenu 1"/>
          <p:cNvSpPr>
            <a:spLocks noGrp="1"/>
          </p:cNvSpPr>
          <p:nvPr>
            <p:ph sz="quarter" idx="17"/>
          </p:nvPr>
        </p:nvSpPr>
        <p:spPr/>
        <p:txBody>
          <a:bodyPr/>
          <a:lstStyle/>
          <a:p>
            <a:pPr marL="342900" indent="-342900">
              <a:buFont typeface="Arial" pitchFamily="34" charset="0"/>
              <a:buChar char="•"/>
            </a:pPr>
            <a:r>
              <a:rPr lang="fr-FR" dirty="0" err="1" smtClean="0"/>
              <a:t>Typescript</a:t>
            </a:r>
            <a:endParaRPr lang="fr-FR" dirty="0" smtClean="0"/>
          </a:p>
          <a:p>
            <a:pPr marL="606425" lvl="1" indent="-342900"/>
            <a:r>
              <a:rPr lang="fr-FR" dirty="0" smtClean="0"/>
              <a:t>Projet open source</a:t>
            </a:r>
          </a:p>
          <a:p>
            <a:pPr marL="606425" lvl="1" indent="-342900"/>
            <a:r>
              <a:rPr lang="fr-FR" dirty="0"/>
              <a:t>Développé par Microsoft</a:t>
            </a:r>
          </a:p>
          <a:p>
            <a:pPr marL="606425" lvl="1" indent="-342900"/>
            <a:r>
              <a:rPr lang="fr-FR" dirty="0" smtClean="0"/>
              <a:t>En collaboration avec Google</a:t>
            </a:r>
          </a:p>
          <a:p>
            <a:pPr marL="606425" lvl="1" indent="-342900"/>
            <a:r>
              <a:rPr lang="fr-FR" dirty="0" smtClean="0"/>
              <a:t>Couche supérieure au </a:t>
            </a:r>
            <a:r>
              <a:rPr lang="fr-FR" dirty="0" err="1" smtClean="0"/>
              <a:t>Javascript</a:t>
            </a:r>
            <a:endParaRPr lang="fr-FR" dirty="0" smtClean="0"/>
          </a:p>
          <a:p>
            <a:pPr marL="606425" lvl="1" indent="-342900"/>
            <a:r>
              <a:rPr lang="fr-FR" dirty="0" smtClean="0"/>
              <a:t>Langage </a:t>
            </a:r>
            <a:r>
              <a:rPr lang="fr-FR" b="1" dirty="0" smtClean="0"/>
              <a:t>typé</a:t>
            </a:r>
            <a:r>
              <a:rPr lang="fr-FR" dirty="0" smtClean="0"/>
              <a:t>, orienté objet</a:t>
            </a:r>
            <a:endParaRPr lang="fr-FR" b="1" dirty="0" smtClean="0"/>
          </a:p>
          <a:p>
            <a:pPr marL="606425" lvl="1" indent="-342900"/>
            <a:r>
              <a:rPr lang="fr-FR" dirty="0" err="1" smtClean="0"/>
              <a:t>Transpilé</a:t>
            </a:r>
            <a:r>
              <a:rPr lang="fr-FR" dirty="0" smtClean="0"/>
              <a:t> ensuite en </a:t>
            </a:r>
            <a:r>
              <a:rPr lang="fr-FR" dirty="0" err="1" smtClean="0"/>
              <a:t>Javascript</a:t>
            </a:r>
            <a:endParaRPr lang="fr-FR" dirty="0" smtClean="0"/>
          </a:p>
          <a:p>
            <a:pPr marL="606425" lvl="1" indent="-342900"/>
            <a:endParaRPr lang="fr-FR" dirty="0" smtClean="0"/>
          </a:p>
          <a:p>
            <a:pPr marL="342900" indent="-342900"/>
            <a:endParaRPr lang="fr-FR" dirty="0" smtClean="0"/>
          </a:p>
          <a:p>
            <a:endParaRPr lang="fr-FR" dirty="0"/>
          </a:p>
          <a:p>
            <a:pPr marL="342900" indent="-342900">
              <a:buFont typeface="Arial" pitchFamily="34" charset="0"/>
              <a:buChar char="•"/>
            </a:pPr>
            <a:endParaRPr lang="fr-FR" dirty="0" smtClean="0"/>
          </a:p>
        </p:txBody>
      </p:sp>
      <p:sp>
        <p:nvSpPr>
          <p:cNvPr id="5" name="Slide Number Placeholder 4"/>
          <p:cNvSpPr>
            <a:spLocks noGrp="1"/>
          </p:cNvSpPr>
          <p:nvPr>
            <p:ph type="sldNum" sz="quarter" idx="12"/>
            <p:custDataLst>
              <p:tags r:id="rId2"/>
            </p:custDataLst>
          </p:nvPr>
        </p:nvSpPr>
        <p:spPr/>
        <p:txBody>
          <a:bodyPr/>
          <a:lstStyle/>
          <a:p>
            <a:fld id="{525A3C56-E491-49B2-93F3-63532DF516BC}" type="slidenum">
              <a:rPr lang="en-GB" smtClean="0"/>
              <a:pPr/>
              <a:t>5</a:t>
            </a:fld>
            <a:endParaRPr lang="en-GB" dirty="0"/>
          </a:p>
        </p:txBody>
      </p:sp>
      <p:pic>
        <p:nvPicPr>
          <p:cNvPr id="14" name="Shape 117"/>
          <p:cNvPicPr preferRelativeResize="0"/>
          <p:nvPr/>
        </p:nvPicPr>
        <p:blipFill rotWithShape="1">
          <a:blip r:embed="rId5">
            <a:alphaModFix/>
          </a:blip>
          <a:srcRect/>
          <a:stretch/>
        </p:blipFill>
        <p:spPr>
          <a:xfrm>
            <a:off x="5341063" y="1262727"/>
            <a:ext cx="2819584" cy="2640677"/>
          </a:xfrm>
          <a:prstGeom prst="rect">
            <a:avLst/>
          </a:prstGeom>
          <a:noFill/>
          <a:ln>
            <a:noFill/>
          </a:ln>
        </p:spPr>
      </p:pic>
    </p:spTree>
    <p:extLst>
      <p:ext uri="{BB962C8B-B14F-4D97-AF65-F5344CB8AC3E}">
        <p14:creationId xmlns:p14="http://schemas.microsoft.com/office/powerpoint/2010/main" val="359296290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p:txBody>
          <a:bodyPr/>
          <a:lstStyle/>
          <a:p>
            <a:r>
              <a:rPr lang="fr-CA" dirty="0" err="1"/>
              <a:t>Angular</a:t>
            </a:r>
            <a:r>
              <a:rPr lang="fr-CA" dirty="0"/>
              <a:t>: Introduction</a:t>
            </a:r>
          </a:p>
        </p:txBody>
      </p:sp>
      <p:sp>
        <p:nvSpPr>
          <p:cNvPr id="16" name="Subtitle 15"/>
          <p:cNvSpPr>
            <a:spLocks noGrp="1"/>
          </p:cNvSpPr>
          <p:nvPr>
            <p:ph type="subTitle" idx="1"/>
            <p:custDataLst>
              <p:tags r:id="rId2"/>
            </p:custDataLst>
          </p:nvPr>
        </p:nvSpPr>
        <p:spPr/>
        <p:txBody>
          <a:bodyPr/>
          <a:lstStyle/>
          <a:p>
            <a:r>
              <a:rPr lang="fr-CA" dirty="0" smtClean="0"/>
              <a:t>Concepts</a:t>
            </a:r>
          </a:p>
          <a:p>
            <a:endParaRPr lang="fr-CA" dirty="0" smtClean="0"/>
          </a:p>
          <a:p>
            <a:endParaRPr lang="fr-CA" dirty="0"/>
          </a:p>
        </p:txBody>
      </p:sp>
    </p:spTree>
    <p:extLst>
      <p:ext uri="{BB962C8B-B14F-4D97-AF65-F5344CB8AC3E}">
        <p14:creationId xmlns:p14="http://schemas.microsoft.com/office/powerpoint/2010/main" val="225897956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custDataLst>
              <p:tags r:id="rId1"/>
            </p:custDataLst>
          </p:nvPr>
        </p:nvSpPr>
        <p:spPr/>
        <p:txBody>
          <a:bodyPr/>
          <a:lstStyle/>
          <a:p>
            <a:r>
              <a:rPr lang="fr-CA" dirty="0" smtClean="0"/>
              <a:t>Composant</a:t>
            </a:r>
            <a:endParaRPr lang="fr-CA" dirty="0"/>
          </a:p>
        </p:txBody>
      </p:sp>
      <p:sp>
        <p:nvSpPr>
          <p:cNvPr id="2" name="Espace réservé du contenu 1"/>
          <p:cNvSpPr>
            <a:spLocks noGrp="1"/>
          </p:cNvSpPr>
          <p:nvPr>
            <p:ph sz="quarter" idx="17"/>
          </p:nvPr>
        </p:nvSpPr>
        <p:spPr/>
        <p:txBody>
          <a:bodyPr/>
          <a:lstStyle/>
          <a:p>
            <a:pPr marL="342900" indent="-342900">
              <a:buFont typeface="Arial" pitchFamily="34" charset="0"/>
              <a:buChar char="•"/>
            </a:pPr>
            <a:r>
              <a:rPr lang="fr-FR" dirty="0" smtClean="0"/>
              <a:t>Indépendant: Il ne gère que sa vue (HTML) et ses données</a:t>
            </a:r>
          </a:p>
          <a:p>
            <a:pPr marL="342900" indent="-342900">
              <a:buFont typeface="Arial" pitchFamily="34" charset="0"/>
              <a:buChar char="•"/>
            </a:pPr>
            <a:r>
              <a:rPr lang="fr-FR" dirty="0" smtClean="0"/>
              <a:t>A son propre cycle de vie</a:t>
            </a:r>
          </a:p>
          <a:p>
            <a:pPr marL="342900" indent="-342900">
              <a:buFont typeface="Arial" pitchFamily="34" charset="0"/>
              <a:buChar char="•"/>
            </a:pPr>
            <a:r>
              <a:rPr lang="fr-FR" dirty="0" smtClean="0"/>
              <a:t>Est réutilisable</a:t>
            </a:r>
          </a:p>
          <a:p>
            <a:pPr marL="342900" indent="-342900">
              <a:buFont typeface="Arial" pitchFamily="34" charset="0"/>
              <a:buChar char="•"/>
            </a:pPr>
            <a:endParaRPr lang="fr-FR" dirty="0"/>
          </a:p>
          <a:p>
            <a:pPr marL="342900" indent="-342900">
              <a:buFont typeface="Arial" pitchFamily="34" charset="0"/>
              <a:buChar char="•"/>
            </a:pPr>
            <a:endParaRPr lang="fr-FR" dirty="0" smtClean="0"/>
          </a:p>
          <a:p>
            <a:pPr marL="342900" indent="-342900">
              <a:buFont typeface="Arial" pitchFamily="34" charset="0"/>
              <a:buChar char="•"/>
            </a:pPr>
            <a:endParaRPr lang="fr-FR" dirty="0"/>
          </a:p>
          <a:p>
            <a:pPr marL="342900" indent="-342900">
              <a:buFont typeface="Arial" pitchFamily="34" charset="0"/>
              <a:buChar char="•"/>
            </a:pPr>
            <a:r>
              <a:rPr lang="fr-FR" dirty="0" smtClean="0"/>
              <a:t>Une application </a:t>
            </a:r>
            <a:r>
              <a:rPr lang="fr-FR" dirty="0" err="1" smtClean="0"/>
              <a:t>Angular</a:t>
            </a:r>
            <a:r>
              <a:rPr lang="fr-FR" dirty="0" smtClean="0"/>
              <a:t> est un arbre de composants</a:t>
            </a:r>
            <a:endParaRPr lang="fr-FR" dirty="0"/>
          </a:p>
        </p:txBody>
      </p:sp>
      <p:sp>
        <p:nvSpPr>
          <p:cNvPr id="5" name="Slide Number Placeholder 4"/>
          <p:cNvSpPr>
            <a:spLocks noGrp="1"/>
          </p:cNvSpPr>
          <p:nvPr>
            <p:ph type="sldNum" sz="quarter" idx="12"/>
            <p:custDataLst>
              <p:tags r:id="rId2"/>
            </p:custDataLst>
          </p:nvPr>
        </p:nvSpPr>
        <p:spPr/>
        <p:txBody>
          <a:bodyPr/>
          <a:lstStyle/>
          <a:p>
            <a:fld id="{525A3C56-E491-49B2-93F3-63532DF516BC}" type="slidenum">
              <a:rPr lang="en-GB" smtClean="0"/>
              <a:pPr/>
              <a:t>7</a:t>
            </a:fld>
            <a:endParaRPr lang="en-GB" dirty="0"/>
          </a:p>
        </p:txBody>
      </p:sp>
      <p:sp>
        <p:nvSpPr>
          <p:cNvPr id="13" name="Shape 195"/>
          <p:cNvSpPr/>
          <p:nvPr/>
        </p:nvSpPr>
        <p:spPr>
          <a:xfrm>
            <a:off x="4843338" y="1847626"/>
            <a:ext cx="1099751" cy="1037968"/>
          </a:xfrm>
          <a:prstGeom prst="rect">
            <a:avLst/>
          </a:prstGeom>
          <a:solidFill>
            <a:srgbClr val="548135"/>
          </a:solidFill>
          <a:ln w="12700" cap="flat" cmpd="sng">
            <a:solidFill>
              <a:srgbClr val="31538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1800">
                <a:solidFill>
                  <a:schemeClr val="lt1"/>
                </a:solidFill>
                <a:latin typeface="Calibri"/>
                <a:ea typeface="Calibri"/>
                <a:cs typeface="Calibri"/>
                <a:sym typeface="Calibri"/>
              </a:rPr>
              <a:t>Une classe</a:t>
            </a:r>
            <a:endParaRPr sz="1800">
              <a:solidFill>
                <a:schemeClr val="lt1"/>
              </a:solidFill>
              <a:latin typeface="Calibri"/>
              <a:ea typeface="Calibri"/>
              <a:cs typeface="Calibri"/>
              <a:sym typeface="Calibri"/>
            </a:endParaRPr>
          </a:p>
        </p:txBody>
      </p:sp>
      <p:sp>
        <p:nvSpPr>
          <p:cNvPr id="15" name="Shape 196"/>
          <p:cNvSpPr/>
          <p:nvPr/>
        </p:nvSpPr>
        <p:spPr>
          <a:xfrm>
            <a:off x="6042077" y="1847626"/>
            <a:ext cx="1099751" cy="1037968"/>
          </a:xfrm>
          <a:prstGeom prst="rect">
            <a:avLst/>
          </a:prstGeom>
          <a:solidFill>
            <a:srgbClr val="FFC000"/>
          </a:solidFill>
          <a:ln w="12700" cap="flat" cmpd="sng">
            <a:solidFill>
              <a:srgbClr val="31538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1800" b="1" dirty="0">
                <a:solidFill>
                  <a:schemeClr val="lt1"/>
                </a:solidFill>
                <a:latin typeface="Calibri"/>
                <a:ea typeface="Calibri"/>
                <a:cs typeface="Calibri"/>
                <a:sym typeface="Calibri"/>
              </a:rPr>
              <a:t>Un </a:t>
            </a:r>
            <a:r>
              <a:rPr lang="fr-FR" sz="1800" b="1" dirty="0" err="1">
                <a:solidFill>
                  <a:schemeClr val="lt1"/>
                </a:solidFill>
                <a:latin typeface="Calibri"/>
                <a:ea typeface="Calibri"/>
                <a:cs typeface="Calibri"/>
                <a:sym typeface="Calibri"/>
              </a:rPr>
              <a:t>template</a:t>
            </a:r>
            <a:r>
              <a:rPr lang="fr-FR" sz="1800" b="1" dirty="0">
                <a:solidFill>
                  <a:schemeClr val="lt1"/>
                </a:solidFill>
                <a:latin typeface="Calibri"/>
                <a:ea typeface="Calibri"/>
                <a:cs typeface="Calibri"/>
                <a:sym typeface="Calibri"/>
              </a:rPr>
              <a:t> HTML</a:t>
            </a:r>
            <a:endParaRPr sz="1800" b="1" dirty="0">
              <a:solidFill>
                <a:schemeClr val="lt1"/>
              </a:solidFill>
              <a:latin typeface="Calibri"/>
              <a:ea typeface="Calibri"/>
              <a:cs typeface="Calibri"/>
              <a:sym typeface="Calibri"/>
            </a:endParaRPr>
          </a:p>
        </p:txBody>
      </p:sp>
      <p:sp>
        <p:nvSpPr>
          <p:cNvPr id="16" name="Shape 197"/>
          <p:cNvSpPr/>
          <p:nvPr/>
        </p:nvSpPr>
        <p:spPr>
          <a:xfrm>
            <a:off x="7260479" y="1847626"/>
            <a:ext cx="1099751" cy="1037968"/>
          </a:xfrm>
          <a:prstGeom prst="rect">
            <a:avLst/>
          </a:prstGeom>
          <a:solidFill>
            <a:srgbClr val="C00000"/>
          </a:solidFill>
          <a:ln w="12700" cap="flat" cmpd="sng">
            <a:solidFill>
              <a:srgbClr val="31538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1800">
                <a:solidFill>
                  <a:schemeClr val="lt1"/>
                </a:solidFill>
                <a:latin typeface="Calibri"/>
                <a:ea typeface="Calibri"/>
                <a:cs typeface="Calibri"/>
                <a:sym typeface="Calibri"/>
              </a:rPr>
              <a:t>du css</a:t>
            </a:r>
            <a:endParaRPr sz="1800">
              <a:solidFill>
                <a:schemeClr val="lt1"/>
              </a:solidFill>
              <a:latin typeface="Calibri"/>
              <a:ea typeface="Calibri"/>
              <a:cs typeface="Calibri"/>
              <a:sym typeface="Calibri"/>
            </a:endParaRPr>
          </a:p>
        </p:txBody>
      </p:sp>
      <p:sp>
        <p:nvSpPr>
          <p:cNvPr id="3" name="Rectangle 2"/>
          <p:cNvSpPr/>
          <p:nvPr/>
        </p:nvSpPr>
        <p:spPr bwMode="gray">
          <a:xfrm>
            <a:off x="4743250" y="1756433"/>
            <a:ext cx="3746091" cy="1406013"/>
          </a:xfrm>
          <a:prstGeom prst="rect">
            <a:avLst/>
          </a:prstGeom>
          <a:noFill/>
          <a:ln w="9525" algn="ctr">
            <a:solidFill>
              <a:schemeClr val="tx1"/>
            </a:solidFill>
            <a:miter lim="800000"/>
            <a:headEnd/>
            <a:tailEnd/>
          </a:ln>
          <a:effectLst/>
        </p:spPr>
        <p:txBody>
          <a:bodyPr lIns="63500" tIns="0" rIns="64800" bIns="0" rtlCol="0" anchor="ctr"/>
          <a:lstStyle/>
          <a:p>
            <a:pPr algn="ctr">
              <a:spcBef>
                <a:spcPct val="0"/>
              </a:spcBef>
              <a:buClrTx/>
              <a:buSzPct val="90000"/>
            </a:pPr>
            <a:endParaRPr lang="fr-FR" sz="1600" b="1" dirty="0">
              <a:solidFill>
                <a:schemeClr val="bg1"/>
              </a:solidFill>
              <a:cs typeface="Arial" pitchFamily="34" charset="0"/>
            </a:endParaRPr>
          </a:p>
        </p:txBody>
      </p:sp>
      <p:sp>
        <p:nvSpPr>
          <p:cNvPr id="6" name="ZoneTexte 5"/>
          <p:cNvSpPr txBox="1"/>
          <p:nvPr/>
        </p:nvSpPr>
        <p:spPr bwMode="auto">
          <a:xfrm>
            <a:off x="6680207" y="2885594"/>
            <a:ext cx="1680024" cy="276999"/>
          </a:xfrm>
          <a:prstGeom prst="rect">
            <a:avLst/>
          </a:prstGeom>
          <a:noFill/>
          <a:ln w="9525" algn="ctr">
            <a:noFill/>
            <a:miter lim="800000"/>
            <a:headEnd/>
            <a:tailEnd/>
          </a:ln>
          <a:effectLst/>
        </p:spPr>
        <p:txBody>
          <a:bodyPr wrap="square" lIns="0" tIns="0" rIns="0" bIns="0" rtlCol="0">
            <a:spAutoFit/>
          </a:bodyPr>
          <a:lstStyle/>
          <a:p>
            <a:pPr algn="r"/>
            <a:r>
              <a:rPr lang="fr-FR" dirty="0" smtClean="0">
                <a:cs typeface="Arial" pitchFamily="34" charset="0"/>
              </a:rPr>
              <a:t>Composant</a:t>
            </a:r>
          </a:p>
        </p:txBody>
      </p:sp>
      <p:sp>
        <p:nvSpPr>
          <p:cNvPr id="4" name="Rectangle 3"/>
          <p:cNvSpPr/>
          <p:nvPr/>
        </p:nvSpPr>
        <p:spPr bwMode="gray">
          <a:xfrm>
            <a:off x="806245" y="4001728"/>
            <a:ext cx="2802193" cy="2045109"/>
          </a:xfrm>
          <a:prstGeom prst="rect">
            <a:avLst/>
          </a:prstGeom>
          <a:ln>
            <a:solidFill>
              <a:schemeClr val="accent1"/>
            </a:solidFill>
            <a:headEnd/>
            <a:tailEnd/>
          </a:ln>
        </p:spPr>
        <p:style>
          <a:lnRef idx="2">
            <a:schemeClr val="accent1"/>
          </a:lnRef>
          <a:fillRef idx="1">
            <a:schemeClr val="lt1"/>
          </a:fillRef>
          <a:effectRef idx="0">
            <a:schemeClr val="accent1"/>
          </a:effectRef>
          <a:fontRef idx="minor">
            <a:schemeClr val="dk1"/>
          </a:fontRef>
        </p:style>
        <p:txBody>
          <a:bodyPr lIns="63500" tIns="0" rIns="64800" bIns="0" rtlCol="0" anchor="ctr"/>
          <a:lstStyle/>
          <a:p>
            <a:pPr>
              <a:spcBef>
                <a:spcPct val="0"/>
              </a:spcBef>
              <a:buClrTx/>
              <a:buSzPct val="90000"/>
            </a:pPr>
            <a:endParaRPr lang="fr-FR" sz="1600" b="1" dirty="0">
              <a:solidFill>
                <a:schemeClr val="accent1"/>
              </a:solidFill>
              <a:cs typeface="Arial" pitchFamily="34" charset="0"/>
            </a:endParaRPr>
          </a:p>
        </p:txBody>
      </p:sp>
      <p:sp>
        <p:nvSpPr>
          <p:cNvPr id="7" name="ZoneTexte 6"/>
          <p:cNvSpPr txBox="1"/>
          <p:nvPr/>
        </p:nvSpPr>
        <p:spPr bwMode="auto">
          <a:xfrm>
            <a:off x="875071" y="4011561"/>
            <a:ext cx="1779639" cy="246221"/>
          </a:xfrm>
          <a:prstGeom prst="rect">
            <a:avLst/>
          </a:prstGeom>
          <a:noFill/>
          <a:ln w="9525" algn="ctr">
            <a:noFill/>
            <a:miter lim="800000"/>
            <a:headEnd/>
            <a:tailEnd/>
          </a:ln>
          <a:effectLst/>
        </p:spPr>
        <p:txBody>
          <a:bodyPr wrap="square" lIns="0" tIns="0" rIns="0" bIns="0" rtlCol="0">
            <a:spAutoFit/>
          </a:bodyPr>
          <a:lstStyle/>
          <a:p>
            <a:r>
              <a:rPr lang="fr-FR" sz="1600" b="1" dirty="0" err="1" smtClean="0">
                <a:solidFill>
                  <a:schemeClr val="accent1"/>
                </a:solidFill>
                <a:cs typeface="Arial" pitchFamily="34" charset="0"/>
              </a:rPr>
              <a:t>AppComponent</a:t>
            </a:r>
            <a:endParaRPr lang="fr-FR" sz="1600" b="1" dirty="0" smtClean="0">
              <a:solidFill>
                <a:schemeClr val="accent1"/>
              </a:solidFill>
              <a:cs typeface="Arial" pitchFamily="34" charset="0"/>
            </a:endParaRPr>
          </a:p>
        </p:txBody>
      </p:sp>
      <p:sp>
        <p:nvSpPr>
          <p:cNvPr id="9" name="Rectangle 8"/>
          <p:cNvSpPr/>
          <p:nvPr/>
        </p:nvSpPr>
        <p:spPr bwMode="gray">
          <a:xfrm>
            <a:off x="875071" y="4365523"/>
            <a:ext cx="2644877" cy="432619"/>
          </a:xfrm>
          <a:prstGeom prst="rect">
            <a:avLst/>
          </a:prstGeom>
          <a:ln>
            <a:headEnd/>
            <a:tailEnd/>
          </a:ln>
        </p:spPr>
        <p:style>
          <a:lnRef idx="2">
            <a:schemeClr val="accent5"/>
          </a:lnRef>
          <a:fillRef idx="1">
            <a:schemeClr val="lt1"/>
          </a:fillRef>
          <a:effectRef idx="0">
            <a:schemeClr val="accent5"/>
          </a:effectRef>
          <a:fontRef idx="minor">
            <a:schemeClr val="dk1"/>
          </a:fontRef>
        </p:style>
        <p:txBody>
          <a:bodyPr lIns="63500" tIns="0" rIns="64800" bIns="0" rtlCol="0" anchor="ctr"/>
          <a:lstStyle/>
          <a:p>
            <a:pPr>
              <a:spcBef>
                <a:spcPct val="0"/>
              </a:spcBef>
              <a:buClrTx/>
              <a:buSzPct val="90000"/>
            </a:pPr>
            <a:r>
              <a:rPr lang="fr-FR" sz="1600" b="1" dirty="0" err="1" smtClean="0">
                <a:solidFill>
                  <a:schemeClr val="accent5"/>
                </a:solidFill>
                <a:cs typeface="Arial" pitchFamily="34" charset="0"/>
              </a:rPr>
              <a:t>MenuComponent</a:t>
            </a:r>
            <a:endParaRPr lang="fr-FR" sz="1600" b="1" dirty="0">
              <a:solidFill>
                <a:schemeClr val="accent5"/>
              </a:solidFill>
              <a:cs typeface="Arial" pitchFamily="34" charset="0"/>
            </a:endParaRPr>
          </a:p>
        </p:txBody>
      </p:sp>
      <p:sp>
        <p:nvSpPr>
          <p:cNvPr id="14" name="Rectangle 13"/>
          <p:cNvSpPr/>
          <p:nvPr/>
        </p:nvSpPr>
        <p:spPr bwMode="gray">
          <a:xfrm>
            <a:off x="875070" y="4866968"/>
            <a:ext cx="2644877" cy="1081548"/>
          </a:xfrm>
          <a:prstGeom prst="rect">
            <a:avLst/>
          </a:prstGeom>
          <a:ln>
            <a:solidFill>
              <a:srgbClr val="00B050"/>
            </a:solidFill>
            <a:headEnd/>
            <a:tailEnd/>
          </a:ln>
        </p:spPr>
        <p:style>
          <a:lnRef idx="2">
            <a:schemeClr val="accent5"/>
          </a:lnRef>
          <a:fillRef idx="1">
            <a:schemeClr val="lt1"/>
          </a:fillRef>
          <a:effectRef idx="0">
            <a:schemeClr val="accent5"/>
          </a:effectRef>
          <a:fontRef idx="minor">
            <a:schemeClr val="dk1"/>
          </a:fontRef>
        </p:style>
        <p:txBody>
          <a:bodyPr lIns="63500" tIns="0" rIns="64800" bIns="0" rtlCol="0" anchor="ctr"/>
          <a:lstStyle/>
          <a:p>
            <a:pPr algn="ctr">
              <a:spcBef>
                <a:spcPct val="0"/>
              </a:spcBef>
              <a:buClrTx/>
              <a:buSzPct val="90000"/>
            </a:pPr>
            <a:endParaRPr lang="fr-FR" sz="1600" b="1" dirty="0">
              <a:solidFill>
                <a:schemeClr val="accent5"/>
              </a:solidFill>
              <a:cs typeface="Arial" pitchFamily="34" charset="0"/>
            </a:endParaRPr>
          </a:p>
        </p:txBody>
      </p:sp>
      <p:sp>
        <p:nvSpPr>
          <p:cNvPr id="10" name="ZoneTexte 9"/>
          <p:cNvSpPr txBox="1"/>
          <p:nvPr/>
        </p:nvSpPr>
        <p:spPr bwMode="auto">
          <a:xfrm>
            <a:off x="943897" y="4911001"/>
            <a:ext cx="2133599" cy="246221"/>
          </a:xfrm>
          <a:prstGeom prst="rect">
            <a:avLst/>
          </a:prstGeom>
          <a:noFill/>
          <a:ln w="9525" algn="ctr">
            <a:noFill/>
            <a:miter lim="800000"/>
            <a:headEnd/>
            <a:tailEnd/>
          </a:ln>
          <a:effectLst/>
        </p:spPr>
        <p:txBody>
          <a:bodyPr wrap="square" lIns="0" tIns="0" rIns="0" bIns="0" rtlCol="0">
            <a:spAutoFit/>
          </a:bodyPr>
          <a:lstStyle/>
          <a:p>
            <a:r>
              <a:rPr lang="fr-FR" sz="1600" b="1" dirty="0" err="1" smtClean="0">
                <a:solidFill>
                  <a:srgbClr val="00B050"/>
                </a:solidFill>
                <a:cs typeface="Arial" pitchFamily="34" charset="0"/>
              </a:rPr>
              <a:t>ContentComponent</a:t>
            </a:r>
            <a:endParaRPr lang="fr-FR" sz="1600" b="1" dirty="0" smtClean="0">
              <a:solidFill>
                <a:srgbClr val="00B050"/>
              </a:solidFill>
              <a:cs typeface="Arial" pitchFamily="34" charset="0"/>
            </a:endParaRPr>
          </a:p>
        </p:txBody>
      </p:sp>
      <p:sp>
        <p:nvSpPr>
          <p:cNvPr id="18" name="Rectangle 17"/>
          <p:cNvSpPr/>
          <p:nvPr/>
        </p:nvSpPr>
        <p:spPr bwMode="gray">
          <a:xfrm>
            <a:off x="943897" y="5230762"/>
            <a:ext cx="1710813" cy="648928"/>
          </a:xfrm>
          <a:prstGeom prst="rect">
            <a:avLst/>
          </a:prstGeom>
          <a:ln>
            <a:solidFill>
              <a:srgbClr val="00B0F0"/>
            </a:solidFill>
            <a:headEnd/>
            <a:tailEnd/>
          </a:ln>
        </p:spPr>
        <p:style>
          <a:lnRef idx="2">
            <a:schemeClr val="accent5"/>
          </a:lnRef>
          <a:fillRef idx="1">
            <a:schemeClr val="lt1"/>
          </a:fillRef>
          <a:effectRef idx="0">
            <a:schemeClr val="accent5"/>
          </a:effectRef>
          <a:fontRef idx="minor">
            <a:schemeClr val="dk1"/>
          </a:fontRef>
        </p:style>
        <p:txBody>
          <a:bodyPr lIns="63500" tIns="0" rIns="64800" bIns="0" rtlCol="0" anchor="ctr"/>
          <a:lstStyle/>
          <a:p>
            <a:pPr>
              <a:spcBef>
                <a:spcPct val="0"/>
              </a:spcBef>
              <a:buClrTx/>
              <a:buSzPct val="90000"/>
            </a:pPr>
            <a:endParaRPr lang="fr-FR" sz="1600" b="1" dirty="0">
              <a:solidFill>
                <a:schemeClr val="accent5"/>
              </a:solidFill>
              <a:cs typeface="Arial" pitchFamily="34" charset="0"/>
            </a:endParaRPr>
          </a:p>
        </p:txBody>
      </p:sp>
      <p:sp>
        <p:nvSpPr>
          <p:cNvPr id="19" name="Rectangle 18"/>
          <p:cNvSpPr/>
          <p:nvPr/>
        </p:nvSpPr>
        <p:spPr bwMode="gray">
          <a:xfrm>
            <a:off x="2723534" y="5230762"/>
            <a:ext cx="707924" cy="648928"/>
          </a:xfrm>
          <a:prstGeom prst="rect">
            <a:avLst/>
          </a:prstGeom>
          <a:ln>
            <a:solidFill>
              <a:srgbClr val="00B0F0"/>
            </a:solidFill>
            <a:headEnd/>
            <a:tailEnd/>
          </a:ln>
        </p:spPr>
        <p:style>
          <a:lnRef idx="2">
            <a:schemeClr val="accent5"/>
          </a:lnRef>
          <a:fillRef idx="1">
            <a:schemeClr val="lt1"/>
          </a:fillRef>
          <a:effectRef idx="0">
            <a:schemeClr val="accent5"/>
          </a:effectRef>
          <a:fontRef idx="minor">
            <a:schemeClr val="dk1"/>
          </a:fontRef>
        </p:style>
        <p:txBody>
          <a:bodyPr lIns="63500" tIns="0" rIns="64800" bIns="0" rtlCol="0" anchor="ctr"/>
          <a:lstStyle/>
          <a:p>
            <a:pPr>
              <a:spcBef>
                <a:spcPct val="0"/>
              </a:spcBef>
              <a:buClrTx/>
              <a:buSzPct val="90000"/>
            </a:pPr>
            <a:endParaRPr lang="fr-FR" sz="1600" b="1" dirty="0">
              <a:solidFill>
                <a:schemeClr val="accent5"/>
              </a:solidFill>
              <a:cs typeface="Arial" pitchFamily="34" charset="0"/>
            </a:endParaRPr>
          </a:p>
        </p:txBody>
      </p:sp>
      <p:sp>
        <p:nvSpPr>
          <p:cNvPr id="11" name="Ellipse 10"/>
          <p:cNvSpPr/>
          <p:nvPr/>
        </p:nvSpPr>
        <p:spPr bwMode="gray">
          <a:xfrm>
            <a:off x="5098181" y="4011561"/>
            <a:ext cx="471948" cy="432619"/>
          </a:xfrm>
          <a:prstGeom prst="ellipse">
            <a:avLst/>
          </a:prstGeom>
          <a:solidFill>
            <a:schemeClr val="accent1"/>
          </a:solidFill>
          <a:ln w="9525" algn="ctr">
            <a:noFill/>
            <a:miter lim="800000"/>
            <a:headEnd/>
            <a:tailEnd/>
          </a:ln>
          <a:effectLst/>
        </p:spPr>
        <p:txBody>
          <a:bodyPr lIns="63500" tIns="0" rIns="64800" bIns="0" rtlCol="0" anchor="ctr"/>
          <a:lstStyle/>
          <a:p>
            <a:pPr algn="ctr">
              <a:spcBef>
                <a:spcPct val="0"/>
              </a:spcBef>
              <a:buClrTx/>
              <a:buSzPct val="90000"/>
            </a:pPr>
            <a:endParaRPr lang="fr-FR" sz="1600" b="1" dirty="0">
              <a:solidFill>
                <a:schemeClr val="bg1"/>
              </a:solidFill>
              <a:cs typeface="Arial" pitchFamily="34" charset="0"/>
            </a:endParaRPr>
          </a:p>
        </p:txBody>
      </p:sp>
      <p:sp>
        <p:nvSpPr>
          <p:cNvPr id="20" name="Ellipse 19"/>
          <p:cNvSpPr/>
          <p:nvPr/>
        </p:nvSpPr>
        <p:spPr bwMode="gray">
          <a:xfrm>
            <a:off x="4626233" y="4616244"/>
            <a:ext cx="471948" cy="432619"/>
          </a:xfrm>
          <a:prstGeom prst="ellipse">
            <a:avLst/>
          </a:prstGeom>
          <a:solidFill>
            <a:schemeClr val="accent5"/>
          </a:solidFill>
          <a:ln w="9525" algn="ctr">
            <a:noFill/>
            <a:miter lim="800000"/>
            <a:headEnd/>
            <a:tailEnd/>
          </a:ln>
          <a:effectLst/>
        </p:spPr>
        <p:txBody>
          <a:bodyPr lIns="63500" tIns="0" rIns="64800" bIns="0" rtlCol="0" anchor="ctr"/>
          <a:lstStyle/>
          <a:p>
            <a:pPr algn="ctr">
              <a:spcBef>
                <a:spcPct val="0"/>
              </a:spcBef>
              <a:buClrTx/>
              <a:buSzPct val="90000"/>
            </a:pPr>
            <a:endParaRPr lang="fr-FR" sz="1600" b="1" dirty="0">
              <a:solidFill>
                <a:schemeClr val="bg1"/>
              </a:solidFill>
              <a:cs typeface="Arial" pitchFamily="34" charset="0"/>
            </a:endParaRPr>
          </a:p>
        </p:txBody>
      </p:sp>
      <p:sp>
        <p:nvSpPr>
          <p:cNvPr id="21" name="Ellipse 20"/>
          <p:cNvSpPr/>
          <p:nvPr/>
        </p:nvSpPr>
        <p:spPr bwMode="gray">
          <a:xfrm>
            <a:off x="5570129" y="4616244"/>
            <a:ext cx="471948" cy="432619"/>
          </a:xfrm>
          <a:prstGeom prst="ellipse">
            <a:avLst/>
          </a:prstGeom>
          <a:solidFill>
            <a:srgbClr val="00B050"/>
          </a:solidFill>
          <a:ln w="9525" algn="ctr">
            <a:noFill/>
            <a:miter lim="800000"/>
            <a:headEnd/>
            <a:tailEnd/>
          </a:ln>
          <a:effectLst/>
        </p:spPr>
        <p:txBody>
          <a:bodyPr lIns="63500" tIns="0" rIns="64800" bIns="0" rtlCol="0" anchor="ctr"/>
          <a:lstStyle/>
          <a:p>
            <a:pPr algn="ctr">
              <a:spcBef>
                <a:spcPct val="0"/>
              </a:spcBef>
              <a:buClrTx/>
              <a:buSzPct val="90000"/>
            </a:pPr>
            <a:endParaRPr lang="fr-FR" sz="1600" b="1" dirty="0">
              <a:solidFill>
                <a:schemeClr val="bg1"/>
              </a:solidFill>
              <a:cs typeface="Arial" pitchFamily="34" charset="0"/>
            </a:endParaRPr>
          </a:p>
        </p:txBody>
      </p:sp>
      <p:sp>
        <p:nvSpPr>
          <p:cNvPr id="22" name="Ellipse 21"/>
          <p:cNvSpPr/>
          <p:nvPr/>
        </p:nvSpPr>
        <p:spPr bwMode="gray">
          <a:xfrm>
            <a:off x="5098181" y="5230757"/>
            <a:ext cx="471948" cy="432619"/>
          </a:xfrm>
          <a:prstGeom prst="ellipse">
            <a:avLst/>
          </a:prstGeom>
          <a:solidFill>
            <a:srgbClr val="00B0F0"/>
          </a:solidFill>
          <a:ln w="9525" algn="ctr">
            <a:noFill/>
            <a:miter lim="800000"/>
            <a:headEnd/>
            <a:tailEnd/>
          </a:ln>
          <a:effectLst/>
        </p:spPr>
        <p:txBody>
          <a:bodyPr lIns="63500" tIns="0" rIns="64800" bIns="0" rtlCol="0" anchor="ctr"/>
          <a:lstStyle/>
          <a:p>
            <a:pPr algn="ctr">
              <a:spcBef>
                <a:spcPct val="0"/>
              </a:spcBef>
              <a:buClrTx/>
              <a:buSzPct val="90000"/>
            </a:pPr>
            <a:endParaRPr lang="fr-FR" sz="1600" b="1" dirty="0">
              <a:solidFill>
                <a:schemeClr val="bg1"/>
              </a:solidFill>
              <a:cs typeface="Arial" pitchFamily="34" charset="0"/>
            </a:endParaRPr>
          </a:p>
        </p:txBody>
      </p:sp>
      <p:sp>
        <p:nvSpPr>
          <p:cNvPr id="23" name="Ellipse 22"/>
          <p:cNvSpPr/>
          <p:nvPr/>
        </p:nvSpPr>
        <p:spPr bwMode="gray">
          <a:xfrm>
            <a:off x="6042077" y="5220926"/>
            <a:ext cx="471948" cy="432619"/>
          </a:xfrm>
          <a:prstGeom prst="ellipse">
            <a:avLst/>
          </a:prstGeom>
          <a:solidFill>
            <a:srgbClr val="00B0F0"/>
          </a:solidFill>
          <a:ln w="9525" algn="ctr">
            <a:noFill/>
            <a:miter lim="800000"/>
            <a:headEnd/>
            <a:tailEnd/>
          </a:ln>
          <a:effectLst/>
        </p:spPr>
        <p:txBody>
          <a:bodyPr lIns="63500" tIns="0" rIns="64800" bIns="0" rtlCol="0" anchor="ctr"/>
          <a:lstStyle/>
          <a:p>
            <a:pPr algn="ctr">
              <a:spcBef>
                <a:spcPct val="0"/>
              </a:spcBef>
              <a:buClrTx/>
              <a:buSzPct val="90000"/>
            </a:pPr>
            <a:endParaRPr lang="fr-FR" sz="1600" b="1" dirty="0">
              <a:solidFill>
                <a:schemeClr val="bg1"/>
              </a:solidFill>
              <a:cs typeface="Arial" pitchFamily="34" charset="0"/>
            </a:endParaRPr>
          </a:p>
        </p:txBody>
      </p:sp>
      <p:cxnSp>
        <p:nvCxnSpPr>
          <p:cNvPr id="26" name="Connecteur droit 25"/>
          <p:cNvCxnSpPr>
            <a:stCxn id="11" idx="4"/>
            <a:endCxn id="20" idx="0"/>
          </p:cNvCxnSpPr>
          <p:nvPr/>
        </p:nvCxnSpPr>
        <p:spPr bwMode="gray">
          <a:xfrm flipH="1">
            <a:off x="4862207" y="4444180"/>
            <a:ext cx="471948" cy="172064"/>
          </a:xfrm>
          <a:prstGeom prst="line">
            <a:avLst/>
          </a:prstGeom>
          <a:ln>
            <a:headEnd/>
            <a:tailEnd/>
          </a:ln>
        </p:spPr>
        <p:style>
          <a:lnRef idx="1">
            <a:schemeClr val="dk1"/>
          </a:lnRef>
          <a:fillRef idx="0">
            <a:schemeClr val="dk1"/>
          </a:fillRef>
          <a:effectRef idx="0">
            <a:schemeClr val="dk1"/>
          </a:effectRef>
          <a:fontRef idx="minor">
            <a:schemeClr val="tx1"/>
          </a:fontRef>
        </p:style>
      </p:cxnSp>
      <p:cxnSp>
        <p:nvCxnSpPr>
          <p:cNvPr id="29" name="Connecteur droit 28"/>
          <p:cNvCxnSpPr>
            <a:stCxn id="11" idx="4"/>
            <a:endCxn id="21" idx="0"/>
          </p:cNvCxnSpPr>
          <p:nvPr/>
        </p:nvCxnSpPr>
        <p:spPr bwMode="gray">
          <a:xfrm>
            <a:off x="5334155" y="4444180"/>
            <a:ext cx="471948" cy="172064"/>
          </a:xfrm>
          <a:prstGeom prst="line">
            <a:avLst/>
          </a:prstGeom>
          <a:ln>
            <a:headEnd/>
            <a:tailEnd/>
          </a:ln>
        </p:spPr>
        <p:style>
          <a:lnRef idx="1">
            <a:schemeClr val="dk1"/>
          </a:lnRef>
          <a:fillRef idx="0">
            <a:schemeClr val="dk1"/>
          </a:fillRef>
          <a:effectRef idx="0">
            <a:schemeClr val="dk1"/>
          </a:effectRef>
          <a:fontRef idx="minor">
            <a:schemeClr val="tx1"/>
          </a:fontRef>
        </p:style>
      </p:cxnSp>
      <p:cxnSp>
        <p:nvCxnSpPr>
          <p:cNvPr id="32" name="Connecteur droit 31"/>
          <p:cNvCxnSpPr/>
          <p:nvPr/>
        </p:nvCxnSpPr>
        <p:spPr bwMode="gray">
          <a:xfrm>
            <a:off x="5806103" y="5043943"/>
            <a:ext cx="471948" cy="172064"/>
          </a:xfrm>
          <a:prstGeom prst="line">
            <a:avLst/>
          </a:prstGeom>
          <a:ln>
            <a:headEnd/>
            <a:tailEnd/>
          </a:ln>
        </p:spPr>
        <p:style>
          <a:lnRef idx="1">
            <a:schemeClr val="dk1"/>
          </a:lnRef>
          <a:fillRef idx="0">
            <a:schemeClr val="dk1"/>
          </a:fillRef>
          <a:effectRef idx="0">
            <a:schemeClr val="dk1"/>
          </a:effectRef>
          <a:fontRef idx="minor">
            <a:schemeClr val="tx1"/>
          </a:fontRef>
        </p:style>
      </p:cxnSp>
      <p:cxnSp>
        <p:nvCxnSpPr>
          <p:cNvPr id="33" name="Connecteur droit 32"/>
          <p:cNvCxnSpPr/>
          <p:nvPr/>
        </p:nvCxnSpPr>
        <p:spPr bwMode="gray">
          <a:xfrm flipH="1">
            <a:off x="5334155" y="5048863"/>
            <a:ext cx="471948" cy="172064"/>
          </a:xfrm>
          <a:prstGeom prst="line">
            <a:avLst/>
          </a:prstGeom>
          <a:ln>
            <a:headEnd/>
            <a:tailEnd/>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60347399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custDataLst>
              <p:tags r:id="rId1"/>
            </p:custDataLst>
          </p:nvPr>
        </p:nvSpPr>
        <p:spPr/>
        <p:txBody>
          <a:bodyPr/>
          <a:lstStyle/>
          <a:p>
            <a:r>
              <a:rPr lang="fr-CA" dirty="0" smtClean="0"/>
              <a:t>Composant</a:t>
            </a:r>
            <a:endParaRPr lang="fr-CA" dirty="0"/>
          </a:p>
        </p:txBody>
      </p:sp>
      <p:sp>
        <p:nvSpPr>
          <p:cNvPr id="2" name="Espace réservé du contenu 1"/>
          <p:cNvSpPr>
            <a:spLocks noGrp="1"/>
          </p:cNvSpPr>
          <p:nvPr>
            <p:ph sz="quarter" idx="17"/>
          </p:nvPr>
        </p:nvSpPr>
        <p:spPr/>
        <p:txBody>
          <a:bodyPr/>
          <a:lstStyle/>
          <a:p>
            <a:pPr marL="342900" indent="-342900">
              <a:buFont typeface="Arial" pitchFamily="34" charset="0"/>
              <a:buChar char="•"/>
            </a:pPr>
            <a:r>
              <a:rPr lang="fr-FR" dirty="0" smtClean="0"/>
              <a:t>Cycle de vie d’un composant</a:t>
            </a:r>
          </a:p>
          <a:p>
            <a:endParaRPr lang="fr-FR" dirty="0"/>
          </a:p>
        </p:txBody>
      </p:sp>
      <p:sp>
        <p:nvSpPr>
          <p:cNvPr id="5" name="Slide Number Placeholder 4"/>
          <p:cNvSpPr>
            <a:spLocks noGrp="1"/>
          </p:cNvSpPr>
          <p:nvPr>
            <p:ph type="sldNum" sz="quarter" idx="12"/>
            <p:custDataLst>
              <p:tags r:id="rId2"/>
            </p:custDataLst>
          </p:nvPr>
        </p:nvSpPr>
        <p:spPr/>
        <p:txBody>
          <a:bodyPr/>
          <a:lstStyle/>
          <a:p>
            <a:fld id="{525A3C56-E491-49B2-93F3-63532DF516BC}" type="slidenum">
              <a:rPr lang="en-GB" smtClean="0"/>
              <a:pPr/>
              <a:t>8</a:t>
            </a:fld>
            <a:endParaRPr lang="en-GB" dirty="0"/>
          </a:p>
        </p:txBody>
      </p:sp>
      <p:pic>
        <p:nvPicPr>
          <p:cNvPr id="27" name="Shape 241"/>
          <p:cNvPicPr preferRelativeResize="0"/>
          <p:nvPr/>
        </p:nvPicPr>
        <p:blipFill rotWithShape="1">
          <a:blip r:embed="rId5">
            <a:alphaModFix/>
          </a:blip>
          <a:srcRect/>
          <a:stretch/>
        </p:blipFill>
        <p:spPr>
          <a:xfrm>
            <a:off x="3047759" y="1759973"/>
            <a:ext cx="3106512" cy="4365423"/>
          </a:xfrm>
          <a:prstGeom prst="rect">
            <a:avLst/>
          </a:prstGeom>
          <a:noFill/>
          <a:ln>
            <a:noFill/>
          </a:ln>
        </p:spPr>
      </p:pic>
    </p:spTree>
    <p:extLst>
      <p:ext uri="{BB962C8B-B14F-4D97-AF65-F5344CB8AC3E}">
        <p14:creationId xmlns:p14="http://schemas.microsoft.com/office/powerpoint/2010/main" val="54825000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custDataLst>
              <p:tags r:id="rId1"/>
            </p:custDataLst>
          </p:nvPr>
        </p:nvSpPr>
        <p:spPr/>
        <p:txBody>
          <a:bodyPr/>
          <a:lstStyle/>
          <a:p>
            <a:r>
              <a:rPr lang="fr-CA" dirty="0" smtClean="0"/>
              <a:t>Module</a:t>
            </a:r>
            <a:endParaRPr lang="fr-CA" dirty="0"/>
          </a:p>
        </p:txBody>
      </p:sp>
      <p:sp>
        <p:nvSpPr>
          <p:cNvPr id="19" name="Espace réservé du contenu 18"/>
          <p:cNvSpPr>
            <a:spLocks noGrp="1"/>
          </p:cNvSpPr>
          <p:nvPr>
            <p:ph sz="quarter" idx="17"/>
          </p:nvPr>
        </p:nvSpPr>
        <p:spPr/>
        <p:txBody>
          <a:bodyPr/>
          <a:lstStyle/>
          <a:p>
            <a:pPr marL="342900" indent="-342900">
              <a:buFont typeface="Arial" pitchFamily="34" charset="0"/>
              <a:buChar char="•"/>
            </a:pPr>
            <a:r>
              <a:rPr lang="fr-FR" dirty="0" smtClean="0">
                <a:solidFill>
                  <a:schemeClr val="dk1"/>
                </a:solidFill>
                <a:latin typeface="Calibri"/>
                <a:ea typeface="Calibri"/>
                <a:cs typeface="Calibri"/>
                <a:sym typeface="Calibri"/>
              </a:rPr>
              <a:t>Un regroupement de </a:t>
            </a:r>
            <a:r>
              <a:rPr lang="fr-FR" dirty="0">
                <a:solidFill>
                  <a:schemeClr val="dk1"/>
                </a:solidFill>
                <a:latin typeface="Calibri"/>
                <a:ea typeface="Calibri"/>
                <a:cs typeface="Calibri"/>
                <a:sym typeface="Calibri"/>
              </a:rPr>
              <a:t>composants </a:t>
            </a:r>
            <a:r>
              <a:rPr lang="fr-FR" dirty="0" smtClean="0">
                <a:solidFill>
                  <a:schemeClr val="dk1"/>
                </a:solidFill>
                <a:latin typeface="Calibri"/>
                <a:ea typeface="Calibri"/>
                <a:cs typeface="Calibri"/>
                <a:sym typeface="Calibri"/>
              </a:rPr>
              <a:t>dans </a:t>
            </a:r>
            <a:r>
              <a:rPr lang="fr-FR" dirty="0">
                <a:solidFill>
                  <a:schemeClr val="dk1"/>
                </a:solidFill>
                <a:latin typeface="Calibri"/>
                <a:ea typeface="Calibri"/>
                <a:cs typeface="Calibri"/>
                <a:sym typeface="Calibri"/>
              </a:rPr>
              <a:t>une même unité </a:t>
            </a:r>
            <a:r>
              <a:rPr lang="fr-FR" dirty="0" smtClean="0">
                <a:solidFill>
                  <a:schemeClr val="dk1"/>
                </a:solidFill>
                <a:latin typeface="Calibri"/>
                <a:ea typeface="Calibri"/>
                <a:cs typeface="Calibri"/>
                <a:sym typeface="Calibri"/>
              </a:rPr>
              <a:t>logique</a:t>
            </a:r>
          </a:p>
          <a:p>
            <a:pPr marL="342900" lvl="0" indent="-342900">
              <a:buFont typeface="Arial" pitchFamily="34" charset="0"/>
              <a:buChar char="•"/>
            </a:pPr>
            <a:r>
              <a:rPr lang="fr-FR" dirty="0">
                <a:solidFill>
                  <a:schemeClr val="dk1"/>
                </a:solidFill>
                <a:latin typeface="Calibri"/>
                <a:ea typeface="Calibri"/>
                <a:cs typeface="Calibri"/>
                <a:sym typeface="Calibri"/>
              </a:rPr>
              <a:t>Une application </a:t>
            </a:r>
            <a:r>
              <a:rPr lang="fr-FR" dirty="0" err="1">
                <a:solidFill>
                  <a:schemeClr val="dk1"/>
                </a:solidFill>
                <a:latin typeface="Calibri"/>
                <a:ea typeface="Calibri"/>
                <a:cs typeface="Calibri"/>
                <a:sym typeface="Calibri"/>
              </a:rPr>
              <a:t>Angular</a:t>
            </a:r>
            <a:r>
              <a:rPr lang="fr-FR" dirty="0">
                <a:solidFill>
                  <a:schemeClr val="dk1"/>
                </a:solidFill>
                <a:latin typeface="Calibri"/>
                <a:ea typeface="Calibri"/>
                <a:cs typeface="Calibri"/>
                <a:sym typeface="Calibri"/>
              </a:rPr>
              <a:t> possède au moins un module : </a:t>
            </a:r>
            <a:r>
              <a:rPr lang="fr-FR" dirty="0" err="1" smtClean="0">
                <a:solidFill>
                  <a:schemeClr val="dk1"/>
                </a:solidFill>
                <a:latin typeface="Calibri"/>
                <a:ea typeface="Calibri"/>
                <a:cs typeface="Calibri"/>
                <a:sym typeface="Calibri"/>
              </a:rPr>
              <a:t>AppModule</a:t>
            </a:r>
            <a:endParaRPr lang="fr-FR" dirty="0" smtClean="0">
              <a:solidFill>
                <a:schemeClr val="dk1"/>
              </a:solidFill>
              <a:latin typeface="Calibri"/>
              <a:ea typeface="Calibri"/>
              <a:cs typeface="Calibri"/>
              <a:sym typeface="Calibri"/>
            </a:endParaRPr>
          </a:p>
          <a:p>
            <a:pPr marL="342900" lvl="0" indent="-342900">
              <a:buFont typeface="Arial" pitchFamily="34" charset="0"/>
              <a:buChar char="•"/>
            </a:pPr>
            <a:endParaRPr lang="fr-FR" dirty="0">
              <a:solidFill>
                <a:schemeClr val="dk1"/>
              </a:solidFill>
              <a:latin typeface="Calibri"/>
              <a:ea typeface="Calibri"/>
              <a:cs typeface="Calibri"/>
              <a:sym typeface="Calibri"/>
            </a:endParaRPr>
          </a:p>
          <a:p>
            <a:endParaRPr lang="fr-FR" dirty="0"/>
          </a:p>
        </p:txBody>
      </p:sp>
      <p:sp>
        <p:nvSpPr>
          <p:cNvPr id="5" name="Slide Number Placeholder 4"/>
          <p:cNvSpPr>
            <a:spLocks noGrp="1"/>
          </p:cNvSpPr>
          <p:nvPr>
            <p:ph type="sldNum" sz="quarter" idx="12"/>
            <p:custDataLst>
              <p:tags r:id="rId2"/>
            </p:custDataLst>
          </p:nvPr>
        </p:nvSpPr>
        <p:spPr/>
        <p:txBody>
          <a:bodyPr/>
          <a:lstStyle/>
          <a:p>
            <a:fld id="{525A3C56-E491-49B2-93F3-63532DF516BC}" type="slidenum">
              <a:rPr lang="en-GB" smtClean="0"/>
              <a:pPr/>
              <a:t>9</a:t>
            </a:fld>
            <a:endParaRPr lang="en-GB" dirty="0"/>
          </a:p>
        </p:txBody>
      </p:sp>
    </p:spTree>
    <p:extLst>
      <p:ext uri="{BB962C8B-B14F-4D97-AF65-F5344CB8AC3E}">
        <p14:creationId xmlns:p14="http://schemas.microsoft.com/office/powerpoint/2010/main" val="4186408964"/>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NUM" val="1"/>
</p:tagLst>
</file>

<file path=ppt/tags/tag10.xml><?xml version="1.0" encoding="utf-8"?>
<p:tagLst xmlns:a="http://schemas.openxmlformats.org/drawingml/2006/main" xmlns:r="http://schemas.openxmlformats.org/officeDocument/2006/relationships" xmlns:p="http://schemas.openxmlformats.org/presentationml/2006/main">
  <p:tag name="NUM" val="3"/>
</p:tagLst>
</file>

<file path=ppt/tags/tag11.xml><?xml version="1.0" encoding="utf-8"?>
<p:tagLst xmlns:a="http://schemas.openxmlformats.org/drawingml/2006/main" xmlns:r="http://schemas.openxmlformats.org/officeDocument/2006/relationships" xmlns:p="http://schemas.openxmlformats.org/presentationml/2006/main">
  <p:tag name="NUM" val="1"/>
</p:tagLst>
</file>

<file path=ppt/tags/tag12.xml><?xml version="1.0" encoding="utf-8"?>
<p:tagLst xmlns:a="http://schemas.openxmlformats.org/drawingml/2006/main" xmlns:r="http://schemas.openxmlformats.org/officeDocument/2006/relationships" xmlns:p="http://schemas.openxmlformats.org/presentationml/2006/main">
  <p:tag name="NUM" val="3"/>
</p:tagLst>
</file>

<file path=ppt/tags/tag13.xml><?xml version="1.0" encoding="utf-8"?>
<p:tagLst xmlns:a="http://schemas.openxmlformats.org/drawingml/2006/main" xmlns:r="http://schemas.openxmlformats.org/officeDocument/2006/relationships" xmlns:p="http://schemas.openxmlformats.org/presentationml/2006/main">
  <p:tag name="NUM" val="1"/>
</p:tagLst>
</file>

<file path=ppt/tags/tag14.xml><?xml version="1.0" encoding="utf-8"?>
<p:tagLst xmlns:a="http://schemas.openxmlformats.org/drawingml/2006/main" xmlns:r="http://schemas.openxmlformats.org/officeDocument/2006/relationships" xmlns:p="http://schemas.openxmlformats.org/presentationml/2006/main">
  <p:tag name="NUM" val="2"/>
</p:tagLst>
</file>

<file path=ppt/tags/tag15.xml><?xml version="1.0" encoding="utf-8"?>
<p:tagLst xmlns:a="http://schemas.openxmlformats.org/drawingml/2006/main" xmlns:r="http://schemas.openxmlformats.org/officeDocument/2006/relationships" xmlns:p="http://schemas.openxmlformats.org/presentationml/2006/main">
  <p:tag name="NUM" val="1"/>
</p:tagLst>
</file>

<file path=ppt/tags/tag16.xml><?xml version="1.0" encoding="utf-8"?>
<p:tagLst xmlns:a="http://schemas.openxmlformats.org/drawingml/2006/main" xmlns:r="http://schemas.openxmlformats.org/officeDocument/2006/relationships" xmlns:p="http://schemas.openxmlformats.org/presentationml/2006/main">
  <p:tag name="NUM" val="3"/>
</p:tagLst>
</file>

<file path=ppt/tags/tag17.xml><?xml version="1.0" encoding="utf-8"?>
<p:tagLst xmlns:a="http://schemas.openxmlformats.org/drawingml/2006/main" xmlns:r="http://schemas.openxmlformats.org/officeDocument/2006/relationships" xmlns:p="http://schemas.openxmlformats.org/presentationml/2006/main">
  <p:tag name="NUM" val="1"/>
</p:tagLst>
</file>

<file path=ppt/tags/tag18.xml><?xml version="1.0" encoding="utf-8"?>
<p:tagLst xmlns:a="http://schemas.openxmlformats.org/drawingml/2006/main" xmlns:r="http://schemas.openxmlformats.org/officeDocument/2006/relationships" xmlns:p="http://schemas.openxmlformats.org/presentationml/2006/main">
  <p:tag name="NUM" val="3"/>
</p:tagLst>
</file>

<file path=ppt/tags/tag19.xml><?xml version="1.0" encoding="utf-8"?>
<p:tagLst xmlns:a="http://schemas.openxmlformats.org/drawingml/2006/main" xmlns:r="http://schemas.openxmlformats.org/officeDocument/2006/relationships" xmlns:p="http://schemas.openxmlformats.org/presentationml/2006/main">
  <p:tag name="NUM" val="1"/>
</p:tagLst>
</file>

<file path=ppt/tags/tag2.xml><?xml version="1.0" encoding="utf-8"?>
<p:tagLst xmlns:a="http://schemas.openxmlformats.org/drawingml/2006/main" xmlns:r="http://schemas.openxmlformats.org/officeDocument/2006/relationships" xmlns:p="http://schemas.openxmlformats.org/presentationml/2006/main">
  <p:tag name="NUM" val="2"/>
</p:tagLst>
</file>

<file path=ppt/tags/tag20.xml><?xml version="1.0" encoding="utf-8"?>
<p:tagLst xmlns:a="http://schemas.openxmlformats.org/drawingml/2006/main" xmlns:r="http://schemas.openxmlformats.org/officeDocument/2006/relationships" xmlns:p="http://schemas.openxmlformats.org/presentationml/2006/main">
  <p:tag name="NUM" val="3"/>
</p:tagLst>
</file>

<file path=ppt/tags/tag21.xml><?xml version="1.0" encoding="utf-8"?>
<p:tagLst xmlns:a="http://schemas.openxmlformats.org/drawingml/2006/main" xmlns:r="http://schemas.openxmlformats.org/officeDocument/2006/relationships" xmlns:p="http://schemas.openxmlformats.org/presentationml/2006/main">
  <p:tag name="NUM" val="1"/>
</p:tagLst>
</file>

<file path=ppt/tags/tag22.xml><?xml version="1.0" encoding="utf-8"?>
<p:tagLst xmlns:a="http://schemas.openxmlformats.org/drawingml/2006/main" xmlns:r="http://schemas.openxmlformats.org/officeDocument/2006/relationships" xmlns:p="http://schemas.openxmlformats.org/presentationml/2006/main">
  <p:tag name="NUM" val="3"/>
</p:tagLst>
</file>

<file path=ppt/tags/tag23.xml><?xml version="1.0" encoding="utf-8"?>
<p:tagLst xmlns:a="http://schemas.openxmlformats.org/drawingml/2006/main" xmlns:r="http://schemas.openxmlformats.org/officeDocument/2006/relationships" xmlns:p="http://schemas.openxmlformats.org/presentationml/2006/main">
  <p:tag name="NUM" val="1"/>
</p:tagLst>
</file>

<file path=ppt/tags/tag24.xml><?xml version="1.0" encoding="utf-8"?>
<p:tagLst xmlns:a="http://schemas.openxmlformats.org/drawingml/2006/main" xmlns:r="http://schemas.openxmlformats.org/officeDocument/2006/relationships" xmlns:p="http://schemas.openxmlformats.org/presentationml/2006/main">
  <p:tag name="NUM" val="3"/>
</p:tagLst>
</file>

<file path=ppt/tags/tag25.xml><?xml version="1.0" encoding="utf-8"?>
<p:tagLst xmlns:a="http://schemas.openxmlformats.org/drawingml/2006/main" xmlns:r="http://schemas.openxmlformats.org/officeDocument/2006/relationships" xmlns:p="http://schemas.openxmlformats.org/presentationml/2006/main">
  <p:tag name="NUM" val="1"/>
</p:tagLst>
</file>

<file path=ppt/tags/tag26.xml><?xml version="1.0" encoding="utf-8"?>
<p:tagLst xmlns:a="http://schemas.openxmlformats.org/drawingml/2006/main" xmlns:r="http://schemas.openxmlformats.org/officeDocument/2006/relationships" xmlns:p="http://schemas.openxmlformats.org/presentationml/2006/main">
  <p:tag name="NUM" val="3"/>
</p:tagLst>
</file>

<file path=ppt/tags/tag27.xml><?xml version="1.0" encoding="utf-8"?>
<p:tagLst xmlns:a="http://schemas.openxmlformats.org/drawingml/2006/main" xmlns:r="http://schemas.openxmlformats.org/officeDocument/2006/relationships" xmlns:p="http://schemas.openxmlformats.org/presentationml/2006/main">
  <p:tag name="NUM" val="1"/>
</p:tagLst>
</file>

<file path=ppt/tags/tag28.xml><?xml version="1.0" encoding="utf-8"?>
<p:tagLst xmlns:a="http://schemas.openxmlformats.org/drawingml/2006/main" xmlns:r="http://schemas.openxmlformats.org/officeDocument/2006/relationships" xmlns:p="http://schemas.openxmlformats.org/presentationml/2006/main">
  <p:tag name="NUM" val="3"/>
</p:tagLst>
</file>

<file path=ppt/tags/tag29.xml><?xml version="1.0" encoding="utf-8"?>
<p:tagLst xmlns:a="http://schemas.openxmlformats.org/drawingml/2006/main" xmlns:r="http://schemas.openxmlformats.org/officeDocument/2006/relationships" xmlns:p="http://schemas.openxmlformats.org/presentationml/2006/main">
  <p:tag name="NUM" val="1"/>
</p:tagLst>
</file>

<file path=ppt/tags/tag3.xml><?xml version="1.0" encoding="utf-8"?>
<p:tagLst xmlns:a="http://schemas.openxmlformats.org/drawingml/2006/main" xmlns:r="http://schemas.openxmlformats.org/officeDocument/2006/relationships" xmlns:p="http://schemas.openxmlformats.org/presentationml/2006/main">
  <p:tag name="NUM" val="4"/>
</p:tagLst>
</file>

<file path=ppt/tags/tag30.xml><?xml version="1.0" encoding="utf-8"?>
<p:tagLst xmlns:a="http://schemas.openxmlformats.org/drawingml/2006/main" xmlns:r="http://schemas.openxmlformats.org/officeDocument/2006/relationships" xmlns:p="http://schemas.openxmlformats.org/presentationml/2006/main">
  <p:tag name="NUM" val="3"/>
</p:tagLst>
</file>

<file path=ppt/tags/tag31.xml><?xml version="1.0" encoding="utf-8"?>
<p:tagLst xmlns:a="http://schemas.openxmlformats.org/drawingml/2006/main" xmlns:r="http://schemas.openxmlformats.org/officeDocument/2006/relationships" xmlns:p="http://schemas.openxmlformats.org/presentationml/2006/main">
  <p:tag name="NUM" val="1"/>
</p:tagLst>
</file>

<file path=ppt/tags/tag32.xml><?xml version="1.0" encoding="utf-8"?>
<p:tagLst xmlns:a="http://schemas.openxmlformats.org/drawingml/2006/main" xmlns:r="http://schemas.openxmlformats.org/officeDocument/2006/relationships" xmlns:p="http://schemas.openxmlformats.org/presentationml/2006/main">
  <p:tag name="NUM" val="3"/>
</p:tagLst>
</file>

<file path=ppt/tags/tag33.xml><?xml version="1.0" encoding="utf-8"?>
<p:tagLst xmlns:a="http://schemas.openxmlformats.org/drawingml/2006/main" xmlns:r="http://schemas.openxmlformats.org/officeDocument/2006/relationships" xmlns:p="http://schemas.openxmlformats.org/presentationml/2006/main">
  <p:tag name="NUM" val="1"/>
</p:tagLst>
</file>

<file path=ppt/tags/tag4.xml><?xml version="1.0" encoding="utf-8"?>
<p:tagLst xmlns:a="http://schemas.openxmlformats.org/drawingml/2006/main" xmlns:r="http://schemas.openxmlformats.org/officeDocument/2006/relationships" xmlns:p="http://schemas.openxmlformats.org/presentationml/2006/main">
  <p:tag name="NUM" val="1"/>
</p:tagLst>
</file>

<file path=ppt/tags/tag5.xml><?xml version="1.0" encoding="utf-8"?>
<p:tagLst xmlns:a="http://schemas.openxmlformats.org/drawingml/2006/main" xmlns:r="http://schemas.openxmlformats.org/officeDocument/2006/relationships" xmlns:p="http://schemas.openxmlformats.org/presentationml/2006/main">
  <p:tag name="NUM" val="2"/>
</p:tagLst>
</file>

<file path=ppt/tags/tag6.xml><?xml version="1.0" encoding="utf-8"?>
<p:tagLst xmlns:a="http://schemas.openxmlformats.org/drawingml/2006/main" xmlns:r="http://schemas.openxmlformats.org/officeDocument/2006/relationships" xmlns:p="http://schemas.openxmlformats.org/presentationml/2006/main">
  <p:tag name="NUM" val="4"/>
</p:tagLst>
</file>

<file path=ppt/tags/tag7.xml><?xml version="1.0" encoding="utf-8"?>
<p:tagLst xmlns:a="http://schemas.openxmlformats.org/drawingml/2006/main" xmlns:r="http://schemas.openxmlformats.org/officeDocument/2006/relationships" xmlns:p="http://schemas.openxmlformats.org/presentationml/2006/main">
  <p:tag name="NUM" val="1"/>
</p:tagLst>
</file>

<file path=ppt/tags/tag8.xml><?xml version="1.0" encoding="utf-8"?>
<p:tagLst xmlns:a="http://schemas.openxmlformats.org/drawingml/2006/main" xmlns:r="http://schemas.openxmlformats.org/officeDocument/2006/relationships" xmlns:p="http://schemas.openxmlformats.org/presentationml/2006/main">
  <p:tag name="NUM" val="2"/>
</p:tagLst>
</file>

<file path=ppt/tags/tag9.xml><?xml version="1.0" encoding="utf-8"?>
<p:tagLst xmlns:a="http://schemas.openxmlformats.org/drawingml/2006/main" xmlns:r="http://schemas.openxmlformats.org/officeDocument/2006/relationships" xmlns:p="http://schemas.openxmlformats.org/presentationml/2006/main">
  <p:tag name="NUM" val="1"/>
</p:tagLst>
</file>

<file path=ppt/theme/theme1.xml><?xml version="1.0" encoding="utf-8"?>
<a:theme xmlns:a="http://schemas.openxmlformats.org/drawingml/2006/main" name="Onscreen;2057;Pos3;Date1;Logica Onscreen Template">
  <a:themeElements>
    <a:clrScheme name="CGI">
      <a:dk1>
        <a:srgbClr val="363534"/>
      </a:dk1>
      <a:lt1>
        <a:srgbClr val="FFFFFF"/>
      </a:lt1>
      <a:dk2>
        <a:srgbClr val="991F3D"/>
      </a:dk2>
      <a:lt2>
        <a:srgbClr val="FFFFFF"/>
      </a:lt2>
      <a:accent1>
        <a:srgbClr val="E31937"/>
      </a:accent1>
      <a:accent2>
        <a:srgbClr val="991F3D"/>
      </a:accent2>
      <a:accent3>
        <a:srgbClr val="FF6A00"/>
      </a:accent3>
      <a:accent4>
        <a:srgbClr val="A1C4D0"/>
      </a:accent4>
      <a:accent5>
        <a:srgbClr val="F2A200"/>
      </a:accent5>
      <a:accent6>
        <a:srgbClr val="A5ACB0"/>
      </a:accent6>
      <a:hlink>
        <a:srgbClr val="E67386"/>
      </a:hlink>
      <a:folHlink>
        <a:srgbClr val="FFAA9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9525" algn="ctr">
          <a:noFill/>
          <a:miter lim="800000"/>
          <a:headEnd/>
          <a:tailEnd/>
        </a:ln>
        <a:effectLst/>
      </a:spPr>
      <a:bodyPr lIns="63500" tIns="0" rIns="64800" bIns="0" rtlCol="0" anchor="ctr"/>
      <a:lstStyle>
        <a:defPPr algn="ctr">
          <a:spcBef>
            <a:spcPct val="0"/>
          </a:spcBef>
          <a:buClrTx/>
          <a:buSzPct val="90000"/>
          <a:defRPr sz="1600" b="1" dirty="0">
            <a:solidFill>
              <a:schemeClr val="bg1"/>
            </a:solidFill>
            <a:cs typeface="Arial" pitchFamily="34" charset="0"/>
          </a:defRPr>
        </a:defPPr>
      </a:lstStyle>
    </a:spDef>
    <a:lnDef>
      <a:spPr bwMode="gray">
        <a:noFill/>
        <a:ln w="12700">
          <a:solidFill>
            <a:schemeClr val="accent1"/>
          </a:solidFill>
          <a:round/>
          <a:headEnd/>
          <a:tailEnd/>
        </a:ln>
        <a:effectLst/>
      </a:spPr>
      <a:bodyPr/>
      <a:lstStyle/>
    </a:lnDef>
    <a:txDef>
      <a:spPr bwMode="auto">
        <a:noFill/>
        <a:ln w="9525" algn="ctr">
          <a:noFill/>
          <a:miter lim="800000"/>
          <a:headEnd/>
          <a:tailEnd/>
        </a:ln>
        <a:effectLst/>
      </a:spPr>
      <a:bodyPr wrap="square" lIns="0" tIns="0" rIns="0" bIns="0" rtlCol="0">
        <a:spAutoFit/>
      </a:bodyPr>
      <a:lstStyle>
        <a:defPPr>
          <a:defRPr dirty="0" smtClean="0">
            <a:cs typeface="Arial" pitchFamily="34"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documentManagement>
    <CSMeta2010Field xmlns="http://schemas.microsoft.com/sharepoint/v3">e3756241-2df6-41de-be5e-75b6e6bb08f6;2012-09-21 22:00:55;PENDINGCLASSIFICATION;False</CSMeta2010Field>
    <c5aebc35b3e840e5912c276ffe755dcf xmlns="d95a5b16-1b8d-4c7c-9ebf-89c0983b6970">
      <Terms xmlns="http://schemas.microsoft.com/office/infopath/2007/PartnerControls"/>
    </c5aebc35b3e840e5912c276ffe755dcf>
    <c79d12643ffc4d60ab657aaa1718cc32 xmlns="d95a5b16-1b8d-4c7c-9ebf-89c0983b6970">
      <Terms xmlns="http://schemas.microsoft.com/office/infopath/2007/PartnerControls"/>
    </c79d12643ffc4d60ab657aaa1718cc32>
    <p43f7bb208e443c9b50eb304fe6606a3 xmlns="d95a5b16-1b8d-4c7c-9ebf-89c0983b6970">
      <Terms xmlns="http://schemas.microsoft.com/office/infopath/2007/PartnerControls"/>
    </p43f7bb208e443c9b50eb304fe6606a3>
    <TaxCatchAll xmlns="d95a5b16-1b8d-4c7c-9ebf-89c0983b6970"/>
    <h4c66fbf292e4125b0e390af25f11c04 xmlns="d95a5b16-1b8d-4c7c-9ebf-89c0983b6970">
      <Terms xmlns="http://schemas.microsoft.com/office/infopath/2007/PartnerControls"/>
    </h4c66fbf292e4125b0e390af25f11c04>
    <eafb632c3f5c40ba98242be6bbd6bb17 xmlns="d95a5b16-1b8d-4c7c-9ebf-89c0983b6970">
      <Terms xmlns="http://schemas.microsoft.com/office/infopath/2007/PartnerControls"/>
    </eafb632c3f5c40ba98242be6bbd6bb17>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mso-contentType ?>
<spe:Receivers xmlns:spe="http://schemas.microsoft.com/sharepoint/events">
  <Receiver>
    <Name>ItemUpdatedEventHandlerForConceptSearch</Name>
    <Synchronization>Default</Synchronization>
    <Type>10002</Type>
    <SequenceNumber>10001</SequenceNumber>
    <Assembly>conceptSearching.Sharepoint.ContentTypes, Version=1.0.0.0, Culture=neutral, PublicKeyToken=858f8f13980e4745</Assembly>
    <Class>conceptSearching.Sharepoint.ContentTypes.CSHandleEvent</Class>
    <Data/>
    <Filter/>
  </Receiver>
  <Receiver>
    <Name>ItemCheckedInEventHandlerForConceptSearch</Name>
    <Synchronization>Default</Synchronization>
    <Type>10004</Type>
    <SequenceNumber>10002</SequenceNumber>
    <Assembly>conceptSearching.Sharepoint.ContentTypes, Version=1.0.0.0, Culture=neutral, PublicKeyToken=858f8f13980e4745</Assembly>
    <Class>conceptSearching.Sharepoint.ContentTypes.CSHandleEvent</Class>
    <Data/>
    <Filter/>
  </Receiver>
  <Receiver>
    <Name>ItemUncheckedOutEventHandlerForConceptSearch</Name>
    <Synchronization>Default</Synchronization>
    <Type>10006</Type>
    <SequenceNumber>10003</SequenceNumber>
    <Assembly>conceptSearching.Sharepoint.ContentTypes, Version=1.0.0.0, Culture=neutral, PublicKeyToken=858f8f13980e4745</Assembly>
    <Class>conceptSearching.Sharepoint.ContentTypes.CSHandleEvent</Class>
    <Data/>
    <Filter/>
  </Receiver>
  <Receiver>
    <Name>ItemAddedEventHandlerForConceptSearch</Name>
    <Synchronization>Default</Synchronization>
    <Type>10001</Type>
    <SequenceNumber>10004</SequenceNumber>
    <Assembly>conceptSearching.Sharepoint.ContentTypes, Version=1.0.0.0, Culture=neutral, PublicKeyToken=858f8f13980e4745</Assembly>
    <Class>conceptSearching.Sharepoint.ContentTypes.CSHandleEvent</Class>
    <Data/>
    <Filter/>
  </Receiver>
  <Receiver>
    <Name>ItemFileMovedEventHandlerForConceptSearch</Name>
    <Synchronization>Default</Synchronization>
    <Type>10009</Type>
    <SequenceNumber>10005</SequenceNumber>
    <Assembly>conceptSearching.Sharepoint.ContentTypes, Version=1.0.0.0, Culture=neutral, PublicKeyToken=858f8f13980e4745</Assembly>
    <Class>conceptSearching.Sharepoint.ContentTypes.CSHandleEvent</Class>
    <Data/>
    <Filter/>
  </Receiver>
  <Receiver>
    <Name>ItemDeletedEventHandlerForConceptSearch</Name>
    <Synchronization>Default</Synchronization>
    <Type>10003</Type>
    <SequenceNumber>10006</SequenceNumber>
    <Assembly>conceptSearching.Sharepoint.ContentTypes, Version=1.0.0.0, Culture=neutral, PublicKeyToken=858f8f13980e4745</Assembly>
    <Class>conceptSearching.Sharepoint.ContentTypes.CSHandleEvent</Class>
    <Data/>
    <Filter/>
  </Receiver>
  <Receiver>
    <Name>ItemUpdatedEventHandlerForConceptSearch</Name>
    <Synchronization>Asynchronous</Synchronization>
    <Type>10002</Type>
    <SequenceNumber>10001</SequenceNumber>
    <Assembly>conceptSearching.Sharepoint.ContentTypes2010, Version=1.0.0.0, Culture=neutral, PublicKeyToken=858f8f13980e4745</Assembly>
    <Class>conceptSearching.Sharepoint.ContentTypes2010.CSHandleEvent</Class>
    <Data/>
    <Filter/>
  </Receiver>
  <Receiver>
    <Name>ItemCheckedInEventHandlerForConceptSearch</Name>
    <Synchronization>Asynchronous</Synchronization>
    <Type>10004</Type>
    <SequenceNumber>10002</SequenceNumber>
    <Assembly>conceptSearching.Sharepoint.ContentTypes2010, Version=1.0.0.0, Culture=neutral, PublicKeyToken=858f8f13980e4745</Assembly>
    <Class>conceptSearching.Sharepoint.ContentTypes2010.CSHandleEvent</Class>
    <Data/>
    <Filter/>
  </Receiver>
  <Receiver>
    <Name>ItemUncheckedOutEventHandlerForConceptSearch</Name>
    <Synchronization>Asynchronous</Synchronization>
    <Type>10006</Type>
    <SequenceNumber>10003</SequenceNumber>
    <Assembly>conceptSearching.Sharepoint.ContentTypes2010, Version=1.0.0.0, Culture=neutral, PublicKeyToken=858f8f13980e4745</Assembly>
    <Class>conceptSearching.Sharepoint.ContentTypes2010.CSHandleEvent</Class>
    <Data/>
    <Filter/>
  </Receiver>
  <Receiver>
    <Name>ItemAddedEventHandlerForConceptSearch</Name>
    <Synchronization>Asynchronous</Synchronization>
    <Type>10001</Type>
    <SequenceNumber>10004</SequenceNumber>
    <Assembly>conceptSearching.Sharepoint.ContentTypes2010, Version=1.0.0.0, Culture=neutral, PublicKeyToken=858f8f13980e4745</Assembly>
    <Class>conceptSearching.Sharepoint.ContentTypes2010.CSHandleEvent</Class>
    <Data/>
    <Filter/>
  </Receiver>
  <Receiver>
    <Name>ItemFileMovedEventHandlerForConceptSearch</Name>
    <Synchronization>Asynchronous</Synchronization>
    <Type>10009</Type>
    <SequenceNumber>10005</SequenceNumber>
    <Assembly>conceptSearching.Sharepoint.ContentTypes2010, Version=1.0.0.0, Culture=neutral, PublicKeyToken=858f8f13980e4745</Assembly>
    <Class>conceptSearching.Sharepoint.ContentTypes2010.CSHandleEvent</Class>
    <Data/>
    <Filter/>
  </Receiver>
  <Receiver>
    <Name>ItemDeletedEventHandlerForConceptSearch</Name>
    <Synchronization>Asynchronous</Synchronization>
    <Type>10003</Type>
    <SequenceNumber>10006</SequenceNumber>
    <Assembly>conceptSearching.Sharepoint.ContentTypes2010, Version=1.0.0.0, Culture=neutral, PublicKeyToken=858f8f13980e4745</Assembly>
    <Class>conceptSearching.Sharepoint.ContentTypes2010.CSHandleEvent</Class>
    <Data/>
    <Filter/>
  </Receiver>
</spe:Receivers>
</file>

<file path=customXml/item4.xml><?xml version="1.0" encoding="utf-8"?>
<ct:contentTypeSchema xmlns:ct="http://schemas.microsoft.com/office/2006/metadata/contentType" xmlns:ma="http://schemas.microsoft.com/office/2006/metadata/properties/metaAttributes" ct:_="" ma:_="" ma:contentTypeName="Document" ma:contentTypeID="0x01010005E88B5A4C166F4D845B9CCD5CB96BA1" ma:contentTypeVersion="12" ma:contentTypeDescription="Create a new document." ma:contentTypeScope="" ma:versionID="932543ea927b72e086287f4d6b3ada9b">
  <xsd:schema xmlns:xsd="http://www.w3.org/2001/XMLSchema" xmlns:xs="http://www.w3.org/2001/XMLSchema" xmlns:p="http://schemas.microsoft.com/office/2006/metadata/properties" xmlns:ns1="http://schemas.microsoft.com/sharepoint/v3" xmlns:ns2="d95a5b16-1b8d-4c7c-9ebf-89c0983b6970" targetNamespace="http://schemas.microsoft.com/office/2006/metadata/properties" ma:root="true" ma:fieldsID="c4e0bb6a8f3c457cd45f9ca23030de3a" ns1:_="" ns2:_="">
    <xsd:import namespace="http://schemas.microsoft.com/sharepoint/v3"/>
    <xsd:import namespace="d95a5b16-1b8d-4c7c-9ebf-89c0983b6970"/>
    <xsd:element name="properties">
      <xsd:complexType>
        <xsd:sequence>
          <xsd:element name="documentManagement">
            <xsd:complexType>
              <xsd:all>
                <xsd:element ref="ns2:p43f7bb208e443c9b50eb304fe6606a3" minOccurs="0"/>
                <xsd:element ref="ns2:TaxCatchAll" minOccurs="0"/>
                <xsd:element ref="ns2:TaxCatchAllLabel" minOccurs="0"/>
                <xsd:element ref="ns2:c79d12643ffc4d60ab657aaa1718cc32" minOccurs="0"/>
                <xsd:element ref="ns2:c5aebc35b3e840e5912c276ffe755dcf" minOccurs="0"/>
                <xsd:element ref="ns2:h4c66fbf292e4125b0e390af25f11c04" minOccurs="0"/>
                <xsd:element ref="ns2:eafb632c3f5c40ba98242be6bbd6bb17" minOccurs="0"/>
                <xsd:element ref="ns1:CSMeta2010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CSMeta2010Field" ma:index="20" nillable="true" ma:displayName="Classification Status" ma:internalName="CSMeta2010Field" ma:readOnly="fals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d95a5b16-1b8d-4c7c-9ebf-89c0983b6970" elementFormDefault="qualified">
    <xsd:import namespace="http://schemas.microsoft.com/office/2006/documentManagement/types"/>
    <xsd:import namespace="http://schemas.microsoft.com/office/infopath/2007/PartnerControls"/>
    <xsd:element name="p43f7bb208e443c9b50eb304fe6606a3" ma:index="8" nillable="true" ma:taxonomy="true" ma:internalName="p43f7bb208e443c9b50eb304fe6606a3" ma:taxonomyFieldName="Business_x0020_theme" ma:displayName="Business theme" ma:default="" ma:fieldId="{943f7bb2-08e4-43c9-b50e-b304fe6606a3}" ma:sspId="c730d5d4-e911-429a-be83-99efcd06639f" ma:termSetId="40e3bc58-7cf7-4ad5-80c9-03b2ad9897ac" ma:anchorId="00000000-0000-0000-0000-000000000000" ma:open="false" ma:isKeyword="false">
      <xsd:complexType>
        <xsd:sequence>
          <xsd:element ref="pc:Terms" minOccurs="0" maxOccurs="1"/>
        </xsd:sequence>
      </xsd:complexType>
    </xsd:element>
    <xsd:element name="TaxCatchAll" ma:index="9" nillable="true" ma:displayName="Taxonomy Catch All Column" ma:hidden="true" ma:list="{662b4ac2-02b9-4ccd-8625-3c003090dbbe}" ma:internalName="TaxCatchAll" ma:showField="CatchAllData" ma:web="d95a5b16-1b8d-4c7c-9ebf-89c0983b6970">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hidden="true" ma:list="{662b4ac2-02b9-4ccd-8625-3c003090dbbe}" ma:internalName="TaxCatchAllLabel" ma:readOnly="true" ma:showField="CatchAllDataLabel" ma:web="d95a5b16-1b8d-4c7c-9ebf-89c0983b6970">
      <xsd:complexType>
        <xsd:complexContent>
          <xsd:extension base="dms:MultiChoiceLookup">
            <xsd:sequence>
              <xsd:element name="Value" type="dms:Lookup" maxOccurs="unbounded" minOccurs="0" nillable="true"/>
            </xsd:sequence>
          </xsd:extension>
        </xsd:complexContent>
      </xsd:complexType>
    </xsd:element>
    <xsd:element name="c79d12643ffc4d60ab657aaa1718cc32" ma:index="12" nillable="true" ma:taxonomy="true" ma:internalName="c79d12643ffc4d60ab657aaa1718cc32" ma:taxonomyFieldName="Organisation" ma:displayName="Organisation" ma:default="" ma:fieldId="{c79d1264-3ffc-4d60-ab65-7aaa1718cc32}" ma:sspId="c730d5d4-e911-429a-be83-99efcd06639f" ma:termSetId="a5b47c7d-3218-4211-987c-a37cca4b0510" ma:anchorId="00000000-0000-0000-0000-000000000000" ma:open="false" ma:isKeyword="false">
      <xsd:complexType>
        <xsd:sequence>
          <xsd:element ref="pc:Terms" minOccurs="0" maxOccurs="1"/>
        </xsd:sequence>
      </xsd:complexType>
    </xsd:element>
    <xsd:element name="c5aebc35b3e840e5912c276ffe755dcf" ma:index="14" nillable="true" ma:taxonomy="true" ma:internalName="c5aebc35b3e840e5912c276ffe755dcf" ma:taxonomyFieldName="Sector" ma:displayName="Sector" ma:default="" ma:fieldId="{c5aebc35-b3e8-40e5-912c-276ffe755dcf}" ma:sspId="c730d5d4-e911-429a-be83-99efcd06639f" ma:termSetId="e51ebaad-fa61-40f4-9e0b-7fe488c7df1c" ma:anchorId="00000000-0000-0000-0000-000000000000" ma:open="false" ma:isKeyword="false">
      <xsd:complexType>
        <xsd:sequence>
          <xsd:element ref="pc:Terms" minOccurs="0" maxOccurs="1"/>
        </xsd:sequence>
      </xsd:complexType>
    </xsd:element>
    <xsd:element name="h4c66fbf292e4125b0e390af25f11c04" ma:index="16" nillable="true" ma:taxonomy="true" ma:internalName="h4c66fbf292e4125b0e390af25f11c04" ma:taxonomyFieldName="Proposition1" ma:displayName="Proposition" ma:default="" ma:fieldId="{14c66fbf-292e-4125-b0e3-90af25f11c04}" ma:taxonomyMulti="true" ma:sspId="c730d5d4-e911-429a-be83-99efcd06639f" ma:termSetId="79a8103d-dcc6-4d07-baef-d718c46c67b7" ma:anchorId="00000000-0000-0000-0000-000000000000" ma:open="false" ma:isKeyword="false">
      <xsd:complexType>
        <xsd:sequence>
          <xsd:element ref="pc:Terms" minOccurs="0" maxOccurs="1"/>
        </xsd:sequence>
      </xsd:complexType>
    </xsd:element>
    <xsd:element name="eafb632c3f5c40ba98242be6bbd6bb17" ma:index="18" nillable="true" ma:taxonomy="true" ma:internalName="eafb632c3f5c40ba98242be6bbd6bb17" ma:taxonomyFieldName="Service_x0020_line" ma:displayName="Service line" ma:default="" ma:fieldId="{eafb632c-3f5c-40ba-9824-2be6bbd6bb17}" ma:taxonomyMulti="true" ma:sspId="c730d5d4-e911-429a-be83-99efcd06639f" ma:termSetId="83301147-ea17-4e88-a9d3-5d2a13ad740e" ma:anchorId="00000000-0000-0000-0000-000000000000" ma:open="fals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F4C4F6A-F6A5-45C8-BAAA-52FB70E387C7}">
  <ds:schemaRefs>
    <ds:schemaRef ds:uri="http://purl.org/dc/terms/"/>
    <ds:schemaRef ds:uri="http://schemas.microsoft.com/office/2006/metadata/properties"/>
    <ds:schemaRef ds:uri="http://purl.org/dc/elements/1.1/"/>
    <ds:schemaRef ds:uri="http://schemas.microsoft.com/office/2006/documentManagement/types"/>
    <ds:schemaRef ds:uri="http://purl.org/dc/dcmitype/"/>
    <ds:schemaRef ds:uri="d95a5b16-1b8d-4c7c-9ebf-89c0983b6970"/>
    <ds:schemaRef ds:uri="http://www.w3.org/XML/1998/namespace"/>
    <ds:schemaRef ds:uri="http://schemas.microsoft.com/sharepoint/v3"/>
    <ds:schemaRef ds:uri="http://schemas.microsoft.com/office/infopath/2007/PartnerControls"/>
    <ds:schemaRef ds:uri="http://schemas.openxmlformats.org/package/2006/metadata/core-properties"/>
  </ds:schemaRefs>
</ds:datastoreItem>
</file>

<file path=customXml/itemProps2.xml><?xml version="1.0" encoding="utf-8"?>
<ds:datastoreItem xmlns:ds="http://schemas.openxmlformats.org/officeDocument/2006/customXml" ds:itemID="{ADA5D674-9920-4D2F-B065-BC24FD29F86D}">
  <ds:schemaRefs>
    <ds:schemaRef ds:uri="http://schemas.microsoft.com/sharepoint/v3/contenttype/forms"/>
  </ds:schemaRefs>
</ds:datastoreItem>
</file>

<file path=customXml/itemProps3.xml><?xml version="1.0" encoding="utf-8"?>
<ds:datastoreItem xmlns:ds="http://schemas.openxmlformats.org/officeDocument/2006/customXml" ds:itemID="{292B128B-852E-4970-B7DA-406C2DC81E71}">
  <ds:schemaRefs>
    <ds:schemaRef ds:uri="http://schemas.microsoft.com/sharepoint/events"/>
  </ds:schemaRefs>
</ds:datastoreItem>
</file>

<file path=customXml/itemProps4.xml><?xml version="1.0" encoding="utf-8"?>
<ds:datastoreItem xmlns:ds="http://schemas.openxmlformats.org/officeDocument/2006/customXml" ds:itemID="{6F2C6FE6-5625-438C-ACCA-347FE9C06C3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d95a5b16-1b8d-4c7c-9ebf-89c0983b697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RQ - ICI ON RECYCLE</Template>
  <TotalTime>4553</TotalTime>
  <Words>570</Words>
  <Application>Microsoft Office PowerPoint</Application>
  <PresentationFormat>Affichage à l'écran (4:3)</PresentationFormat>
  <Paragraphs>148</Paragraphs>
  <Slides>16</Slides>
  <Notes>16</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16</vt:i4>
      </vt:variant>
    </vt:vector>
  </HeadingPairs>
  <TitlesOfParts>
    <vt:vector size="21" baseType="lpstr">
      <vt:lpstr>Arial</vt:lpstr>
      <vt:lpstr>Calibri</vt:lpstr>
      <vt:lpstr>Consolas</vt:lpstr>
      <vt:lpstr>Verdana</vt:lpstr>
      <vt:lpstr>Onscreen;2057;Pos3;Date1;Logica Onscreen Template</vt:lpstr>
      <vt:lpstr>Formation Angular Introduction</vt:lpstr>
      <vt:lpstr>Sommaire</vt:lpstr>
      <vt:lpstr>Angular: Introduction</vt:lpstr>
      <vt:lpstr>Origines</vt:lpstr>
      <vt:lpstr>Langage</vt:lpstr>
      <vt:lpstr>Angular: Introduction</vt:lpstr>
      <vt:lpstr>Composant</vt:lpstr>
      <vt:lpstr>Composant</vt:lpstr>
      <vt:lpstr>Module</vt:lpstr>
      <vt:lpstr>Data-binding</vt:lpstr>
      <vt:lpstr>Service</vt:lpstr>
      <vt:lpstr>Directive</vt:lpstr>
      <vt:lpstr>Pipe</vt:lpstr>
      <vt:lpstr>Change Detection</vt:lpstr>
      <vt:lpstr>Pipe pure, Pipe impure et Change Detection</vt:lpstr>
      <vt:lpstr>Notre engagement Nous réalisons chaque mandat dans  un seul but : contribuer au succès  de nos clients. </vt:lpstr>
    </vt:vector>
  </TitlesOfParts>
  <Company>www.witkit.com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Main presentation title</dc:title>
  <dc:creator>www.wizkit.com</dc:creator>
  <cp:lastModifiedBy>GAUDICHON, Alexandre (Ext)</cp:lastModifiedBy>
  <cp:revision>173</cp:revision>
  <dcterms:created xsi:type="dcterms:W3CDTF">2009-12-22T16:12:15Z</dcterms:created>
  <dcterms:modified xsi:type="dcterms:W3CDTF">2019-11-22T17:07:39Z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WizKit Template Type">
    <vt:lpwstr>Onscreen</vt:lpwstr>
  </property>
  <property fmtid="{D5CDD505-2E9C-101B-9397-08002B2CF9AE}" pid="3" name="WizKit Template Version">
    <vt:i4>5</vt:i4>
  </property>
  <property fmtid="{D5CDD505-2E9C-101B-9397-08002B2CF9AE}" pid="4" name="ContentTypeId">
    <vt:lpwstr>0x01010005E88B5A4C166F4D845B9CCD5CB96BA1</vt:lpwstr>
  </property>
  <property fmtid="{D5CDD505-2E9C-101B-9397-08002B2CF9AE}" pid="5" name="CSClassificationMetaXML">
    <vt:lpwstr>cb5dc3c5-268e-4ea5-8825-517ef1bf2f0d;2012-01-24 10:31:10;PENDINGCLASSIFICATION;</vt:lpwstr>
  </property>
  <property fmtid="{D5CDD505-2E9C-101B-9397-08002B2CF9AE}" pid="6" name="Service_x0020_line">
    <vt:lpwstr/>
  </property>
  <property fmtid="{D5CDD505-2E9C-101B-9397-08002B2CF9AE}" pid="7" name="Proposition1">
    <vt:lpwstr/>
  </property>
  <property fmtid="{D5CDD505-2E9C-101B-9397-08002B2CF9AE}" pid="8" name="Service line">
    <vt:lpwstr/>
  </property>
</Properties>
</file>