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Raleway Medium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RalewayMedium-italic.fntdata"/><Relationship Id="rId27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e949562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e949562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e94956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e94956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e949562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e949562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e9495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e9495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e94956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e94956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94956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94956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e94956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e94956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e949562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e949562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e94956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e94956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e949562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e94956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e949562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e94956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23andMe?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44238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Ancestry Composition Classifier Alexander Gaujean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via SVD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5" y="548650"/>
            <a:ext cx="8211551" cy="3488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775" y="2571750"/>
            <a:ext cx="2959224" cy="185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777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100675" y="801150"/>
            <a:ext cx="36618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Using the ten Principal Components extracted from PCA I setup an SVM classifier with a linear kernel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Evaluation Metrics were encouraging however, without access to more samples it is hard to truly validate the model.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00" y="801154"/>
            <a:ext cx="5069800" cy="40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examine each Chromosome individually and identify which Chromosomes contain the best markers for each subpopulation.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course need to go back and try and create a model for all 25 subpopulations as opposed to the 6 I looked 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classifier that can identify a probability of an individual belonging to a sample and use this probability as a way to assess admixture composition, or what 23andMe calls Ancestry composition.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Ancestry Composition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68425"/>
            <a:ext cx="85206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With the current technological advancements in high throughput genome sequencing, an individual can have their all 6 billion base pairs sequenced for as little as $200.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This has led to the emergence of companies like </a:t>
            </a:r>
            <a:r>
              <a:rPr b="1" lang="en">
                <a:solidFill>
                  <a:srgbClr val="434343"/>
                </a:solidFill>
              </a:rPr>
              <a:t>23andMe </a:t>
            </a:r>
            <a:r>
              <a:rPr lang="en">
                <a:solidFill>
                  <a:srgbClr val="434343"/>
                </a:solidFill>
              </a:rPr>
              <a:t>and</a:t>
            </a:r>
            <a:r>
              <a:rPr b="1" lang="en">
                <a:solidFill>
                  <a:srgbClr val="434343"/>
                </a:solidFill>
              </a:rPr>
              <a:t> Ancestry</a:t>
            </a:r>
            <a:r>
              <a:rPr lang="en">
                <a:solidFill>
                  <a:srgbClr val="434343"/>
                </a:solidFill>
              </a:rPr>
              <a:t> offering the public relatively cheap insights into their genome.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human genome is full of mutations, which might seem alarming but most of these mutations are single base pairs and don’t necessarily have a phenotypic impact.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However, because of the rules of DNA inheritance these mutations can serve as markers that can identify intermingling populations.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00700" y="191825"/>
            <a:ext cx="87426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International Genome Sample Resources (VCF)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201" cy="33576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200700" y="4578500"/>
            <a:ext cx="8742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Different Chromosomes have different amounts of population specific variants so I selected Chr21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SemiBold"/>
              <a:buAutoNum type="arabicPeriod"/>
            </a:pP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Variant Density along Chromosome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SemiBold"/>
              <a:buAutoNum type="arabicPeriod"/>
            </a:pP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Variant Read Depth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 SemiBold"/>
              <a:buAutoNum type="arabicPeriod"/>
            </a:pPr>
            <a:r>
              <a:rPr lang="en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Transition (Ti) / Transversion (Tv) Ratio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99" y="268250"/>
            <a:ext cx="8107241" cy="23035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0" y="2776450"/>
            <a:ext cx="5019991" cy="2303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5725550" y="2776450"/>
            <a:ext cx="32694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aleway Medium"/>
                <a:ea typeface="Raleway Medium"/>
                <a:cs typeface="Raleway Medium"/>
                <a:sym typeface="Raleway Medium"/>
              </a:rPr>
              <a:t>Fig 1 (Above). Shows the amount of variants along the length of our chromosome (binned)</a:t>
            </a:r>
            <a:endParaRPr i="1"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aleway Medium"/>
                <a:ea typeface="Raleway Medium"/>
                <a:cs typeface="Raleway Medium"/>
                <a:sym typeface="Raleway Medium"/>
              </a:rPr>
              <a:t>Fig 2.(Left) Shows the number of times a variant was identified during the laboratory sequencing</a:t>
            </a:r>
            <a:endParaRPr i="1"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49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Variants Arise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5205025" y="149625"/>
            <a:ext cx="3531000" cy="478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 SemiBold"/>
              <a:buChar char="●"/>
            </a:pPr>
            <a:r>
              <a:rPr lang="en" sz="16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When looking at the type of mutations that occur in our genome there are important biochemical factors to consider. </a:t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 SemiBold"/>
              <a:buChar char="●"/>
            </a:pPr>
            <a:r>
              <a:rPr lang="en" sz="16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 particular, the molecular structure of our four base pairs (Adenine, Thymine, Guanine and Cytosine ) result in two classes of nitrogenous bases. </a:t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 SemiBold"/>
              <a:buChar char="●"/>
            </a:pPr>
            <a:r>
              <a:rPr lang="en" sz="16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Adenine (A) and Guanine (G) have a one ring structure and are known as purines. While Cytosine (C) and Thymine (T) are pyrimidines and assemble in two rings.</a:t>
            </a:r>
            <a:endParaRPr sz="16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7400"/>
            <a:ext cx="4738600" cy="40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2.15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873300"/>
            <a:ext cx="8520600" cy="1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Even though there are twice as many possible transversion than transition per</a:t>
            </a:r>
            <a:r>
              <a:rPr lang="en" sz="2000"/>
              <a:t>mutations, because of the structural constraints of transversion the typical human genome has a Ti/Tv ratio of anywhere from  2.0 - 3.0 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52400" y="358425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Identifying Sample Variants from a Subpopulation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Web scraping using Selenium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rabicPeriod"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Dataset Contains</a:t>
            </a: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25 subpopulations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lphaLcPeriod"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Each subpopulation contains individuals that displayed limited admixture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AutoNum type="alphaLcPeriod"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Approximately 100 individuals in each subpopulation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9167"/>
            <a:ext cx="4419600" cy="2648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52400" y="2163925"/>
            <a:ext cx="404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Finnish in Finland Population (n = 100)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07375"/>
            <a:ext cx="82275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Linkage Disequilibrium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07950" y="603263"/>
            <a:ext cx="7301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Reducing the amount of correlation between our SNPs 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or reducing  correlated variables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675" y="1099150"/>
            <a:ext cx="4624676" cy="402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9150"/>
            <a:ext cx="4505115" cy="4025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1"/>
          <p:cNvSpPr txBox="1"/>
          <p:nvPr/>
        </p:nvSpPr>
        <p:spPr>
          <a:xfrm>
            <a:off x="140675" y="4689275"/>
            <a:ext cx="8241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Before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645775" y="4689275"/>
            <a:ext cx="6156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After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