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83" r:id="rId4"/>
    <p:sldId id="259" r:id="rId5"/>
    <p:sldId id="260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22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9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24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6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4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8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0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6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8477" y="1731086"/>
            <a:ext cx="91046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dirty="0" smtClean="0"/>
              <a:t>LEAD SCORING CASE STUDY</a:t>
            </a:r>
            <a:endParaRPr sz="5400" dirty="0"/>
          </a:p>
        </p:txBody>
      </p:sp>
      <p:sp>
        <p:nvSpPr>
          <p:cNvPr id="7" name="object 7"/>
          <p:cNvSpPr txBox="1"/>
          <p:nvPr/>
        </p:nvSpPr>
        <p:spPr>
          <a:xfrm>
            <a:off x="2020061" y="3164585"/>
            <a:ext cx="8127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181B0D"/>
                </a:solidFill>
                <a:latin typeface="Arial"/>
                <a:cs typeface="Arial"/>
              </a:rPr>
              <a:t>Focused</a:t>
            </a:r>
            <a:r>
              <a:rPr sz="2400" b="1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181B0D"/>
                </a:solidFill>
                <a:latin typeface="Arial"/>
                <a:cs typeface="Arial"/>
              </a:rPr>
              <a:t>business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181B0D"/>
                </a:solidFill>
                <a:latin typeface="Arial"/>
                <a:cs typeface="Arial"/>
              </a:rPr>
              <a:t>approach</a:t>
            </a:r>
            <a:r>
              <a:rPr sz="2400" b="1" spc="-114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181B0D"/>
                </a:solidFill>
                <a:latin typeface="Arial"/>
                <a:cs typeface="Arial"/>
              </a:rPr>
              <a:t>using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181B0D"/>
                </a:solidFill>
                <a:latin typeface="Arial"/>
                <a:cs typeface="Arial"/>
              </a:rPr>
              <a:t>logistic</a:t>
            </a:r>
            <a:r>
              <a:rPr sz="2400" b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181B0D"/>
                </a:solidFill>
                <a:latin typeface="Arial"/>
                <a:cs typeface="Arial"/>
              </a:rPr>
              <a:t>regression</a:t>
            </a:r>
            <a:r>
              <a:rPr sz="2400" b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technique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48768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AYUSH GAUR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836716"/>
            <a:ext cx="5845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65" dirty="0">
                <a:latin typeface="Arial"/>
                <a:cs typeface="Arial"/>
              </a:rPr>
              <a:t>Working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Professionals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are</a:t>
            </a:r>
            <a:r>
              <a:rPr sz="2000" spc="2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most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50" dirty="0">
                <a:latin typeface="Franklin Gothic Medium"/>
                <a:cs typeface="Franklin Gothic Medium"/>
              </a:rPr>
              <a:t>likely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to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get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converted.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222247"/>
            <a:ext cx="11298936" cy="43769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66159" y="322961"/>
            <a:ext cx="2192655" cy="522605"/>
            <a:chOff x="3566159" y="322961"/>
            <a:chExt cx="2192655" cy="522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329196"/>
              <a:ext cx="2186178" cy="5158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0731" y="327533"/>
              <a:ext cx="2148205" cy="480059"/>
            </a:xfrm>
            <a:custGeom>
              <a:avLst/>
              <a:gdLst/>
              <a:ahLst/>
              <a:cxnLst/>
              <a:rect l="l" t="t" r="r" b="b"/>
              <a:pathLst>
                <a:path w="2148204" h="480059">
                  <a:moveTo>
                    <a:pt x="1389252" y="116459"/>
                  </a:moveTo>
                  <a:lnTo>
                    <a:pt x="1326118" y="129206"/>
                  </a:lnTo>
                  <a:lnTo>
                    <a:pt x="1274698" y="167386"/>
                  </a:lnTo>
                  <a:lnTo>
                    <a:pt x="1240472" y="225853"/>
                  </a:lnTo>
                  <a:lnTo>
                    <a:pt x="1229105" y="299847"/>
                  </a:lnTo>
                  <a:lnTo>
                    <a:pt x="1231844" y="338042"/>
                  </a:lnTo>
                  <a:lnTo>
                    <a:pt x="1253751" y="403002"/>
                  </a:lnTo>
                  <a:lnTo>
                    <a:pt x="1296523" y="451530"/>
                  </a:lnTo>
                  <a:lnTo>
                    <a:pt x="1353966" y="476434"/>
                  </a:lnTo>
                  <a:lnTo>
                    <a:pt x="1387855" y="479552"/>
                  </a:lnTo>
                  <a:lnTo>
                    <a:pt x="1413932" y="477720"/>
                  </a:lnTo>
                  <a:lnTo>
                    <a:pt x="1460847" y="463103"/>
                  </a:lnTo>
                  <a:lnTo>
                    <a:pt x="1500092" y="434385"/>
                  </a:lnTo>
                  <a:lnTo>
                    <a:pt x="1508857" y="423545"/>
                  </a:lnTo>
                  <a:lnTo>
                    <a:pt x="1391539" y="423545"/>
                  </a:lnTo>
                  <a:lnTo>
                    <a:pt x="1375445" y="422021"/>
                  </a:lnTo>
                  <a:lnTo>
                    <a:pt x="1329689" y="399161"/>
                  </a:lnTo>
                  <a:lnTo>
                    <a:pt x="1307687" y="364601"/>
                  </a:lnTo>
                  <a:lnTo>
                    <a:pt x="1300352" y="309372"/>
                  </a:lnTo>
                  <a:lnTo>
                    <a:pt x="1541526" y="309372"/>
                  </a:lnTo>
                  <a:lnTo>
                    <a:pt x="1538432" y="263177"/>
                  </a:lnTo>
                  <a:lnTo>
                    <a:pt x="1537255" y="257429"/>
                  </a:lnTo>
                  <a:lnTo>
                    <a:pt x="1302765" y="257429"/>
                  </a:lnTo>
                  <a:lnTo>
                    <a:pt x="1305647" y="239664"/>
                  </a:lnTo>
                  <a:lnTo>
                    <a:pt x="1330578" y="194945"/>
                  </a:lnTo>
                  <a:lnTo>
                    <a:pt x="1373852" y="171013"/>
                  </a:lnTo>
                  <a:lnTo>
                    <a:pt x="1390903" y="169418"/>
                  </a:lnTo>
                  <a:lnTo>
                    <a:pt x="1502957" y="169418"/>
                  </a:lnTo>
                  <a:lnTo>
                    <a:pt x="1498980" y="163576"/>
                  </a:lnTo>
                  <a:lnTo>
                    <a:pt x="1476549" y="142980"/>
                  </a:lnTo>
                  <a:lnTo>
                    <a:pt x="1450784" y="128254"/>
                  </a:lnTo>
                  <a:lnTo>
                    <a:pt x="1421685" y="119409"/>
                  </a:lnTo>
                  <a:lnTo>
                    <a:pt x="1389252" y="116459"/>
                  </a:lnTo>
                  <a:close/>
                </a:path>
                <a:path w="2148204" h="480059">
                  <a:moveTo>
                    <a:pt x="1476628" y="358267"/>
                  </a:moveTo>
                  <a:lnTo>
                    <a:pt x="1461458" y="386843"/>
                  </a:lnTo>
                  <a:lnTo>
                    <a:pt x="1442227" y="407241"/>
                  </a:lnTo>
                  <a:lnTo>
                    <a:pt x="1418925" y="419471"/>
                  </a:lnTo>
                  <a:lnTo>
                    <a:pt x="1391539" y="423545"/>
                  </a:lnTo>
                  <a:lnTo>
                    <a:pt x="1508857" y="423545"/>
                  </a:lnTo>
                  <a:lnTo>
                    <a:pt x="1515237" y="415655"/>
                  </a:lnTo>
                  <a:lnTo>
                    <a:pt x="1527143" y="394138"/>
                  </a:lnTo>
                  <a:lnTo>
                    <a:pt x="1535810" y="369824"/>
                  </a:lnTo>
                  <a:lnTo>
                    <a:pt x="1476628" y="358267"/>
                  </a:lnTo>
                  <a:close/>
                </a:path>
                <a:path w="2148204" h="480059">
                  <a:moveTo>
                    <a:pt x="1502957" y="169418"/>
                  </a:moveTo>
                  <a:lnTo>
                    <a:pt x="1390903" y="169418"/>
                  </a:lnTo>
                  <a:lnTo>
                    <a:pt x="1403500" y="170297"/>
                  </a:lnTo>
                  <a:lnTo>
                    <a:pt x="1415192" y="172926"/>
                  </a:lnTo>
                  <a:lnTo>
                    <a:pt x="1451864" y="199009"/>
                  </a:lnTo>
                  <a:lnTo>
                    <a:pt x="1468707" y="237744"/>
                  </a:lnTo>
                  <a:lnTo>
                    <a:pt x="1471167" y="257429"/>
                  </a:lnTo>
                  <a:lnTo>
                    <a:pt x="1537255" y="257429"/>
                  </a:lnTo>
                  <a:lnTo>
                    <a:pt x="1530302" y="223472"/>
                  </a:lnTo>
                  <a:lnTo>
                    <a:pt x="1517147" y="190267"/>
                  </a:lnTo>
                  <a:lnTo>
                    <a:pt x="1502957" y="169418"/>
                  </a:lnTo>
                  <a:close/>
                </a:path>
                <a:path w="2148204" h="480059">
                  <a:moveTo>
                    <a:pt x="488314" y="125603"/>
                  </a:moveTo>
                  <a:lnTo>
                    <a:pt x="423037" y="125603"/>
                  </a:lnTo>
                  <a:lnTo>
                    <a:pt x="423037" y="344043"/>
                  </a:lnTo>
                  <a:lnTo>
                    <a:pt x="430752" y="401208"/>
                  </a:lnTo>
                  <a:lnTo>
                    <a:pt x="453897" y="443992"/>
                  </a:lnTo>
                  <a:lnTo>
                    <a:pt x="490442" y="470630"/>
                  </a:lnTo>
                  <a:lnTo>
                    <a:pt x="538606" y="479552"/>
                  </a:lnTo>
                  <a:lnTo>
                    <a:pt x="572726" y="475027"/>
                  </a:lnTo>
                  <a:lnTo>
                    <a:pt x="600582" y="461454"/>
                  </a:lnTo>
                  <a:lnTo>
                    <a:pt x="622153" y="438832"/>
                  </a:lnTo>
                  <a:lnTo>
                    <a:pt x="629519" y="423545"/>
                  </a:lnTo>
                  <a:lnTo>
                    <a:pt x="546862" y="423545"/>
                  </a:lnTo>
                  <a:lnTo>
                    <a:pt x="536144" y="422519"/>
                  </a:lnTo>
                  <a:lnTo>
                    <a:pt x="498655" y="396869"/>
                  </a:lnTo>
                  <a:lnTo>
                    <a:pt x="488321" y="344043"/>
                  </a:lnTo>
                  <a:lnTo>
                    <a:pt x="488314" y="125603"/>
                  </a:lnTo>
                  <a:close/>
                </a:path>
                <a:path w="2148204" h="480059">
                  <a:moveTo>
                    <a:pt x="697738" y="407162"/>
                  </a:moveTo>
                  <a:lnTo>
                    <a:pt x="637413" y="407162"/>
                  </a:lnTo>
                  <a:lnTo>
                    <a:pt x="637413" y="470408"/>
                  </a:lnTo>
                  <a:lnTo>
                    <a:pt x="697738" y="470408"/>
                  </a:lnTo>
                  <a:lnTo>
                    <a:pt x="697738" y="407162"/>
                  </a:lnTo>
                  <a:close/>
                </a:path>
                <a:path w="2148204" h="480059">
                  <a:moveTo>
                    <a:pt x="697738" y="125603"/>
                  </a:moveTo>
                  <a:lnTo>
                    <a:pt x="632332" y="125603"/>
                  </a:lnTo>
                  <a:lnTo>
                    <a:pt x="632332" y="319024"/>
                  </a:lnTo>
                  <a:lnTo>
                    <a:pt x="631545" y="333331"/>
                  </a:lnTo>
                  <a:lnTo>
                    <a:pt x="619632" y="372872"/>
                  </a:lnTo>
                  <a:lnTo>
                    <a:pt x="588390" y="410591"/>
                  </a:lnTo>
                  <a:lnTo>
                    <a:pt x="546862" y="423545"/>
                  </a:lnTo>
                  <a:lnTo>
                    <a:pt x="629519" y="423545"/>
                  </a:lnTo>
                  <a:lnTo>
                    <a:pt x="637413" y="407162"/>
                  </a:lnTo>
                  <a:lnTo>
                    <a:pt x="697738" y="407162"/>
                  </a:lnTo>
                  <a:lnTo>
                    <a:pt x="697738" y="125603"/>
                  </a:lnTo>
                  <a:close/>
                </a:path>
                <a:path w="2148204" h="480059">
                  <a:moveTo>
                    <a:pt x="1673478" y="125603"/>
                  </a:moveTo>
                  <a:lnTo>
                    <a:pt x="1611756" y="125603"/>
                  </a:lnTo>
                  <a:lnTo>
                    <a:pt x="1611756" y="470408"/>
                  </a:lnTo>
                  <a:lnTo>
                    <a:pt x="1677162" y="470408"/>
                  </a:lnTo>
                  <a:lnTo>
                    <a:pt x="1677162" y="281940"/>
                  </a:lnTo>
                  <a:lnTo>
                    <a:pt x="1678709" y="258603"/>
                  </a:lnTo>
                  <a:lnTo>
                    <a:pt x="1691092" y="219360"/>
                  </a:lnTo>
                  <a:lnTo>
                    <a:pt x="1721733" y="186436"/>
                  </a:lnTo>
                  <a:lnTo>
                    <a:pt x="1673478" y="186436"/>
                  </a:lnTo>
                  <a:lnTo>
                    <a:pt x="1673478" y="125603"/>
                  </a:lnTo>
                  <a:close/>
                </a:path>
                <a:path w="2148204" h="480059">
                  <a:moveTo>
                    <a:pt x="1871964" y="174117"/>
                  </a:moveTo>
                  <a:lnTo>
                    <a:pt x="1762887" y="174117"/>
                  </a:lnTo>
                  <a:lnTo>
                    <a:pt x="1775342" y="175164"/>
                  </a:lnTo>
                  <a:lnTo>
                    <a:pt x="1786810" y="178308"/>
                  </a:lnTo>
                  <a:lnTo>
                    <a:pt x="1820259" y="214312"/>
                  </a:lnTo>
                  <a:lnTo>
                    <a:pt x="1824735" y="250698"/>
                  </a:lnTo>
                  <a:lnTo>
                    <a:pt x="1824735" y="470408"/>
                  </a:lnTo>
                  <a:lnTo>
                    <a:pt x="1886712" y="470408"/>
                  </a:lnTo>
                  <a:lnTo>
                    <a:pt x="1886712" y="272161"/>
                  </a:lnTo>
                  <a:lnTo>
                    <a:pt x="1886069" y="242657"/>
                  </a:lnTo>
                  <a:lnTo>
                    <a:pt x="1884140" y="217963"/>
                  </a:lnTo>
                  <a:lnTo>
                    <a:pt x="1880925" y="198080"/>
                  </a:lnTo>
                  <a:lnTo>
                    <a:pt x="1876425" y="183007"/>
                  </a:lnTo>
                  <a:lnTo>
                    <a:pt x="1871964" y="174117"/>
                  </a:lnTo>
                  <a:close/>
                </a:path>
                <a:path w="2148204" h="480059">
                  <a:moveTo>
                    <a:pt x="1771014" y="116459"/>
                  </a:moveTo>
                  <a:lnTo>
                    <a:pt x="1739397" y="120838"/>
                  </a:lnTo>
                  <a:lnTo>
                    <a:pt x="1712579" y="133969"/>
                  </a:lnTo>
                  <a:lnTo>
                    <a:pt x="1690594" y="155838"/>
                  </a:lnTo>
                  <a:lnTo>
                    <a:pt x="1673478" y="186436"/>
                  </a:lnTo>
                  <a:lnTo>
                    <a:pt x="1721733" y="186436"/>
                  </a:lnTo>
                  <a:lnTo>
                    <a:pt x="1729644" y="181451"/>
                  </a:lnTo>
                  <a:lnTo>
                    <a:pt x="1745575" y="175950"/>
                  </a:lnTo>
                  <a:lnTo>
                    <a:pt x="1762887" y="174117"/>
                  </a:lnTo>
                  <a:lnTo>
                    <a:pt x="1871964" y="174117"/>
                  </a:lnTo>
                  <a:lnTo>
                    <a:pt x="1870186" y="170572"/>
                  </a:lnTo>
                  <a:lnTo>
                    <a:pt x="1838325" y="137033"/>
                  </a:lnTo>
                  <a:lnTo>
                    <a:pt x="1789997" y="117744"/>
                  </a:lnTo>
                  <a:lnTo>
                    <a:pt x="1771014" y="116459"/>
                  </a:lnTo>
                  <a:close/>
                </a:path>
                <a:path w="2148204" h="480059">
                  <a:moveTo>
                    <a:pt x="1085468" y="125603"/>
                  </a:moveTo>
                  <a:lnTo>
                    <a:pt x="1026540" y="125603"/>
                  </a:lnTo>
                  <a:lnTo>
                    <a:pt x="1026540" y="470408"/>
                  </a:lnTo>
                  <a:lnTo>
                    <a:pt x="1091945" y="470408"/>
                  </a:lnTo>
                  <a:lnTo>
                    <a:pt x="1091945" y="285750"/>
                  </a:lnTo>
                  <a:lnTo>
                    <a:pt x="1094349" y="263463"/>
                  </a:lnTo>
                  <a:lnTo>
                    <a:pt x="1099835" y="243284"/>
                  </a:lnTo>
                  <a:lnTo>
                    <a:pt x="1108394" y="225224"/>
                  </a:lnTo>
                  <a:lnTo>
                    <a:pt x="1120013" y="209296"/>
                  </a:lnTo>
                  <a:lnTo>
                    <a:pt x="1126836" y="202946"/>
                  </a:lnTo>
                  <a:lnTo>
                    <a:pt x="1085468" y="202946"/>
                  </a:lnTo>
                  <a:lnTo>
                    <a:pt x="1085468" y="125603"/>
                  </a:lnTo>
                  <a:close/>
                </a:path>
                <a:path w="2148204" h="480059">
                  <a:moveTo>
                    <a:pt x="1176019" y="115443"/>
                  </a:moveTo>
                  <a:lnTo>
                    <a:pt x="1135889" y="125247"/>
                  </a:lnTo>
                  <a:lnTo>
                    <a:pt x="1100629" y="159035"/>
                  </a:lnTo>
                  <a:lnTo>
                    <a:pt x="1085468" y="202946"/>
                  </a:lnTo>
                  <a:lnTo>
                    <a:pt x="1126836" y="202946"/>
                  </a:lnTo>
                  <a:lnTo>
                    <a:pt x="1134062" y="196220"/>
                  </a:lnTo>
                  <a:lnTo>
                    <a:pt x="1149731" y="186896"/>
                  </a:lnTo>
                  <a:lnTo>
                    <a:pt x="1167018" y="181310"/>
                  </a:lnTo>
                  <a:lnTo>
                    <a:pt x="1185926" y="179451"/>
                  </a:lnTo>
                  <a:lnTo>
                    <a:pt x="1203452" y="179451"/>
                  </a:lnTo>
                  <a:lnTo>
                    <a:pt x="1203452" y="117602"/>
                  </a:lnTo>
                  <a:lnTo>
                    <a:pt x="1194308" y="116675"/>
                  </a:lnTo>
                  <a:lnTo>
                    <a:pt x="1186688" y="115998"/>
                  </a:lnTo>
                  <a:lnTo>
                    <a:pt x="1180591" y="115583"/>
                  </a:lnTo>
                  <a:lnTo>
                    <a:pt x="1176019" y="115443"/>
                  </a:lnTo>
                  <a:close/>
                </a:path>
                <a:path w="2148204" h="480059">
                  <a:moveTo>
                    <a:pt x="856868" y="125603"/>
                  </a:moveTo>
                  <a:lnTo>
                    <a:pt x="797940" y="125603"/>
                  </a:lnTo>
                  <a:lnTo>
                    <a:pt x="797940" y="470408"/>
                  </a:lnTo>
                  <a:lnTo>
                    <a:pt x="863345" y="470408"/>
                  </a:lnTo>
                  <a:lnTo>
                    <a:pt x="863345" y="285750"/>
                  </a:lnTo>
                  <a:lnTo>
                    <a:pt x="865749" y="263463"/>
                  </a:lnTo>
                  <a:lnTo>
                    <a:pt x="871235" y="243284"/>
                  </a:lnTo>
                  <a:lnTo>
                    <a:pt x="879794" y="225224"/>
                  </a:lnTo>
                  <a:lnTo>
                    <a:pt x="891413" y="209296"/>
                  </a:lnTo>
                  <a:lnTo>
                    <a:pt x="898236" y="202946"/>
                  </a:lnTo>
                  <a:lnTo>
                    <a:pt x="856868" y="202946"/>
                  </a:lnTo>
                  <a:lnTo>
                    <a:pt x="856868" y="125603"/>
                  </a:lnTo>
                  <a:close/>
                </a:path>
                <a:path w="2148204" h="480059">
                  <a:moveTo>
                    <a:pt x="947419" y="115443"/>
                  </a:moveTo>
                  <a:lnTo>
                    <a:pt x="907289" y="125247"/>
                  </a:lnTo>
                  <a:lnTo>
                    <a:pt x="872029" y="159035"/>
                  </a:lnTo>
                  <a:lnTo>
                    <a:pt x="856868" y="202946"/>
                  </a:lnTo>
                  <a:lnTo>
                    <a:pt x="898236" y="202946"/>
                  </a:lnTo>
                  <a:lnTo>
                    <a:pt x="905462" y="196220"/>
                  </a:lnTo>
                  <a:lnTo>
                    <a:pt x="921131" y="186896"/>
                  </a:lnTo>
                  <a:lnTo>
                    <a:pt x="938418" y="181310"/>
                  </a:lnTo>
                  <a:lnTo>
                    <a:pt x="957326" y="179451"/>
                  </a:lnTo>
                  <a:lnTo>
                    <a:pt x="974851" y="179451"/>
                  </a:lnTo>
                  <a:lnTo>
                    <a:pt x="974851" y="117602"/>
                  </a:lnTo>
                  <a:lnTo>
                    <a:pt x="965708" y="116675"/>
                  </a:lnTo>
                  <a:lnTo>
                    <a:pt x="958088" y="115998"/>
                  </a:lnTo>
                  <a:lnTo>
                    <a:pt x="951991" y="115583"/>
                  </a:lnTo>
                  <a:lnTo>
                    <a:pt x="947419" y="115443"/>
                  </a:lnTo>
                  <a:close/>
                </a:path>
                <a:path w="2148204" h="480059">
                  <a:moveTo>
                    <a:pt x="2054605" y="179451"/>
                  </a:moveTo>
                  <a:lnTo>
                    <a:pt x="1990725" y="179451"/>
                  </a:lnTo>
                  <a:lnTo>
                    <a:pt x="1990725" y="372364"/>
                  </a:lnTo>
                  <a:lnTo>
                    <a:pt x="1997152" y="419223"/>
                  </a:lnTo>
                  <a:lnTo>
                    <a:pt x="2016426" y="452723"/>
                  </a:lnTo>
                  <a:lnTo>
                    <a:pt x="2048535" y="472840"/>
                  </a:lnTo>
                  <a:lnTo>
                    <a:pt x="2093467" y="479552"/>
                  </a:lnTo>
                  <a:lnTo>
                    <a:pt x="2104709" y="479266"/>
                  </a:lnTo>
                  <a:lnTo>
                    <a:pt x="2117486" y="478409"/>
                  </a:lnTo>
                  <a:lnTo>
                    <a:pt x="2131812" y="476980"/>
                  </a:lnTo>
                  <a:lnTo>
                    <a:pt x="2147696" y="474980"/>
                  </a:lnTo>
                  <a:lnTo>
                    <a:pt x="2147696" y="425196"/>
                  </a:lnTo>
                  <a:lnTo>
                    <a:pt x="2100706" y="425196"/>
                  </a:lnTo>
                  <a:lnTo>
                    <a:pt x="2080537" y="422429"/>
                  </a:lnTo>
                  <a:lnTo>
                    <a:pt x="2066131" y="414115"/>
                  </a:lnTo>
                  <a:lnTo>
                    <a:pt x="2057487" y="400228"/>
                  </a:lnTo>
                  <a:lnTo>
                    <a:pt x="2054605" y="380746"/>
                  </a:lnTo>
                  <a:lnTo>
                    <a:pt x="2054605" y="179451"/>
                  </a:lnTo>
                  <a:close/>
                </a:path>
                <a:path w="2148204" h="480059">
                  <a:moveTo>
                    <a:pt x="2147696" y="421513"/>
                  </a:moveTo>
                  <a:lnTo>
                    <a:pt x="2133603" y="423160"/>
                  </a:lnTo>
                  <a:lnTo>
                    <a:pt x="2121058" y="424307"/>
                  </a:lnTo>
                  <a:lnTo>
                    <a:pt x="2110085" y="424977"/>
                  </a:lnTo>
                  <a:lnTo>
                    <a:pt x="2100706" y="425196"/>
                  </a:lnTo>
                  <a:lnTo>
                    <a:pt x="2147696" y="425196"/>
                  </a:lnTo>
                  <a:lnTo>
                    <a:pt x="2147696" y="421513"/>
                  </a:lnTo>
                  <a:close/>
                </a:path>
                <a:path w="2148204" h="480059">
                  <a:moveTo>
                    <a:pt x="2128646" y="125603"/>
                  </a:moveTo>
                  <a:lnTo>
                    <a:pt x="1931796" y="125603"/>
                  </a:lnTo>
                  <a:lnTo>
                    <a:pt x="1931796" y="179451"/>
                  </a:lnTo>
                  <a:lnTo>
                    <a:pt x="2128646" y="179451"/>
                  </a:lnTo>
                  <a:lnTo>
                    <a:pt x="2128646" y="125603"/>
                  </a:lnTo>
                  <a:close/>
                </a:path>
                <a:path w="2148204" h="480059">
                  <a:moveTo>
                    <a:pt x="2054605" y="37465"/>
                  </a:moveTo>
                  <a:lnTo>
                    <a:pt x="1993264" y="42672"/>
                  </a:lnTo>
                  <a:lnTo>
                    <a:pt x="1990852" y="125603"/>
                  </a:lnTo>
                  <a:lnTo>
                    <a:pt x="2054605" y="125603"/>
                  </a:lnTo>
                  <a:lnTo>
                    <a:pt x="2054605" y="37465"/>
                  </a:lnTo>
                  <a:close/>
                </a:path>
                <a:path w="2148204" h="480059">
                  <a:moveTo>
                    <a:pt x="193039" y="0"/>
                  </a:moveTo>
                  <a:lnTo>
                    <a:pt x="151104" y="4048"/>
                  </a:lnTo>
                  <a:lnTo>
                    <a:pt x="113680" y="16192"/>
                  </a:lnTo>
                  <a:lnTo>
                    <a:pt x="80758" y="36433"/>
                  </a:lnTo>
                  <a:lnTo>
                    <a:pt x="52323" y="64770"/>
                  </a:lnTo>
                  <a:lnTo>
                    <a:pt x="29467" y="99798"/>
                  </a:lnTo>
                  <a:lnTo>
                    <a:pt x="13112" y="139922"/>
                  </a:lnTo>
                  <a:lnTo>
                    <a:pt x="3282" y="185142"/>
                  </a:lnTo>
                  <a:lnTo>
                    <a:pt x="0" y="235458"/>
                  </a:lnTo>
                  <a:lnTo>
                    <a:pt x="3139" y="284652"/>
                  </a:lnTo>
                  <a:lnTo>
                    <a:pt x="12541" y="329930"/>
                  </a:lnTo>
                  <a:lnTo>
                    <a:pt x="28182" y="371278"/>
                  </a:lnTo>
                  <a:lnTo>
                    <a:pt x="50037" y="408686"/>
                  </a:lnTo>
                  <a:lnTo>
                    <a:pt x="77493" y="439689"/>
                  </a:lnTo>
                  <a:lnTo>
                    <a:pt x="109759" y="461835"/>
                  </a:lnTo>
                  <a:lnTo>
                    <a:pt x="146835" y="475122"/>
                  </a:lnTo>
                  <a:lnTo>
                    <a:pt x="188721" y="479552"/>
                  </a:lnTo>
                  <a:lnTo>
                    <a:pt x="238875" y="473152"/>
                  </a:lnTo>
                  <a:lnTo>
                    <a:pt x="281281" y="453956"/>
                  </a:lnTo>
                  <a:lnTo>
                    <a:pt x="315933" y="421972"/>
                  </a:lnTo>
                  <a:lnTo>
                    <a:pt x="317963" y="418592"/>
                  </a:lnTo>
                  <a:lnTo>
                    <a:pt x="189991" y="418592"/>
                  </a:lnTo>
                  <a:lnTo>
                    <a:pt x="165488" y="415637"/>
                  </a:lnTo>
                  <a:lnTo>
                    <a:pt x="123769" y="391963"/>
                  </a:lnTo>
                  <a:lnTo>
                    <a:pt x="92624" y="345525"/>
                  </a:lnTo>
                  <a:lnTo>
                    <a:pt x="76674" y="281656"/>
                  </a:lnTo>
                  <a:lnTo>
                    <a:pt x="74675" y="243459"/>
                  </a:lnTo>
                  <a:lnTo>
                    <a:pt x="76626" y="202072"/>
                  </a:lnTo>
                  <a:lnTo>
                    <a:pt x="92196" y="134445"/>
                  </a:lnTo>
                  <a:lnTo>
                    <a:pt x="122936" y="87534"/>
                  </a:lnTo>
                  <a:lnTo>
                    <a:pt x="166369" y="63912"/>
                  </a:lnTo>
                  <a:lnTo>
                    <a:pt x="192658" y="60960"/>
                  </a:lnTo>
                  <a:lnTo>
                    <a:pt x="320010" y="60960"/>
                  </a:lnTo>
                  <a:lnTo>
                    <a:pt x="317069" y="56071"/>
                  </a:lnTo>
                  <a:lnTo>
                    <a:pt x="283275" y="24924"/>
                  </a:lnTo>
                  <a:lnTo>
                    <a:pt x="241927" y="6232"/>
                  </a:lnTo>
                  <a:lnTo>
                    <a:pt x="193039" y="0"/>
                  </a:lnTo>
                  <a:close/>
                </a:path>
                <a:path w="2148204" h="480059">
                  <a:moveTo>
                    <a:pt x="298703" y="306324"/>
                  </a:moveTo>
                  <a:lnTo>
                    <a:pt x="281342" y="355423"/>
                  </a:lnTo>
                  <a:lnTo>
                    <a:pt x="257444" y="390509"/>
                  </a:lnTo>
                  <a:lnTo>
                    <a:pt x="226998" y="411569"/>
                  </a:lnTo>
                  <a:lnTo>
                    <a:pt x="189991" y="418592"/>
                  </a:lnTo>
                  <a:lnTo>
                    <a:pt x="317963" y="418592"/>
                  </a:lnTo>
                  <a:lnTo>
                    <a:pt x="342824" y="377204"/>
                  </a:lnTo>
                  <a:lnTo>
                    <a:pt x="361950" y="319659"/>
                  </a:lnTo>
                  <a:lnTo>
                    <a:pt x="298703" y="306324"/>
                  </a:lnTo>
                  <a:close/>
                </a:path>
                <a:path w="2148204" h="480059">
                  <a:moveTo>
                    <a:pt x="320010" y="60960"/>
                  </a:moveTo>
                  <a:lnTo>
                    <a:pt x="192658" y="60960"/>
                  </a:lnTo>
                  <a:lnTo>
                    <a:pt x="227421" y="67629"/>
                  </a:lnTo>
                  <a:lnTo>
                    <a:pt x="256444" y="87645"/>
                  </a:lnTo>
                  <a:lnTo>
                    <a:pt x="279705" y="121021"/>
                  </a:lnTo>
                  <a:lnTo>
                    <a:pt x="297179" y="167767"/>
                  </a:lnTo>
                  <a:lnTo>
                    <a:pt x="361950" y="155702"/>
                  </a:lnTo>
                  <a:lnTo>
                    <a:pt x="343298" y="99665"/>
                  </a:lnTo>
                  <a:lnTo>
                    <a:pt x="320010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925" y="492379"/>
              <a:ext cx="177546" cy="971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0731" y="327533"/>
              <a:ext cx="2148205" cy="480059"/>
            </a:xfrm>
            <a:custGeom>
              <a:avLst/>
              <a:gdLst/>
              <a:ahLst/>
              <a:cxnLst/>
              <a:rect l="l" t="t" r="r" b="b"/>
              <a:pathLst>
                <a:path w="2148204" h="480059">
                  <a:moveTo>
                    <a:pt x="423037" y="125603"/>
                  </a:moveTo>
                  <a:lnTo>
                    <a:pt x="488314" y="125603"/>
                  </a:lnTo>
                  <a:lnTo>
                    <a:pt x="488314" y="343916"/>
                  </a:lnTo>
                  <a:lnTo>
                    <a:pt x="489459" y="365297"/>
                  </a:lnTo>
                  <a:lnTo>
                    <a:pt x="506729" y="407035"/>
                  </a:lnTo>
                  <a:lnTo>
                    <a:pt x="546862" y="423545"/>
                  </a:lnTo>
                  <a:lnTo>
                    <a:pt x="558030" y="422735"/>
                  </a:lnTo>
                  <a:lnTo>
                    <a:pt x="597344" y="403304"/>
                  </a:lnTo>
                  <a:lnTo>
                    <a:pt x="625207" y="360279"/>
                  </a:lnTo>
                  <a:lnTo>
                    <a:pt x="632332" y="319024"/>
                  </a:lnTo>
                  <a:lnTo>
                    <a:pt x="632332" y="125603"/>
                  </a:lnTo>
                  <a:lnTo>
                    <a:pt x="697738" y="125603"/>
                  </a:lnTo>
                  <a:lnTo>
                    <a:pt x="697738" y="470408"/>
                  </a:lnTo>
                  <a:lnTo>
                    <a:pt x="637413" y="470408"/>
                  </a:lnTo>
                  <a:lnTo>
                    <a:pt x="637413" y="407162"/>
                  </a:lnTo>
                  <a:lnTo>
                    <a:pt x="622153" y="438832"/>
                  </a:lnTo>
                  <a:lnTo>
                    <a:pt x="600582" y="461454"/>
                  </a:lnTo>
                  <a:lnTo>
                    <a:pt x="572726" y="475027"/>
                  </a:lnTo>
                  <a:lnTo>
                    <a:pt x="538606" y="479552"/>
                  </a:lnTo>
                  <a:lnTo>
                    <a:pt x="513083" y="477317"/>
                  </a:lnTo>
                  <a:lnTo>
                    <a:pt x="470705" y="459513"/>
                  </a:lnTo>
                  <a:lnTo>
                    <a:pt x="440396" y="424392"/>
                  </a:lnTo>
                  <a:lnTo>
                    <a:pt x="424965" y="374429"/>
                  </a:lnTo>
                  <a:lnTo>
                    <a:pt x="423037" y="344043"/>
                  </a:lnTo>
                  <a:lnTo>
                    <a:pt x="423037" y="125603"/>
                  </a:lnTo>
                  <a:close/>
                </a:path>
                <a:path w="2148204" h="480059">
                  <a:moveTo>
                    <a:pt x="1771014" y="116459"/>
                  </a:moveTo>
                  <a:lnTo>
                    <a:pt x="1823628" y="128031"/>
                  </a:lnTo>
                  <a:lnTo>
                    <a:pt x="1861756" y="158781"/>
                  </a:lnTo>
                  <a:lnTo>
                    <a:pt x="1880925" y="198080"/>
                  </a:lnTo>
                  <a:lnTo>
                    <a:pt x="1886069" y="242657"/>
                  </a:lnTo>
                  <a:lnTo>
                    <a:pt x="1886712" y="272161"/>
                  </a:lnTo>
                  <a:lnTo>
                    <a:pt x="1886712" y="470408"/>
                  </a:lnTo>
                  <a:lnTo>
                    <a:pt x="1824735" y="470408"/>
                  </a:lnTo>
                  <a:lnTo>
                    <a:pt x="1824735" y="250698"/>
                  </a:lnTo>
                  <a:lnTo>
                    <a:pt x="1823616" y="230886"/>
                  </a:lnTo>
                  <a:lnTo>
                    <a:pt x="1806828" y="190881"/>
                  </a:lnTo>
                  <a:lnTo>
                    <a:pt x="1762887" y="174117"/>
                  </a:lnTo>
                  <a:lnTo>
                    <a:pt x="1745575" y="175950"/>
                  </a:lnTo>
                  <a:lnTo>
                    <a:pt x="1701927" y="203454"/>
                  </a:lnTo>
                  <a:lnTo>
                    <a:pt x="1683353" y="237744"/>
                  </a:lnTo>
                  <a:lnTo>
                    <a:pt x="1677162" y="281940"/>
                  </a:lnTo>
                  <a:lnTo>
                    <a:pt x="1677162" y="470408"/>
                  </a:lnTo>
                  <a:lnTo>
                    <a:pt x="1611756" y="470408"/>
                  </a:lnTo>
                  <a:lnTo>
                    <a:pt x="1611756" y="125603"/>
                  </a:lnTo>
                  <a:lnTo>
                    <a:pt x="1673478" y="125603"/>
                  </a:lnTo>
                  <a:lnTo>
                    <a:pt x="1673478" y="186436"/>
                  </a:lnTo>
                  <a:lnTo>
                    <a:pt x="1690594" y="155838"/>
                  </a:lnTo>
                  <a:lnTo>
                    <a:pt x="1712579" y="133969"/>
                  </a:lnTo>
                  <a:lnTo>
                    <a:pt x="1739397" y="120838"/>
                  </a:lnTo>
                  <a:lnTo>
                    <a:pt x="1771014" y="116459"/>
                  </a:lnTo>
                  <a:close/>
                </a:path>
                <a:path w="2148204" h="480059">
                  <a:moveTo>
                    <a:pt x="1389252" y="116459"/>
                  </a:moveTo>
                  <a:lnTo>
                    <a:pt x="1450784" y="128254"/>
                  </a:lnTo>
                  <a:lnTo>
                    <a:pt x="1498980" y="163576"/>
                  </a:lnTo>
                  <a:lnTo>
                    <a:pt x="1530302" y="223472"/>
                  </a:lnTo>
                  <a:lnTo>
                    <a:pt x="1538432" y="263177"/>
                  </a:lnTo>
                  <a:lnTo>
                    <a:pt x="1541526" y="309372"/>
                  </a:lnTo>
                  <a:lnTo>
                    <a:pt x="1300352" y="309372"/>
                  </a:lnTo>
                  <a:lnTo>
                    <a:pt x="1302186" y="339564"/>
                  </a:lnTo>
                  <a:lnTo>
                    <a:pt x="1316855" y="384470"/>
                  </a:lnTo>
                  <a:lnTo>
                    <a:pt x="1359757" y="417449"/>
                  </a:lnTo>
                  <a:lnTo>
                    <a:pt x="1391539" y="423545"/>
                  </a:lnTo>
                  <a:lnTo>
                    <a:pt x="1418925" y="419471"/>
                  </a:lnTo>
                  <a:lnTo>
                    <a:pt x="1442227" y="407241"/>
                  </a:lnTo>
                  <a:lnTo>
                    <a:pt x="1461458" y="386843"/>
                  </a:lnTo>
                  <a:lnTo>
                    <a:pt x="1476628" y="358267"/>
                  </a:lnTo>
                  <a:lnTo>
                    <a:pt x="1535810" y="369824"/>
                  </a:lnTo>
                  <a:lnTo>
                    <a:pt x="1515237" y="415655"/>
                  </a:lnTo>
                  <a:lnTo>
                    <a:pt x="1481708" y="450342"/>
                  </a:lnTo>
                  <a:lnTo>
                    <a:pt x="1438259" y="472233"/>
                  </a:lnTo>
                  <a:lnTo>
                    <a:pt x="1387855" y="479552"/>
                  </a:lnTo>
                  <a:lnTo>
                    <a:pt x="1353966" y="476434"/>
                  </a:lnTo>
                  <a:lnTo>
                    <a:pt x="1296523" y="451530"/>
                  </a:lnTo>
                  <a:lnTo>
                    <a:pt x="1253751" y="403002"/>
                  </a:lnTo>
                  <a:lnTo>
                    <a:pt x="1231844" y="338042"/>
                  </a:lnTo>
                  <a:lnTo>
                    <a:pt x="1229105" y="299847"/>
                  </a:lnTo>
                  <a:lnTo>
                    <a:pt x="1231943" y="260915"/>
                  </a:lnTo>
                  <a:lnTo>
                    <a:pt x="1254716" y="194673"/>
                  </a:lnTo>
                  <a:lnTo>
                    <a:pt x="1298938" y="145123"/>
                  </a:lnTo>
                  <a:lnTo>
                    <a:pt x="1356227" y="119647"/>
                  </a:lnTo>
                  <a:lnTo>
                    <a:pt x="1389252" y="116459"/>
                  </a:lnTo>
                  <a:close/>
                </a:path>
                <a:path w="2148204" h="480059">
                  <a:moveTo>
                    <a:pt x="1176019" y="115443"/>
                  </a:moveTo>
                  <a:lnTo>
                    <a:pt x="1180591" y="115583"/>
                  </a:lnTo>
                  <a:lnTo>
                    <a:pt x="1186688" y="115998"/>
                  </a:lnTo>
                  <a:lnTo>
                    <a:pt x="1194308" y="116675"/>
                  </a:lnTo>
                  <a:lnTo>
                    <a:pt x="1203452" y="117602"/>
                  </a:lnTo>
                  <a:lnTo>
                    <a:pt x="1203452" y="179451"/>
                  </a:lnTo>
                  <a:lnTo>
                    <a:pt x="1185926" y="179451"/>
                  </a:lnTo>
                  <a:lnTo>
                    <a:pt x="1167018" y="181310"/>
                  </a:lnTo>
                  <a:lnTo>
                    <a:pt x="1120013" y="209296"/>
                  </a:lnTo>
                  <a:lnTo>
                    <a:pt x="1099835" y="243284"/>
                  </a:lnTo>
                  <a:lnTo>
                    <a:pt x="1091945" y="285750"/>
                  </a:lnTo>
                  <a:lnTo>
                    <a:pt x="1091945" y="470408"/>
                  </a:lnTo>
                  <a:lnTo>
                    <a:pt x="1026540" y="470408"/>
                  </a:lnTo>
                  <a:lnTo>
                    <a:pt x="1026540" y="125603"/>
                  </a:lnTo>
                  <a:lnTo>
                    <a:pt x="1085468" y="125603"/>
                  </a:lnTo>
                  <a:lnTo>
                    <a:pt x="1085468" y="202946"/>
                  </a:lnTo>
                  <a:lnTo>
                    <a:pt x="1092162" y="178776"/>
                  </a:lnTo>
                  <a:lnTo>
                    <a:pt x="1110882" y="143724"/>
                  </a:lnTo>
                  <a:lnTo>
                    <a:pt x="1149048" y="119808"/>
                  </a:lnTo>
                  <a:lnTo>
                    <a:pt x="1162421" y="116536"/>
                  </a:lnTo>
                  <a:lnTo>
                    <a:pt x="1176019" y="115443"/>
                  </a:lnTo>
                  <a:close/>
                </a:path>
                <a:path w="2148204" h="480059">
                  <a:moveTo>
                    <a:pt x="947419" y="115443"/>
                  </a:moveTo>
                  <a:lnTo>
                    <a:pt x="951991" y="115583"/>
                  </a:lnTo>
                  <a:lnTo>
                    <a:pt x="958088" y="115998"/>
                  </a:lnTo>
                  <a:lnTo>
                    <a:pt x="965708" y="116675"/>
                  </a:lnTo>
                  <a:lnTo>
                    <a:pt x="974851" y="117602"/>
                  </a:lnTo>
                  <a:lnTo>
                    <a:pt x="974851" y="179451"/>
                  </a:lnTo>
                  <a:lnTo>
                    <a:pt x="957326" y="179451"/>
                  </a:lnTo>
                  <a:lnTo>
                    <a:pt x="938418" y="181310"/>
                  </a:lnTo>
                  <a:lnTo>
                    <a:pt x="891413" y="209296"/>
                  </a:lnTo>
                  <a:lnTo>
                    <a:pt x="871235" y="243284"/>
                  </a:lnTo>
                  <a:lnTo>
                    <a:pt x="863345" y="285750"/>
                  </a:lnTo>
                  <a:lnTo>
                    <a:pt x="863345" y="470408"/>
                  </a:lnTo>
                  <a:lnTo>
                    <a:pt x="797940" y="470408"/>
                  </a:lnTo>
                  <a:lnTo>
                    <a:pt x="797940" y="125603"/>
                  </a:lnTo>
                  <a:lnTo>
                    <a:pt x="856868" y="125603"/>
                  </a:lnTo>
                  <a:lnTo>
                    <a:pt x="856868" y="202946"/>
                  </a:lnTo>
                  <a:lnTo>
                    <a:pt x="863562" y="178776"/>
                  </a:lnTo>
                  <a:lnTo>
                    <a:pt x="882282" y="143724"/>
                  </a:lnTo>
                  <a:lnTo>
                    <a:pt x="920448" y="119808"/>
                  </a:lnTo>
                  <a:lnTo>
                    <a:pt x="933821" y="116536"/>
                  </a:lnTo>
                  <a:lnTo>
                    <a:pt x="947419" y="115443"/>
                  </a:lnTo>
                  <a:close/>
                </a:path>
                <a:path w="2148204" h="480059">
                  <a:moveTo>
                    <a:pt x="2054605" y="37465"/>
                  </a:moveTo>
                  <a:lnTo>
                    <a:pt x="2054605" y="125603"/>
                  </a:lnTo>
                  <a:lnTo>
                    <a:pt x="2128646" y="125603"/>
                  </a:lnTo>
                  <a:lnTo>
                    <a:pt x="2128646" y="179451"/>
                  </a:lnTo>
                  <a:lnTo>
                    <a:pt x="2054605" y="179451"/>
                  </a:lnTo>
                  <a:lnTo>
                    <a:pt x="2054605" y="380746"/>
                  </a:lnTo>
                  <a:lnTo>
                    <a:pt x="2057487" y="400228"/>
                  </a:lnTo>
                  <a:lnTo>
                    <a:pt x="2066131" y="414115"/>
                  </a:lnTo>
                  <a:lnTo>
                    <a:pt x="2080537" y="422429"/>
                  </a:lnTo>
                  <a:lnTo>
                    <a:pt x="2100706" y="425196"/>
                  </a:lnTo>
                  <a:lnTo>
                    <a:pt x="2110085" y="424977"/>
                  </a:lnTo>
                  <a:lnTo>
                    <a:pt x="2121058" y="424307"/>
                  </a:lnTo>
                  <a:lnTo>
                    <a:pt x="2133603" y="423160"/>
                  </a:lnTo>
                  <a:lnTo>
                    <a:pt x="2147696" y="421513"/>
                  </a:lnTo>
                  <a:lnTo>
                    <a:pt x="2147696" y="474980"/>
                  </a:lnTo>
                  <a:lnTo>
                    <a:pt x="2131812" y="476980"/>
                  </a:lnTo>
                  <a:lnTo>
                    <a:pt x="2117486" y="478409"/>
                  </a:lnTo>
                  <a:lnTo>
                    <a:pt x="2104709" y="479266"/>
                  </a:lnTo>
                  <a:lnTo>
                    <a:pt x="2093467" y="479552"/>
                  </a:lnTo>
                  <a:lnTo>
                    <a:pt x="2048535" y="472840"/>
                  </a:lnTo>
                  <a:lnTo>
                    <a:pt x="2016426" y="452723"/>
                  </a:lnTo>
                  <a:lnTo>
                    <a:pt x="1997152" y="419223"/>
                  </a:lnTo>
                  <a:lnTo>
                    <a:pt x="1990725" y="372364"/>
                  </a:lnTo>
                  <a:lnTo>
                    <a:pt x="1990725" y="179451"/>
                  </a:lnTo>
                  <a:lnTo>
                    <a:pt x="1931796" y="179451"/>
                  </a:lnTo>
                  <a:lnTo>
                    <a:pt x="1931796" y="125603"/>
                  </a:lnTo>
                  <a:lnTo>
                    <a:pt x="1990852" y="125603"/>
                  </a:lnTo>
                  <a:lnTo>
                    <a:pt x="1993264" y="42672"/>
                  </a:lnTo>
                  <a:lnTo>
                    <a:pt x="2054605" y="37465"/>
                  </a:lnTo>
                  <a:close/>
                </a:path>
                <a:path w="2148204" h="480059">
                  <a:moveTo>
                    <a:pt x="193039" y="0"/>
                  </a:moveTo>
                  <a:lnTo>
                    <a:pt x="241927" y="6232"/>
                  </a:lnTo>
                  <a:lnTo>
                    <a:pt x="283275" y="24924"/>
                  </a:lnTo>
                  <a:lnTo>
                    <a:pt x="317069" y="56071"/>
                  </a:lnTo>
                  <a:lnTo>
                    <a:pt x="343298" y="99665"/>
                  </a:lnTo>
                  <a:lnTo>
                    <a:pt x="361950" y="155702"/>
                  </a:lnTo>
                  <a:lnTo>
                    <a:pt x="297179" y="167767"/>
                  </a:lnTo>
                  <a:lnTo>
                    <a:pt x="279705" y="121021"/>
                  </a:lnTo>
                  <a:lnTo>
                    <a:pt x="256444" y="87645"/>
                  </a:lnTo>
                  <a:lnTo>
                    <a:pt x="227421" y="67629"/>
                  </a:lnTo>
                  <a:lnTo>
                    <a:pt x="192658" y="60960"/>
                  </a:lnTo>
                  <a:lnTo>
                    <a:pt x="166369" y="63912"/>
                  </a:lnTo>
                  <a:lnTo>
                    <a:pt x="122936" y="87534"/>
                  </a:lnTo>
                  <a:lnTo>
                    <a:pt x="92196" y="134445"/>
                  </a:lnTo>
                  <a:lnTo>
                    <a:pt x="76626" y="202072"/>
                  </a:lnTo>
                  <a:lnTo>
                    <a:pt x="74675" y="243459"/>
                  </a:lnTo>
                  <a:lnTo>
                    <a:pt x="76674" y="281656"/>
                  </a:lnTo>
                  <a:lnTo>
                    <a:pt x="92624" y="345525"/>
                  </a:lnTo>
                  <a:lnTo>
                    <a:pt x="123769" y="391963"/>
                  </a:lnTo>
                  <a:lnTo>
                    <a:pt x="165488" y="415637"/>
                  </a:lnTo>
                  <a:lnTo>
                    <a:pt x="189991" y="418592"/>
                  </a:lnTo>
                  <a:lnTo>
                    <a:pt x="226998" y="411569"/>
                  </a:lnTo>
                  <a:lnTo>
                    <a:pt x="257444" y="390509"/>
                  </a:lnTo>
                  <a:lnTo>
                    <a:pt x="281342" y="355423"/>
                  </a:lnTo>
                  <a:lnTo>
                    <a:pt x="298703" y="306324"/>
                  </a:lnTo>
                  <a:lnTo>
                    <a:pt x="361950" y="319659"/>
                  </a:lnTo>
                  <a:lnTo>
                    <a:pt x="342824" y="377204"/>
                  </a:lnTo>
                  <a:lnTo>
                    <a:pt x="315933" y="421972"/>
                  </a:lnTo>
                  <a:lnTo>
                    <a:pt x="281281" y="453956"/>
                  </a:lnTo>
                  <a:lnTo>
                    <a:pt x="238875" y="473152"/>
                  </a:lnTo>
                  <a:lnTo>
                    <a:pt x="188721" y="479552"/>
                  </a:lnTo>
                  <a:lnTo>
                    <a:pt x="146835" y="475122"/>
                  </a:lnTo>
                  <a:lnTo>
                    <a:pt x="109759" y="461835"/>
                  </a:lnTo>
                  <a:lnTo>
                    <a:pt x="77493" y="439689"/>
                  </a:lnTo>
                  <a:lnTo>
                    <a:pt x="50037" y="408686"/>
                  </a:lnTo>
                  <a:lnTo>
                    <a:pt x="28182" y="371278"/>
                  </a:lnTo>
                  <a:lnTo>
                    <a:pt x="12541" y="329930"/>
                  </a:lnTo>
                  <a:lnTo>
                    <a:pt x="3139" y="284652"/>
                  </a:lnTo>
                  <a:lnTo>
                    <a:pt x="0" y="235458"/>
                  </a:lnTo>
                  <a:lnTo>
                    <a:pt x="3282" y="185142"/>
                  </a:lnTo>
                  <a:lnTo>
                    <a:pt x="13112" y="139922"/>
                  </a:lnTo>
                  <a:lnTo>
                    <a:pt x="29467" y="99798"/>
                  </a:lnTo>
                  <a:lnTo>
                    <a:pt x="52323" y="64770"/>
                  </a:lnTo>
                  <a:lnTo>
                    <a:pt x="80758" y="36433"/>
                  </a:lnTo>
                  <a:lnTo>
                    <a:pt x="113680" y="16192"/>
                  </a:lnTo>
                  <a:lnTo>
                    <a:pt x="151104" y="4048"/>
                  </a:lnTo>
                  <a:lnTo>
                    <a:pt x="1930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00928" y="322961"/>
            <a:ext cx="3250565" cy="626110"/>
            <a:chOff x="5900928" y="322961"/>
            <a:chExt cx="3250565" cy="6261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7024" y="329184"/>
              <a:ext cx="2896362" cy="6195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0928" y="322961"/>
              <a:ext cx="2866771" cy="5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9200" y="445007"/>
              <a:ext cx="311670" cy="3909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37041" y="443992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7" y="0"/>
                  </a:moveTo>
                  <a:lnTo>
                    <a:pt x="127640" y="4379"/>
                  </a:lnTo>
                  <a:lnTo>
                    <a:pt x="100822" y="17510"/>
                  </a:lnTo>
                  <a:lnTo>
                    <a:pt x="78837" y="39379"/>
                  </a:lnTo>
                  <a:lnTo>
                    <a:pt x="61722" y="69977"/>
                  </a:lnTo>
                  <a:lnTo>
                    <a:pt x="61722" y="9144"/>
                  </a:lnTo>
                  <a:lnTo>
                    <a:pt x="0" y="9144"/>
                  </a:lnTo>
                  <a:lnTo>
                    <a:pt x="0" y="353949"/>
                  </a:lnTo>
                  <a:lnTo>
                    <a:pt x="65404" y="353949"/>
                  </a:lnTo>
                  <a:lnTo>
                    <a:pt x="65404" y="165481"/>
                  </a:lnTo>
                  <a:lnTo>
                    <a:pt x="66952" y="142144"/>
                  </a:lnTo>
                  <a:lnTo>
                    <a:pt x="79335" y="102901"/>
                  </a:lnTo>
                  <a:lnTo>
                    <a:pt x="117887" y="64992"/>
                  </a:lnTo>
                  <a:lnTo>
                    <a:pt x="151129" y="57658"/>
                  </a:lnTo>
                  <a:lnTo>
                    <a:pt x="163585" y="58705"/>
                  </a:lnTo>
                  <a:lnTo>
                    <a:pt x="202906" y="84518"/>
                  </a:lnTo>
                  <a:lnTo>
                    <a:pt x="212978" y="134238"/>
                  </a:lnTo>
                  <a:lnTo>
                    <a:pt x="212978" y="353949"/>
                  </a:lnTo>
                  <a:lnTo>
                    <a:pt x="274954" y="353949"/>
                  </a:lnTo>
                  <a:lnTo>
                    <a:pt x="274954" y="155702"/>
                  </a:lnTo>
                  <a:lnTo>
                    <a:pt x="274312" y="126198"/>
                  </a:lnTo>
                  <a:lnTo>
                    <a:pt x="269168" y="81621"/>
                  </a:lnTo>
                  <a:lnTo>
                    <a:pt x="249999" y="42322"/>
                  </a:lnTo>
                  <a:lnTo>
                    <a:pt x="211871" y="11572"/>
                  </a:lnTo>
                  <a:lnTo>
                    <a:pt x="178240" y="1285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7041" y="443992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7" y="0"/>
                  </a:moveTo>
                  <a:lnTo>
                    <a:pt x="211871" y="11572"/>
                  </a:lnTo>
                  <a:lnTo>
                    <a:pt x="249999" y="42322"/>
                  </a:lnTo>
                  <a:lnTo>
                    <a:pt x="269168" y="81621"/>
                  </a:lnTo>
                  <a:lnTo>
                    <a:pt x="274312" y="126198"/>
                  </a:lnTo>
                  <a:lnTo>
                    <a:pt x="274954" y="155702"/>
                  </a:lnTo>
                  <a:lnTo>
                    <a:pt x="274954" y="353949"/>
                  </a:lnTo>
                  <a:lnTo>
                    <a:pt x="212978" y="353949"/>
                  </a:lnTo>
                  <a:lnTo>
                    <a:pt x="212978" y="134238"/>
                  </a:lnTo>
                  <a:lnTo>
                    <a:pt x="211859" y="114426"/>
                  </a:lnTo>
                  <a:lnTo>
                    <a:pt x="195072" y="74422"/>
                  </a:lnTo>
                  <a:lnTo>
                    <a:pt x="151129" y="57658"/>
                  </a:lnTo>
                  <a:lnTo>
                    <a:pt x="133818" y="59491"/>
                  </a:lnTo>
                  <a:lnTo>
                    <a:pt x="90169" y="86995"/>
                  </a:lnTo>
                  <a:lnTo>
                    <a:pt x="71596" y="121285"/>
                  </a:lnTo>
                  <a:lnTo>
                    <a:pt x="65404" y="165481"/>
                  </a:lnTo>
                  <a:lnTo>
                    <a:pt x="65404" y="353949"/>
                  </a:lnTo>
                  <a:lnTo>
                    <a:pt x="0" y="353949"/>
                  </a:lnTo>
                  <a:lnTo>
                    <a:pt x="0" y="9144"/>
                  </a:lnTo>
                  <a:lnTo>
                    <a:pt x="61722" y="9144"/>
                  </a:lnTo>
                  <a:lnTo>
                    <a:pt x="61722" y="69977"/>
                  </a:lnTo>
                  <a:lnTo>
                    <a:pt x="78837" y="39379"/>
                  </a:lnTo>
                  <a:lnTo>
                    <a:pt x="100822" y="17510"/>
                  </a:lnTo>
                  <a:lnTo>
                    <a:pt x="127640" y="4379"/>
                  </a:lnTo>
                  <a:lnTo>
                    <a:pt x="15925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839155"/>
            <a:ext cx="81978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Franklin Gothic Medium"/>
                <a:cs typeface="Franklin Gothic Medium"/>
              </a:rPr>
              <a:t>High</a:t>
            </a:r>
            <a:r>
              <a:rPr sz="2000" spc="3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rates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for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tags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90" dirty="0">
                <a:latin typeface="Franklin Gothic Medium"/>
                <a:cs typeface="Franklin Gothic Medium"/>
              </a:rPr>
              <a:t>‘</a:t>
            </a:r>
            <a:r>
              <a:rPr sz="2000" b="1" spc="-90" dirty="0">
                <a:latin typeface="Arial"/>
                <a:cs typeface="Arial"/>
              </a:rPr>
              <a:t>Will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revert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after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reading </a:t>
            </a:r>
            <a:r>
              <a:rPr sz="2000" b="1" spc="-75" dirty="0">
                <a:latin typeface="Arial"/>
                <a:cs typeface="Arial"/>
              </a:rPr>
              <a:t>the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email</a:t>
            </a:r>
            <a:r>
              <a:rPr sz="2000" spc="-45" dirty="0">
                <a:latin typeface="Franklin Gothic Medium"/>
                <a:cs typeface="Franklin Gothic Medium"/>
              </a:rPr>
              <a:t>’,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30" dirty="0">
                <a:latin typeface="Franklin Gothic Medium"/>
                <a:cs typeface="Franklin Gothic Medium"/>
              </a:rPr>
              <a:t>‘</a:t>
            </a:r>
            <a:r>
              <a:rPr sz="2000" b="1" spc="-130" dirty="0">
                <a:latin typeface="Arial"/>
                <a:cs typeface="Arial"/>
              </a:rPr>
              <a:t>Closed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220" dirty="0">
                <a:latin typeface="Arial"/>
                <a:cs typeface="Arial"/>
              </a:rPr>
              <a:t>by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H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spc="-80" dirty="0">
                <a:latin typeface="Arial"/>
                <a:cs typeface="Arial"/>
              </a:rPr>
              <a:t>i</a:t>
            </a:r>
            <a:r>
              <a:rPr sz="2000" b="1" spc="-145" dirty="0">
                <a:latin typeface="Arial"/>
                <a:cs typeface="Arial"/>
              </a:rPr>
              <a:t>z</a:t>
            </a:r>
            <a:r>
              <a:rPr sz="2000" b="1" spc="-165" dirty="0">
                <a:latin typeface="Arial"/>
                <a:cs typeface="Arial"/>
              </a:rPr>
              <a:t>o</a:t>
            </a:r>
            <a:r>
              <a:rPr sz="2000" b="1" spc="-135" dirty="0">
                <a:latin typeface="Arial"/>
                <a:cs typeface="Arial"/>
              </a:rPr>
              <a:t>n</a:t>
            </a:r>
            <a:r>
              <a:rPr sz="2000" spc="15" dirty="0">
                <a:latin typeface="Franklin Gothic Medium"/>
                <a:cs typeface="Franklin Gothic Medium"/>
              </a:rPr>
              <a:t>’,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20" dirty="0">
                <a:latin typeface="Franklin Gothic Medium"/>
                <a:cs typeface="Franklin Gothic Medium"/>
              </a:rPr>
              <a:t>‘</a:t>
            </a:r>
            <a:r>
              <a:rPr sz="2000" b="1" spc="-220" dirty="0">
                <a:latin typeface="Arial"/>
                <a:cs typeface="Arial"/>
              </a:rPr>
              <a:t>L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80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t</a:t>
            </a:r>
            <a:r>
              <a:rPr sz="2000" b="1" spc="-190" dirty="0">
                <a:latin typeface="Arial"/>
                <a:cs typeface="Arial"/>
              </a:rPr>
              <a:t>o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235" dirty="0">
                <a:latin typeface="Arial"/>
                <a:cs typeface="Arial"/>
              </a:rPr>
              <a:t>E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105" dirty="0">
                <a:latin typeface="Arial"/>
                <a:cs typeface="Arial"/>
              </a:rPr>
              <a:t>N</a:t>
            </a:r>
            <a:r>
              <a:rPr sz="2000" b="1" spc="-165" dirty="0">
                <a:latin typeface="Arial"/>
                <a:cs typeface="Arial"/>
              </a:rPr>
              <a:t>S</a:t>
            </a:r>
            <a:r>
              <a:rPr sz="2000" spc="15" dirty="0">
                <a:latin typeface="Franklin Gothic Medium"/>
                <a:cs typeface="Franklin Gothic Medium"/>
              </a:rPr>
              <a:t>’,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30" dirty="0">
                <a:latin typeface="Franklin Gothic Medium"/>
                <a:cs typeface="Franklin Gothic Medium"/>
              </a:rPr>
              <a:t> </a:t>
            </a:r>
            <a:r>
              <a:rPr sz="2000" spc="25" dirty="0">
                <a:latin typeface="Franklin Gothic Medium"/>
                <a:cs typeface="Franklin Gothic Medium"/>
              </a:rPr>
              <a:t>‘</a:t>
            </a:r>
            <a:r>
              <a:rPr sz="2000" b="1" spc="-229" dirty="0">
                <a:latin typeface="Arial"/>
                <a:cs typeface="Arial"/>
              </a:rPr>
              <a:t>B</a:t>
            </a:r>
            <a:r>
              <a:rPr sz="2000" b="1" spc="-125" dirty="0">
                <a:latin typeface="Arial"/>
                <a:cs typeface="Arial"/>
              </a:rPr>
              <a:t>u</a:t>
            </a:r>
            <a:r>
              <a:rPr sz="2000" b="1" spc="-160" dirty="0">
                <a:latin typeface="Arial"/>
                <a:cs typeface="Arial"/>
              </a:rPr>
              <a:t>s</a:t>
            </a:r>
            <a:r>
              <a:rPr sz="2000" b="1" spc="-295" dirty="0">
                <a:latin typeface="Arial"/>
                <a:cs typeface="Arial"/>
              </a:rPr>
              <a:t>y</a:t>
            </a:r>
            <a:r>
              <a:rPr sz="2000" spc="20" dirty="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33272"/>
            <a:ext cx="10933176" cy="47762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93409" y="331977"/>
            <a:ext cx="1339215" cy="629285"/>
            <a:chOff x="5693409" y="331977"/>
            <a:chExt cx="1339215" cy="6292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59" y="338327"/>
              <a:ext cx="1332738" cy="6225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3409" y="331977"/>
              <a:ext cx="1303146" cy="595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987288"/>
            <a:ext cx="69951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Franklin Gothic Medium"/>
                <a:cs typeface="Franklin Gothic Medium"/>
              </a:rPr>
              <a:t>Highest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4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rate</a:t>
            </a:r>
            <a:r>
              <a:rPr sz="2000" spc="2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is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for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the last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notable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activity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85" dirty="0">
                <a:latin typeface="Franklin Gothic Medium"/>
                <a:cs typeface="Franklin Gothic Medium"/>
              </a:rPr>
              <a:t>‘</a:t>
            </a:r>
            <a:r>
              <a:rPr sz="2000" b="1" spc="-85" dirty="0">
                <a:latin typeface="Arial"/>
                <a:cs typeface="Arial"/>
              </a:rPr>
              <a:t>SMS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Sent</a:t>
            </a:r>
            <a:r>
              <a:rPr sz="2000" spc="-55" dirty="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1191767"/>
            <a:ext cx="11137392" cy="45201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74592" y="331977"/>
            <a:ext cx="5853430" cy="622935"/>
            <a:chOff x="3474592" y="331977"/>
            <a:chExt cx="5853430" cy="6229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815" y="338327"/>
              <a:ext cx="5846826" cy="6164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592" y="331977"/>
              <a:ext cx="5817489" cy="5894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335" y="2971241"/>
            <a:ext cx="78111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5" dirty="0">
                <a:solidFill>
                  <a:schemeClr val="tx1"/>
                </a:solidFill>
              </a:rPr>
              <a:t>MODEL</a:t>
            </a:r>
            <a:r>
              <a:rPr sz="7200" spc="-45" dirty="0">
                <a:solidFill>
                  <a:schemeClr val="tx1"/>
                </a:solidFill>
              </a:rPr>
              <a:t> </a:t>
            </a:r>
            <a:r>
              <a:rPr sz="7200" spc="-204" dirty="0">
                <a:solidFill>
                  <a:schemeClr val="tx1"/>
                </a:solidFill>
              </a:rPr>
              <a:t>EVALUATION</a:t>
            </a:r>
            <a:endParaRPr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6846" y="5896762"/>
            <a:ext cx="46335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95" dirty="0">
                <a:latin typeface="Arial"/>
                <a:cs typeface="Arial"/>
              </a:rPr>
              <a:t>F</a:t>
            </a:r>
            <a:r>
              <a:rPr sz="2000" b="1" spc="-80" dirty="0">
                <a:latin typeface="Arial"/>
                <a:cs typeface="Arial"/>
              </a:rPr>
              <a:t>i</a:t>
            </a:r>
            <a:r>
              <a:rPr sz="2000" b="1" spc="-125" dirty="0">
                <a:latin typeface="Arial"/>
                <a:cs typeface="Arial"/>
              </a:rPr>
              <a:t>n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M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25" dirty="0">
                <a:latin typeface="Arial"/>
                <a:cs typeface="Arial"/>
              </a:rPr>
              <a:t>d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100" dirty="0">
                <a:latin typeface="Arial"/>
                <a:cs typeface="Arial"/>
              </a:rPr>
              <a:t>l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185" dirty="0">
                <a:latin typeface="Arial"/>
                <a:cs typeface="Arial"/>
              </a:rPr>
              <a:t>S</a:t>
            </a:r>
            <a:r>
              <a:rPr sz="2000" b="1" spc="-125" dirty="0">
                <a:latin typeface="Arial"/>
                <a:cs typeface="Arial"/>
              </a:rPr>
              <a:t>um</a:t>
            </a:r>
            <a:r>
              <a:rPr sz="2000" b="1" spc="-150" dirty="0">
                <a:latin typeface="Arial"/>
                <a:cs typeface="Arial"/>
              </a:rPr>
              <a:t>m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65" dirty="0">
                <a:latin typeface="Arial"/>
                <a:cs typeface="Arial"/>
              </a:rPr>
              <a:t>r</a:t>
            </a:r>
            <a:r>
              <a:rPr sz="2000" b="1" spc="-300" dirty="0">
                <a:latin typeface="Arial"/>
                <a:cs typeface="Arial"/>
              </a:rPr>
              <a:t>y</a:t>
            </a:r>
            <a:r>
              <a:rPr sz="2000" b="1" spc="-170" dirty="0">
                <a:latin typeface="Arial"/>
                <a:cs typeface="Arial"/>
              </a:rPr>
              <a:t>: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370" dirty="0">
                <a:latin typeface="Arial"/>
                <a:cs typeface="Arial"/>
              </a:rPr>
              <a:t>A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100" dirty="0">
                <a:latin typeface="Arial"/>
                <a:cs typeface="Arial"/>
              </a:rPr>
              <a:t>l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p</a:t>
            </a:r>
            <a:r>
              <a:rPr sz="2000" b="1" spc="-145" dirty="0">
                <a:latin typeface="Arial"/>
                <a:cs typeface="Arial"/>
              </a:rPr>
              <a:t>-</a:t>
            </a:r>
            <a:r>
              <a:rPr sz="2000" b="1" spc="-229" dirty="0">
                <a:latin typeface="Arial"/>
                <a:cs typeface="Arial"/>
              </a:rPr>
              <a:t>v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114" dirty="0">
                <a:latin typeface="Arial"/>
                <a:cs typeface="Arial"/>
              </a:rPr>
              <a:t>ue</a:t>
            </a:r>
            <a:r>
              <a:rPr sz="2000" b="1" spc="-190" dirty="0">
                <a:latin typeface="Arial"/>
                <a:cs typeface="Arial"/>
              </a:rPr>
              <a:t>s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z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160" dirty="0">
                <a:latin typeface="Arial"/>
                <a:cs typeface="Arial"/>
              </a:rPr>
              <a:t>r</a:t>
            </a:r>
            <a:r>
              <a:rPr sz="2000" b="1" spc="-19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3404" y="6197841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0" y="0"/>
                </a:moveTo>
                <a:lnTo>
                  <a:pt x="58039" y="0"/>
                </a:lnTo>
                <a:lnTo>
                  <a:pt x="58039" y="194144"/>
                </a:lnTo>
                <a:lnTo>
                  <a:pt x="59060" y="213144"/>
                </a:lnTo>
                <a:lnTo>
                  <a:pt x="74295" y="250189"/>
                </a:lnTo>
                <a:lnTo>
                  <a:pt x="110109" y="264921"/>
                </a:lnTo>
                <a:lnTo>
                  <a:pt x="119989" y="264198"/>
                </a:lnTo>
                <a:lnTo>
                  <a:pt x="154892" y="246903"/>
                </a:lnTo>
                <a:lnTo>
                  <a:pt x="179679" y="208633"/>
                </a:lnTo>
                <a:lnTo>
                  <a:pt x="186055" y="171932"/>
                </a:lnTo>
                <a:lnTo>
                  <a:pt x="186055" y="0"/>
                </a:lnTo>
                <a:lnTo>
                  <a:pt x="244094" y="0"/>
                </a:lnTo>
                <a:lnTo>
                  <a:pt x="244094" y="306590"/>
                </a:lnTo>
                <a:lnTo>
                  <a:pt x="190500" y="306590"/>
                </a:lnTo>
                <a:lnTo>
                  <a:pt x="190500" y="250329"/>
                </a:lnTo>
                <a:lnTo>
                  <a:pt x="176928" y="278459"/>
                </a:lnTo>
                <a:lnTo>
                  <a:pt x="157749" y="298553"/>
                </a:lnTo>
                <a:lnTo>
                  <a:pt x="132974" y="310610"/>
                </a:lnTo>
                <a:lnTo>
                  <a:pt x="102616" y="314629"/>
                </a:lnTo>
                <a:lnTo>
                  <a:pt x="79972" y="312653"/>
                </a:lnTo>
                <a:lnTo>
                  <a:pt x="42304" y="296847"/>
                </a:lnTo>
                <a:lnTo>
                  <a:pt x="15376" y="265619"/>
                </a:lnTo>
                <a:lnTo>
                  <a:pt x="1712" y="221233"/>
                </a:lnTo>
                <a:lnTo>
                  <a:pt x="0" y="19424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80328" y="6183719"/>
            <a:ext cx="281305" cy="335280"/>
            <a:chOff x="5680328" y="6183719"/>
            <a:chExt cx="281305" cy="335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1669" y="6349542"/>
              <a:ext cx="157734" cy="1216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86424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39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3" y="28828"/>
                  </a:lnTo>
                  <a:lnTo>
                    <a:pt x="255714" y="67632"/>
                  </a:lnTo>
                  <a:lnTo>
                    <a:pt x="262509" y="126390"/>
                  </a:lnTo>
                  <a:lnTo>
                    <a:pt x="262509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2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7" y="261492"/>
                  </a:lnTo>
                  <a:lnTo>
                    <a:pt x="193115" y="288253"/>
                  </a:lnTo>
                  <a:lnTo>
                    <a:pt x="171831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3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15509" y="6189814"/>
            <a:ext cx="407034" cy="314960"/>
          </a:xfrm>
          <a:custGeom>
            <a:avLst/>
            <a:gdLst/>
            <a:ahLst/>
            <a:cxnLst/>
            <a:rect l="l" t="t" r="r" b="b"/>
            <a:pathLst>
              <a:path w="407035" h="314959">
                <a:moveTo>
                  <a:pt x="135889" y="0"/>
                </a:moveTo>
                <a:lnTo>
                  <a:pt x="181377" y="12483"/>
                </a:lnTo>
                <a:lnTo>
                  <a:pt x="212486" y="45380"/>
                </a:lnTo>
                <a:lnTo>
                  <a:pt x="220471" y="70484"/>
                </a:lnTo>
                <a:lnTo>
                  <a:pt x="235309" y="39647"/>
                </a:lnTo>
                <a:lnTo>
                  <a:pt x="255444" y="17621"/>
                </a:lnTo>
                <a:lnTo>
                  <a:pt x="280890" y="4405"/>
                </a:lnTo>
                <a:lnTo>
                  <a:pt x="311657" y="0"/>
                </a:lnTo>
                <a:lnTo>
                  <a:pt x="327183" y="1157"/>
                </a:lnTo>
                <a:lnTo>
                  <a:pt x="368045" y="18516"/>
                </a:lnTo>
                <a:lnTo>
                  <a:pt x="394977" y="49152"/>
                </a:lnTo>
                <a:lnTo>
                  <a:pt x="405098" y="88663"/>
                </a:lnTo>
                <a:lnTo>
                  <a:pt x="406907" y="125514"/>
                </a:lnTo>
                <a:lnTo>
                  <a:pt x="406907" y="314617"/>
                </a:lnTo>
                <a:lnTo>
                  <a:pt x="350012" y="314617"/>
                </a:lnTo>
                <a:lnTo>
                  <a:pt x="350012" y="125463"/>
                </a:lnTo>
                <a:lnTo>
                  <a:pt x="349795" y="112716"/>
                </a:lnTo>
                <a:lnTo>
                  <a:pt x="340344" y="72990"/>
                </a:lnTo>
                <a:lnTo>
                  <a:pt x="307020" y="51856"/>
                </a:lnTo>
                <a:lnTo>
                  <a:pt x="298830" y="51193"/>
                </a:lnTo>
                <a:lnTo>
                  <a:pt x="287071" y="52584"/>
                </a:lnTo>
                <a:lnTo>
                  <a:pt x="252602" y="73456"/>
                </a:lnTo>
                <a:lnTo>
                  <a:pt x="231528" y="120737"/>
                </a:lnTo>
                <a:lnTo>
                  <a:pt x="230124" y="142671"/>
                </a:lnTo>
                <a:lnTo>
                  <a:pt x="230124" y="314617"/>
                </a:lnTo>
                <a:lnTo>
                  <a:pt x="173481" y="314617"/>
                </a:lnTo>
                <a:lnTo>
                  <a:pt x="173481" y="114642"/>
                </a:lnTo>
                <a:lnTo>
                  <a:pt x="172454" y="97978"/>
                </a:lnTo>
                <a:lnTo>
                  <a:pt x="148389" y="57835"/>
                </a:lnTo>
                <a:lnTo>
                  <a:pt x="122046" y="49707"/>
                </a:lnTo>
                <a:lnTo>
                  <a:pt x="109305" y="51155"/>
                </a:lnTo>
                <a:lnTo>
                  <a:pt x="75818" y="72872"/>
                </a:lnTo>
                <a:lnTo>
                  <a:pt x="57245" y="115083"/>
                </a:lnTo>
                <a:lnTo>
                  <a:pt x="56006" y="132473"/>
                </a:lnTo>
                <a:lnTo>
                  <a:pt x="56006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1435" y="8026"/>
                </a:lnTo>
                <a:lnTo>
                  <a:pt x="51435" y="64655"/>
                </a:lnTo>
                <a:lnTo>
                  <a:pt x="65363" y="36368"/>
                </a:lnTo>
                <a:lnTo>
                  <a:pt x="84089" y="16163"/>
                </a:lnTo>
                <a:lnTo>
                  <a:pt x="107602" y="4040"/>
                </a:lnTo>
                <a:lnTo>
                  <a:pt x="13588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5636" y="6189814"/>
            <a:ext cx="407034" cy="314960"/>
          </a:xfrm>
          <a:custGeom>
            <a:avLst/>
            <a:gdLst/>
            <a:ahLst/>
            <a:cxnLst/>
            <a:rect l="l" t="t" r="r" b="b"/>
            <a:pathLst>
              <a:path w="407035" h="314959">
                <a:moveTo>
                  <a:pt x="135889" y="0"/>
                </a:moveTo>
                <a:lnTo>
                  <a:pt x="181377" y="12483"/>
                </a:lnTo>
                <a:lnTo>
                  <a:pt x="212486" y="45380"/>
                </a:lnTo>
                <a:lnTo>
                  <a:pt x="220472" y="70484"/>
                </a:lnTo>
                <a:lnTo>
                  <a:pt x="235309" y="39647"/>
                </a:lnTo>
                <a:lnTo>
                  <a:pt x="255444" y="17621"/>
                </a:lnTo>
                <a:lnTo>
                  <a:pt x="280890" y="4405"/>
                </a:lnTo>
                <a:lnTo>
                  <a:pt x="311658" y="0"/>
                </a:lnTo>
                <a:lnTo>
                  <a:pt x="327183" y="1157"/>
                </a:lnTo>
                <a:lnTo>
                  <a:pt x="368046" y="18516"/>
                </a:lnTo>
                <a:lnTo>
                  <a:pt x="394977" y="49152"/>
                </a:lnTo>
                <a:lnTo>
                  <a:pt x="405098" y="88663"/>
                </a:lnTo>
                <a:lnTo>
                  <a:pt x="406908" y="125514"/>
                </a:lnTo>
                <a:lnTo>
                  <a:pt x="406908" y="314617"/>
                </a:lnTo>
                <a:lnTo>
                  <a:pt x="350012" y="314617"/>
                </a:lnTo>
                <a:lnTo>
                  <a:pt x="350012" y="125463"/>
                </a:lnTo>
                <a:lnTo>
                  <a:pt x="349795" y="112716"/>
                </a:lnTo>
                <a:lnTo>
                  <a:pt x="340344" y="72990"/>
                </a:lnTo>
                <a:lnTo>
                  <a:pt x="307020" y="51856"/>
                </a:lnTo>
                <a:lnTo>
                  <a:pt x="298830" y="51193"/>
                </a:lnTo>
                <a:lnTo>
                  <a:pt x="287071" y="52584"/>
                </a:lnTo>
                <a:lnTo>
                  <a:pt x="252602" y="73456"/>
                </a:lnTo>
                <a:lnTo>
                  <a:pt x="231528" y="120737"/>
                </a:lnTo>
                <a:lnTo>
                  <a:pt x="230124" y="142671"/>
                </a:lnTo>
                <a:lnTo>
                  <a:pt x="230124" y="314617"/>
                </a:lnTo>
                <a:lnTo>
                  <a:pt x="173482" y="314617"/>
                </a:lnTo>
                <a:lnTo>
                  <a:pt x="173482" y="114642"/>
                </a:lnTo>
                <a:lnTo>
                  <a:pt x="172454" y="97978"/>
                </a:lnTo>
                <a:lnTo>
                  <a:pt x="148389" y="57835"/>
                </a:lnTo>
                <a:lnTo>
                  <a:pt x="122047" y="49707"/>
                </a:lnTo>
                <a:lnTo>
                  <a:pt x="109305" y="51155"/>
                </a:lnTo>
                <a:lnTo>
                  <a:pt x="75818" y="72872"/>
                </a:lnTo>
                <a:lnTo>
                  <a:pt x="57245" y="115083"/>
                </a:lnTo>
                <a:lnTo>
                  <a:pt x="56007" y="132473"/>
                </a:lnTo>
                <a:lnTo>
                  <a:pt x="56007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1435" y="8026"/>
                </a:lnTo>
                <a:lnTo>
                  <a:pt x="51435" y="64655"/>
                </a:lnTo>
                <a:lnTo>
                  <a:pt x="65363" y="36368"/>
                </a:lnTo>
                <a:lnTo>
                  <a:pt x="84089" y="16163"/>
                </a:lnTo>
                <a:lnTo>
                  <a:pt x="107602" y="4040"/>
                </a:lnTo>
                <a:lnTo>
                  <a:pt x="13588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03091" y="6183719"/>
            <a:ext cx="290195" cy="335280"/>
            <a:chOff x="3403091" y="6183719"/>
            <a:chExt cx="290195" cy="335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623" y="6230747"/>
              <a:ext cx="161925" cy="904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9187" y="6189815"/>
              <a:ext cx="278130" cy="323215"/>
            </a:xfrm>
            <a:custGeom>
              <a:avLst/>
              <a:gdLst/>
              <a:ahLst/>
              <a:cxnLst/>
              <a:rect l="l" t="t" r="r" b="b"/>
              <a:pathLst>
                <a:path w="278129" h="323215">
                  <a:moveTo>
                    <a:pt x="142366" y="0"/>
                  </a:moveTo>
                  <a:lnTo>
                    <a:pt x="197135" y="10448"/>
                  </a:lnTo>
                  <a:lnTo>
                    <a:pt x="239902" y="41795"/>
                  </a:lnTo>
                  <a:lnTo>
                    <a:pt x="267779" y="95107"/>
                  </a:lnTo>
                  <a:lnTo>
                    <a:pt x="277749" y="171450"/>
                  </a:lnTo>
                  <a:lnTo>
                    <a:pt x="63373" y="171450"/>
                  </a:lnTo>
                  <a:lnTo>
                    <a:pt x="65012" y="198265"/>
                  </a:lnTo>
                  <a:lnTo>
                    <a:pt x="78053" y="238188"/>
                  </a:lnTo>
                  <a:lnTo>
                    <a:pt x="116189" y="267531"/>
                  </a:lnTo>
                  <a:lnTo>
                    <a:pt x="144399" y="272948"/>
                  </a:lnTo>
                  <a:lnTo>
                    <a:pt x="168763" y="269319"/>
                  </a:lnTo>
                  <a:lnTo>
                    <a:pt x="189484" y="258433"/>
                  </a:lnTo>
                  <a:lnTo>
                    <a:pt x="206585" y="240292"/>
                  </a:lnTo>
                  <a:lnTo>
                    <a:pt x="220090" y="214896"/>
                  </a:lnTo>
                  <a:lnTo>
                    <a:pt x="272669" y="225221"/>
                  </a:lnTo>
                  <a:lnTo>
                    <a:pt x="254381" y="265909"/>
                  </a:lnTo>
                  <a:lnTo>
                    <a:pt x="224662" y="296748"/>
                  </a:lnTo>
                  <a:lnTo>
                    <a:pt x="185975" y="316179"/>
                  </a:lnTo>
                  <a:lnTo>
                    <a:pt x="141097" y="322656"/>
                  </a:lnTo>
                  <a:lnTo>
                    <a:pt x="110998" y="319891"/>
                  </a:lnTo>
                  <a:lnTo>
                    <a:pt x="59944" y="297774"/>
                  </a:lnTo>
                  <a:lnTo>
                    <a:pt x="21913" y="254621"/>
                  </a:lnTo>
                  <a:lnTo>
                    <a:pt x="2430" y="196872"/>
                  </a:lnTo>
                  <a:lnTo>
                    <a:pt x="0" y="162928"/>
                  </a:lnTo>
                  <a:lnTo>
                    <a:pt x="2526" y="128357"/>
                  </a:lnTo>
                  <a:lnTo>
                    <a:pt x="22770" y="69479"/>
                  </a:lnTo>
                  <a:lnTo>
                    <a:pt x="62089" y="25406"/>
                  </a:lnTo>
                  <a:lnTo>
                    <a:pt x="113004" y="2822"/>
                  </a:lnTo>
                  <a:lnTo>
                    <a:pt x="142366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41729" y="6183719"/>
            <a:ext cx="281305" cy="335280"/>
            <a:chOff x="1641729" y="6183719"/>
            <a:chExt cx="281305" cy="3352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070" y="6349542"/>
              <a:ext cx="157733" cy="1216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47825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39" h="323215">
                  <a:moveTo>
                    <a:pt x="144144" y="0"/>
                  </a:moveTo>
                  <a:lnTo>
                    <a:pt x="198818" y="7204"/>
                  </a:lnTo>
                  <a:lnTo>
                    <a:pt x="235204" y="28828"/>
                  </a:lnTo>
                  <a:lnTo>
                    <a:pt x="255714" y="67632"/>
                  </a:lnTo>
                  <a:lnTo>
                    <a:pt x="262508" y="126390"/>
                  </a:lnTo>
                  <a:lnTo>
                    <a:pt x="262508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1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1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8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3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4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344549" y="6189814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141604" y="0"/>
                </a:moveTo>
                <a:lnTo>
                  <a:pt x="188271" y="10254"/>
                </a:lnTo>
                <a:lnTo>
                  <a:pt x="222154" y="37569"/>
                </a:lnTo>
                <a:lnTo>
                  <a:pt x="239204" y="72533"/>
                </a:lnTo>
                <a:lnTo>
                  <a:pt x="243776" y="112162"/>
                </a:lnTo>
                <a:lnTo>
                  <a:pt x="244347" y="138353"/>
                </a:lnTo>
                <a:lnTo>
                  <a:pt x="244347" y="314617"/>
                </a:lnTo>
                <a:lnTo>
                  <a:pt x="189356" y="314617"/>
                </a:lnTo>
                <a:lnTo>
                  <a:pt x="189356" y="119341"/>
                </a:lnTo>
                <a:lnTo>
                  <a:pt x="188354" y="101687"/>
                </a:lnTo>
                <a:lnTo>
                  <a:pt x="173228" y="66154"/>
                </a:lnTo>
                <a:lnTo>
                  <a:pt x="134365" y="51193"/>
                </a:lnTo>
                <a:lnTo>
                  <a:pt x="118909" y="52822"/>
                </a:lnTo>
                <a:lnTo>
                  <a:pt x="80137" y="77254"/>
                </a:lnTo>
                <a:lnTo>
                  <a:pt x="59420" y="126301"/>
                </a:lnTo>
                <a:lnTo>
                  <a:pt x="58038" y="147065"/>
                </a:lnTo>
                <a:lnTo>
                  <a:pt x="58038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4737" y="8026"/>
                </a:lnTo>
                <a:lnTo>
                  <a:pt x="54737" y="62204"/>
                </a:lnTo>
                <a:lnTo>
                  <a:pt x="70024" y="34986"/>
                </a:lnTo>
                <a:lnTo>
                  <a:pt x="89598" y="15547"/>
                </a:lnTo>
                <a:lnTo>
                  <a:pt x="113458" y="3886"/>
                </a:lnTo>
                <a:lnTo>
                  <a:pt x="141604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5421" y="6188913"/>
            <a:ext cx="436880" cy="421640"/>
          </a:xfrm>
          <a:custGeom>
            <a:avLst/>
            <a:gdLst/>
            <a:ahLst/>
            <a:cxnLst/>
            <a:rect l="l" t="t" r="r" b="b"/>
            <a:pathLst>
              <a:path w="436879" h="421640">
                <a:moveTo>
                  <a:pt x="179831" y="8928"/>
                </a:moveTo>
                <a:lnTo>
                  <a:pt x="237108" y="8928"/>
                </a:lnTo>
                <a:lnTo>
                  <a:pt x="311657" y="230606"/>
                </a:lnTo>
                <a:lnTo>
                  <a:pt x="387476" y="8928"/>
                </a:lnTo>
                <a:lnTo>
                  <a:pt x="436879" y="8928"/>
                </a:lnTo>
                <a:lnTo>
                  <a:pt x="318388" y="345986"/>
                </a:lnTo>
                <a:lnTo>
                  <a:pt x="302744" y="378882"/>
                </a:lnTo>
                <a:lnTo>
                  <a:pt x="282860" y="402382"/>
                </a:lnTo>
                <a:lnTo>
                  <a:pt x="258738" y="416482"/>
                </a:lnTo>
                <a:lnTo>
                  <a:pt x="230377" y="421182"/>
                </a:lnTo>
                <a:lnTo>
                  <a:pt x="220471" y="420703"/>
                </a:lnTo>
                <a:lnTo>
                  <a:pt x="209613" y="419266"/>
                </a:lnTo>
                <a:lnTo>
                  <a:pt x="197802" y="416869"/>
                </a:lnTo>
                <a:lnTo>
                  <a:pt x="185038" y="413511"/>
                </a:lnTo>
                <a:lnTo>
                  <a:pt x="185038" y="367017"/>
                </a:lnTo>
                <a:lnTo>
                  <a:pt x="196468" y="368967"/>
                </a:lnTo>
                <a:lnTo>
                  <a:pt x="206375" y="370360"/>
                </a:lnTo>
                <a:lnTo>
                  <a:pt x="214757" y="371196"/>
                </a:lnTo>
                <a:lnTo>
                  <a:pt x="221614" y="371474"/>
                </a:lnTo>
                <a:lnTo>
                  <a:pt x="231096" y="370765"/>
                </a:lnTo>
                <a:lnTo>
                  <a:pt x="267985" y="340448"/>
                </a:lnTo>
                <a:lnTo>
                  <a:pt x="281813" y="304126"/>
                </a:lnTo>
                <a:lnTo>
                  <a:pt x="179831" y="8928"/>
                </a:lnTo>
                <a:close/>
              </a:path>
              <a:path w="436879" h="421640">
                <a:moveTo>
                  <a:pt x="132841" y="0"/>
                </a:moveTo>
                <a:lnTo>
                  <a:pt x="137287" y="0"/>
                </a:lnTo>
                <a:lnTo>
                  <a:pt x="145414" y="634"/>
                </a:lnTo>
                <a:lnTo>
                  <a:pt x="157099" y="1892"/>
                </a:lnTo>
                <a:lnTo>
                  <a:pt x="157099" y="56857"/>
                </a:lnTo>
                <a:lnTo>
                  <a:pt x="141604" y="56857"/>
                </a:lnTo>
                <a:lnTo>
                  <a:pt x="124795" y="58515"/>
                </a:lnTo>
                <a:lnTo>
                  <a:pt x="83057" y="83362"/>
                </a:lnTo>
                <a:lnTo>
                  <a:pt x="60180" y="131549"/>
                </a:lnTo>
                <a:lnTo>
                  <a:pt x="58038" y="151358"/>
                </a:lnTo>
                <a:lnTo>
                  <a:pt x="58038" y="315518"/>
                </a:lnTo>
                <a:lnTo>
                  <a:pt x="0" y="315518"/>
                </a:lnTo>
                <a:lnTo>
                  <a:pt x="0" y="8928"/>
                </a:lnTo>
                <a:lnTo>
                  <a:pt x="52324" y="8928"/>
                </a:lnTo>
                <a:lnTo>
                  <a:pt x="52324" y="77685"/>
                </a:lnTo>
                <a:lnTo>
                  <a:pt x="58273" y="56250"/>
                </a:lnTo>
                <a:lnTo>
                  <a:pt x="85598" y="15443"/>
                </a:lnTo>
                <a:lnTo>
                  <a:pt x="120745" y="966"/>
                </a:lnTo>
                <a:lnTo>
                  <a:pt x="132841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2750" y="6094260"/>
            <a:ext cx="328930" cy="410209"/>
          </a:xfrm>
          <a:custGeom>
            <a:avLst/>
            <a:gdLst/>
            <a:ahLst/>
            <a:cxnLst/>
            <a:rect l="l" t="t" r="r" b="b"/>
            <a:pathLst>
              <a:path w="328929" h="410209">
                <a:moveTo>
                  <a:pt x="159003" y="64884"/>
                </a:moveTo>
                <a:lnTo>
                  <a:pt x="103504" y="244373"/>
                </a:lnTo>
                <a:lnTo>
                  <a:pt x="214883" y="244373"/>
                </a:lnTo>
                <a:lnTo>
                  <a:pt x="159003" y="64884"/>
                </a:lnTo>
                <a:close/>
              </a:path>
              <a:path w="328929" h="410209">
                <a:moveTo>
                  <a:pt x="130809" y="0"/>
                </a:moveTo>
                <a:lnTo>
                  <a:pt x="196723" y="0"/>
                </a:lnTo>
                <a:lnTo>
                  <a:pt x="328422" y="410171"/>
                </a:lnTo>
                <a:lnTo>
                  <a:pt x="266953" y="410171"/>
                </a:lnTo>
                <a:lnTo>
                  <a:pt x="226822" y="293789"/>
                </a:lnTo>
                <a:lnTo>
                  <a:pt x="88265" y="293789"/>
                </a:lnTo>
                <a:lnTo>
                  <a:pt x="52324" y="410171"/>
                </a:lnTo>
                <a:lnTo>
                  <a:pt x="0" y="410171"/>
                </a:lnTo>
                <a:lnTo>
                  <a:pt x="13080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50820" y="6088164"/>
            <a:ext cx="598170" cy="430530"/>
            <a:chOff x="2750820" y="6088164"/>
            <a:chExt cx="598170" cy="43053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6233426"/>
              <a:ext cx="164337" cy="2354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56916" y="6189814"/>
              <a:ext cx="277495" cy="323215"/>
            </a:xfrm>
            <a:custGeom>
              <a:avLst/>
              <a:gdLst/>
              <a:ahLst/>
              <a:cxnLst/>
              <a:rect l="l" t="t" r="r" b="b"/>
              <a:pathLst>
                <a:path w="277494" h="323215">
                  <a:moveTo>
                    <a:pt x="139445" y="0"/>
                  </a:moveTo>
                  <a:lnTo>
                    <a:pt x="196675" y="11553"/>
                  </a:lnTo>
                  <a:lnTo>
                    <a:pt x="240283" y="46215"/>
                  </a:lnTo>
                  <a:lnTo>
                    <a:pt x="267938" y="97926"/>
                  </a:lnTo>
                  <a:lnTo>
                    <a:pt x="277113" y="160591"/>
                  </a:lnTo>
                  <a:lnTo>
                    <a:pt x="274637" y="194529"/>
                  </a:lnTo>
                  <a:lnTo>
                    <a:pt x="254825" y="252808"/>
                  </a:lnTo>
                  <a:lnTo>
                    <a:pt x="216221" y="297061"/>
                  </a:lnTo>
                  <a:lnTo>
                    <a:pt x="164873" y="319812"/>
                  </a:lnTo>
                  <a:lnTo>
                    <a:pt x="134746" y="322656"/>
                  </a:lnTo>
                  <a:lnTo>
                    <a:pt x="104620" y="319729"/>
                  </a:lnTo>
                  <a:lnTo>
                    <a:pt x="54987" y="296311"/>
                  </a:lnTo>
                  <a:lnTo>
                    <a:pt x="19931" y="251039"/>
                  </a:lnTo>
                  <a:lnTo>
                    <a:pt x="2214" y="193279"/>
                  </a:lnTo>
                  <a:lnTo>
                    <a:pt x="0" y="160299"/>
                  </a:lnTo>
                  <a:lnTo>
                    <a:pt x="2498" y="125764"/>
                  </a:lnTo>
                  <a:lnTo>
                    <a:pt x="22449" y="67514"/>
                  </a:lnTo>
                  <a:lnTo>
                    <a:pt x="61096" y="24635"/>
                  </a:lnTo>
                  <a:lnTo>
                    <a:pt x="110869" y="2736"/>
                  </a:lnTo>
                  <a:lnTo>
                    <a:pt x="1394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725" y="6232232"/>
              <a:ext cx="156845" cy="2366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77210" y="6094260"/>
              <a:ext cx="265430" cy="418465"/>
            </a:xfrm>
            <a:custGeom>
              <a:avLst/>
              <a:gdLst/>
              <a:ahLst/>
              <a:cxnLst/>
              <a:rect l="l" t="t" r="r" b="b"/>
              <a:pathLst>
                <a:path w="265429" h="418465">
                  <a:moveTo>
                    <a:pt x="207263" y="0"/>
                  </a:moveTo>
                  <a:lnTo>
                    <a:pt x="265302" y="0"/>
                  </a:lnTo>
                  <a:lnTo>
                    <a:pt x="265302" y="410171"/>
                  </a:lnTo>
                  <a:lnTo>
                    <a:pt x="211709" y="410171"/>
                  </a:lnTo>
                  <a:lnTo>
                    <a:pt x="211709" y="359575"/>
                  </a:lnTo>
                  <a:lnTo>
                    <a:pt x="198254" y="385228"/>
                  </a:lnTo>
                  <a:lnTo>
                    <a:pt x="179228" y="403552"/>
                  </a:lnTo>
                  <a:lnTo>
                    <a:pt x="154630" y="414546"/>
                  </a:lnTo>
                  <a:lnTo>
                    <a:pt x="124459" y="418211"/>
                  </a:lnTo>
                  <a:lnTo>
                    <a:pt x="98288" y="415384"/>
                  </a:lnTo>
                  <a:lnTo>
                    <a:pt x="53468" y="392766"/>
                  </a:lnTo>
                  <a:lnTo>
                    <a:pt x="19609" y="348913"/>
                  </a:lnTo>
                  <a:lnTo>
                    <a:pt x="2186" y="292106"/>
                  </a:lnTo>
                  <a:lnTo>
                    <a:pt x="0" y="259359"/>
                  </a:lnTo>
                  <a:lnTo>
                    <a:pt x="2164" y="225962"/>
                  </a:lnTo>
                  <a:lnTo>
                    <a:pt x="19448" y="167606"/>
                  </a:lnTo>
                  <a:lnTo>
                    <a:pt x="53214" y="122043"/>
                  </a:lnTo>
                  <a:lnTo>
                    <a:pt x="99177" y="98498"/>
                  </a:lnTo>
                  <a:lnTo>
                    <a:pt x="126491" y="95554"/>
                  </a:lnTo>
                  <a:lnTo>
                    <a:pt x="152685" y="98586"/>
                  </a:lnTo>
                  <a:lnTo>
                    <a:pt x="174878" y="107681"/>
                  </a:lnTo>
                  <a:lnTo>
                    <a:pt x="193071" y="122842"/>
                  </a:lnTo>
                  <a:lnTo>
                    <a:pt x="207263" y="144068"/>
                  </a:lnTo>
                  <a:lnTo>
                    <a:pt x="207263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287523" y="6094260"/>
            <a:ext cx="396875" cy="410209"/>
          </a:xfrm>
          <a:custGeom>
            <a:avLst/>
            <a:gdLst/>
            <a:ahLst/>
            <a:cxnLst/>
            <a:rect l="l" t="t" r="r" b="b"/>
            <a:pathLst>
              <a:path w="396875" h="410209">
                <a:moveTo>
                  <a:pt x="0" y="0"/>
                </a:moveTo>
                <a:lnTo>
                  <a:pt x="84327" y="0"/>
                </a:lnTo>
                <a:lnTo>
                  <a:pt x="199898" y="318096"/>
                </a:lnTo>
                <a:lnTo>
                  <a:pt x="313308" y="0"/>
                </a:lnTo>
                <a:lnTo>
                  <a:pt x="396748" y="0"/>
                </a:lnTo>
                <a:lnTo>
                  <a:pt x="396748" y="410171"/>
                </a:lnTo>
                <a:lnTo>
                  <a:pt x="336042" y="410171"/>
                </a:lnTo>
                <a:lnTo>
                  <a:pt x="336042" y="62395"/>
                </a:lnTo>
                <a:lnTo>
                  <a:pt x="216915" y="410171"/>
                </a:lnTo>
                <a:lnTo>
                  <a:pt x="174625" y="410171"/>
                </a:lnTo>
                <a:lnTo>
                  <a:pt x="54482" y="62395"/>
                </a:lnTo>
                <a:lnTo>
                  <a:pt x="54482" y="410171"/>
                </a:lnTo>
                <a:lnTo>
                  <a:pt x="0" y="41017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93007" y="6086221"/>
            <a:ext cx="322580" cy="426720"/>
          </a:xfrm>
          <a:custGeom>
            <a:avLst/>
            <a:gdLst/>
            <a:ahLst/>
            <a:cxnLst/>
            <a:rect l="l" t="t" r="r" b="b"/>
            <a:pathLst>
              <a:path w="322579" h="426720">
                <a:moveTo>
                  <a:pt x="160146" y="0"/>
                </a:moveTo>
                <a:lnTo>
                  <a:pt x="211893" y="6755"/>
                </a:lnTo>
                <a:lnTo>
                  <a:pt x="253984" y="27022"/>
                </a:lnTo>
                <a:lnTo>
                  <a:pt x="286430" y="60800"/>
                </a:lnTo>
                <a:lnTo>
                  <a:pt x="309244" y="108089"/>
                </a:lnTo>
                <a:lnTo>
                  <a:pt x="253237" y="123532"/>
                </a:lnTo>
                <a:lnTo>
                  <a:pt x="247763" y="106228"/>
                </a:lnTo>
                <a:lnTo>
                  <a:pt x="239918" y="91460"/>
                </a:lnTo>
                <a:lnTo>
                  <a:pt x="203215" y="62164"/>
                </a:lnTo>
                <a:lnTo>
                  <a:pt x="158495" y="52692"/>
                </a:lnTo>
                <a:lnTo>
                  <a:pt x="143613" y="53680"/>
                </a:lnTo>
                <a:lnTo>
                  <a:pt x="104393" y="68516"/>
                </a:lnTo>
                <a:lnTo>
                  <a:pt x="80898" y="112801"/>
                </a:lnTo>
                <a:lnTo>
                  <a:pt x="84639" y="130991"/>
                </a:lnTo>
                <a:lnTo>
                  <a:pt x="95869" y="146032"/>
                </a:lnTo>
                <a:lnTo>
                  <a:pt x="114599" y="157923"/>
                </a:lnTo>
                <a:lnTo>
                  <a:pt x="140842" y="166662"/>
                </a:lnTo>
                <a:lnTo>
                  <a:pt x="215137" y="184416"/>
                </a:lnTo>
                <a:lnTo>
                  <a:pt x="262050" y="201273"/>
                </a:lnTo>
                <a:lnTo>
                  <a:pt x="295544" y="226180"/>
                </a:lnTo>
                <a:lnTo>
                  <a:pt x="315632" y="259136"/>
                </a:lnTo>
                <a:lnTo>
                  <a:pt x="322325" y="300139"/>
                </a:lnTo>
                <a:lnTo>
                  <a:pt x="319803" y="326082"/>
                </a:lnTo>
                <a:lnTo>
                  <a:pt x="299662" y="371149"/>
                </a:lnTo>
                <a:lnTo>
                  <a:pt x="259895" y="406013"/>
                </a:lnTo>
                <a:lnTo>
                  <a:pt x="203646" y="424002"/>
                </a:lnTo>
                <a:lnTo>
                  <a:pt x="169544" y="426250"/>
                </a:lnTo>
                <a:lnTo>
                  <a:pt x="121737" y="421295"/>
                </a:lnTo>
                <a:lnTo>
                  <a:pt x="80878" y="406432"/>
                </a:lnTo>
                <a:lnTo>
                  <a:pt x="46969" y="381662"/>
                </a:lnTo>
                <a:lnTo>
                  <a:pt x="20010" y="346984"/>
                </a:lnTo>
                <a:lnTo>
                  <a:pt x="0" y="302399"/>
                </a:lnTo>
                <a:lnTo>
                  <a:pt x="54990" y="290512"/>
                </a:lnTo>
                <a:lnTo>
                  <a:pt x="72445" y="326198"/>
                </a:lnTo>
                <a:lnTo>
                  <a:pt x="97186" y="351685"/>
                </a:lnTo>
                <a:lnTo>
                  <a:pt x="129214" y="366975"/>
                </a:lnTo>
                <a:lnTo>
                  <a:pt x="168528" y="372071"/>
                </a:lnTo>
                <a:lnTo>
                  <a:pt x="189652" y="370916"/>
                </a:lnTo>
                <a:lnTo>
                  <a:pt x="235712" y="353580"/>
                </a:lnTo>
                <a:lnTo>
                  <a:pt x="256428" y="318929"/>
                </a:lnTo>
                <a:lnTo>
                  <a:pt x="257809" y="304304"/>
                </a:lnTo>
                <a:lnTo>
                  <a:pt x="256764" y="293518"/>
                </a:lnTo>
                <a:lnTo>
                  <a:pt x="232487" y="260993"/>
                </a:lnTo>
                <a:lnTo>
                  <a:pt x="122173" y="228180"/>
                </a:lnTo>
                <a:lnTo>
                  <a:pt x="107049" y="223913"/>
                </a:lnTo>
                <a:lnTo>
                  <a:pt x="69722" y="208229"/>
                </a:lnTo>
                <a:lnTo>
                  <a:pt x="34416" y="171678"/>
                </a:lnTo>
                <a:lnTo>
                  <a:pt x="20843" y="130646"/>
                </a:lnTo>
                <a:lnTo>
                  <a:pt x="19938" y="115163"/>
                </a:lnTo>
                <a:lnTo>
                  <a:pt x="22415" y="90103"/>
                </a:lnTo>
                <a:lnTo>
                  <a:pt x="42227" y="48103"/>
                </a:lnTo>
                <a:lnTo>
                  <a:pt x="80708" y="17530"/>
                </a:lnTo>
                <a:lnTo>
                  <a:pt x="131000" y="1947"/>
                </a:lnTo>
                <a:lnTo>
                  <a:pt x="160146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87765" y="6197841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0" y="0"/>
                </a:moveTo>
                <a:lnTo>
                  <a:pt x="58038" y="0"/>
                </a:lnTo>
                <a:lnTo>
                  <a:pt x="58038" y="194144"/>
                </a:lnTo>
                <a:lnTo>
                  <a:pt x="59060" y="213144"/>
                </a:lnTo>
                <a:lnTo>
                  <a:pt x="74294" y="250189"/>
                </a:lnTo>
                <a:lnTo>
                  <a:pt x="110108" y="264921"/>
                </a:lnTo>
                <a:lnTo>
                  <a:pt x="119989" y="264198"/>
                </a:lnTo>
                <a:lnTo>
                  <a:pt x="154892" y="246903"/>
                </a:lnTo>
                <a:lnTo>
                  <a:pt x="179679" y="208633"/>
                </a:lnTo>
                <a:lnTo>
                  <a:pt x="186054" y="171932"/>
                </a:lnTo>
                <a:lnTo>
                  <a:pt x="186054" y="0"/>
                </a:lnTo>
                <a:lnTo>
                  <a:pt x="244093" y="0"/>
                </a:lnTo>
                <a:lnTo>
                  <a:pt x="244093" y="306590"/>
                </a:lnTo>
                <a:lnTo>
                  <a:pt x="190500" y="306590"/>
                </a:lnTo>
                <a:lnTo>
                  <a:pt x="190500" y="250329"/>
                </a:lnTo>
                <a:lnTo>
                  <a:pt x="176928" y="278459"/>
                </a:lnTo>
                <a:lnTo>
                  <a:pt x="157749" y="298553"/>
                </a:lnTo>
                <a:lnTo>
                  <a:pt x="132974" y="310610"/>
                </a:lnTo>
                <a:lnTo>
                  <a:pt x="102615" y="314629"/>
                </a:lnTo>
                <a:lnTo>
                  <a:pt x="79972" y="312653"/>
                </a:lnTo>
                <a:lnTo>
                  <a:pt x="42304" y="296847"/>
                </a:lnTo>
                <a:lnTo>
                  <a:pt x="15376" y="265619"/>
                </a:lnTo>
                <a:lnTo>
                  <a:pt x="1712" y="221233"/>
                </a:lnTo>
                <a:lnTo>
                  <a:pt x="0" y="19424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828656" y="6183719"/>
            <a:ext cx="281305" cy="335280"/>
            <a:chOff x="9828656" y="6183719"/>
            <a:chExt cx="281305" cy="33528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9997" y="6349542"/>
              <a:ext cx="157733" cy="1216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834752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40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3" y="28828"/>
                  </a:lnTo>
                  <a:lnTo>
                    <a:pt x="255714" y="67632"/>
                  </a:lnTo>
                  <a:lnTo>
                    <a:pt x="262508" y="126390"/>
                  </a:lnTo>
                  <a:lnTo>
                    <a:pt x="262508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1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0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4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087611" y="6183719"/>
            <a:ext cx="577215" cy="335280"/>
            <a:chOff x="9087611" y="6183719"/>
            <a:chExt cx="577215" cy="33528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143" y="6230747"/>
              <a:ext cx="161925" cy="904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093707" y="6189815"/>
              <a:ext cx="565150" cy="323215"/>
            </a:xfrm>
            <a:custGeom>
              <a:avLst/>
              <a:gdLst/>
              <a:ahLst/>
              <a:cxnLst/>
              <a:rect l="l" t="t" r="r" b="b"/>
              <a:pathLst>
                <a:path w="565150" h="323215">
                  <a:moveTo>
                    <a:pt x="427227" y="0"/>
                  </a:moveTo>
                  <a:lnTo>
                    <a:pt x="472733" y="5329"/>
                  </a:lnTo>
                  <a:lnTo>
                    <a:pt x="508666" y="21320"/>
                  </a:lnTo>
                  <a:lnTo>
                    <a:pt x="535027" y="47973"/>
                  </a:lnTo>
                  <a:lnTo>
                    <a:pt x="551815" y="85293"/>
                  </a:lnTo>
                  <a:lnTo>
                    <a:pt x="499872" y="95834"/>
                  </a:lnTo>
                  <a:lnTo>
                    <a:pt x="488537" y="75655"/>
                  </a:lnTo>
                  <a:lnTo>
                    <a:pt x="473011" y="61240"/>
                  </a:lnTo>
                  <a:lnTo>
                    <a:pt x="453294" y="52591"/>
                  </a:lnTo>
                  <a:lnTo>
                    <a:pt x="429387" y="49707"/>
                  </a:lnTo>
                  <a:lnTo>
                    <a:pt x="416980" y="50336"/>
                  </a:lnTo>
                  <a:lnTo>
                    <a:pt x="380622" y="65264"/>
                  </a:lnTo>
                  <a:lnTo>
                    <a:pt x="371728" y="87299"/>
                  </a:lnTo>
                  <a:lnTo>
                    <a:pt x="374274" y="99892"/>
                  </a:lnTo>
                  <a:lnTo>
                    <a:pt x="381904" y="109951"/>
                  </a:lnTo>
                  <a:lnTo>
                    <a:pt x="394606" y="117480"/>
                  </a:lnTo>
                  <a:lnTo>
                    <a:pt x="412369" y="122478"/>
                  </a:lnTo>
                  <a:lnTo>
                    <a:pt x="469646" y="133095"/>
                  </a:lnTo>
                  <a:lnTo>
                    <a:pt x="511317" y="145394"/>
                  </a:lnTo>
                  <a:lnTo>
                    <a:pt x="541083" y="165009"/>
                  </a:lnTo>
                  <a:lnTo>
                    <a:pt x="558942" y="191937"/>
                  </a:lnTo>
                  <a:lnTo>
                    <a:pt x="564896" y="226174"/>
                  </a:lnTo>
                  <a:lnTo>
                    <a:pt x="562681" y="246874"/>
                  </a:lnTo>
                  <a:lnTo>
                    <a:pt x="544964" y="281877"/>
                  </a:lnTo>
                  <a:lnTo>
                    <a:pt x="510268" y="307761"/>
                  </a:lnTo>
                  <a:lnTo>
                    <a:pt x="463544" y="321001"/>
                  </a:lnTo>
                  <a:lnTo>
                    <a:pt x="435991" y="322656"/>
                  </a:lnTo>
                  <a:lnTo>
                    <a:pt x="386601" y="316729"/>
                  </a:lnTo>
                  <a:lnTo>
                    <a:pt x="347583" y="298950"/>
                  </a:lnTo>
                  <a:lnTo>
                    <a:pt x="318922" y="269319"/>
                  </a:lnTo>
                  <a:lnTo>
                    <a:pt x="300609" y="227837"/>
                  </a:lnTo>
                  <a:lnTo>
                    <a:pt x="354838" y="217284"/>
                  </a:lnTo>
                  <a:lnTo>
                    <a:pt x="365885" y="241637"/>
                  </a:lnTo>
                  <a:lnTo>
                    <a:pt x="384159" y="259032"/>
                  </a:lnTo>
                  <a:lnTo>
                    <a:pt x="409648" y="269469"/>
                  </a:lnTo>
                  <a:lnTo>
                    <a:pt x="442341" y="272948"/>
                  </a:lnTo>
                  <a:lnTo>
                    <a:pt x="455199" y="272233"/>
                  </a:lnTo>
                  <a:lnTo>
                    <a:pt x="494605" y="255247"/>
                  </a:lnTo>
                  <a:lnTo>
                    <a:pt x="504571" y="229958"/>
                  </a:lnTo>
                  <a:lnTo>
                    <a:pt x="501715" y="216438"/>
                  </a:lnTo>
                  <a:lnTo>
                    <a:pt x="493156" y="205576"/>
                  </a:lnTo>
                  <a:lnTo>
                    <a:pt x="478907" y="197374"/>
                  </a:lnTo>
                  <a:lnTo>
                    <a:pt x="458977" y="191833"/>
                  </a:lnTo>
                  <a:lnTo>
                    <a:pt x="396875" y="180022"/>
                  </a:lnTo>
                  <a:lnTo>
                    <a:pt x="378755" y="175455"/>
                  </a:lnTo>
                  <a:lnTo>
                    <a:pt x="335661" y="150837"/>
                  </a:lnTo>
                  <a:lnTo>
                    <a:pt x="313997" y="110002"/>
                  </a:lnTo>
                  <a:lnTo>
                    <a:pt x="312547" y="92824"/>
                  </a:lnTo>
                  <a:lnTo>
                    <a:pt x="314501" y="73771"/>
                  </a:lnTo>
                  <a:lnTo>
                    <a:pt x="343916" y="26530"/>
                  </a:lnTo>
                  <a:lnTo>
                    <a:pt x="380380" y="6630"/>
                  </a:lnTo>
                  <a:lnTo>
                    <a:pt x="402512" y="1657"/>
                  </a:lnTo>
                  <a:lnTo>
                    <a:pt x="427227" y="0"/>
                  </a:lnTo>
                  <a:close/>
                </a:path>
                <a:path w="565150" h="323215">
                  <a:moveTo>
                    <a:pt x="142367" y="0"/>
                  </a:moveTo>
                  <a:lnTo>
                    <a:pt x="197135" y="10448"/>
                  </a:lnTo>
                  <a:lnTo>
                    <a:pt x="239902" y="41795"/>
                  </a:lnTo>
                  <a:lnTo>
                    <a:pt x="267779" y="95107"/>
                  </a:lnTo>
                  <a:lnTo>
                    <a:pt x="277749" y="171450"/>
                  </a:lnTo>
                  <a:lnTo>
                    <a:pt x="63373" y="171450"/>
                  </a:lnTo>
                  <a:lnTo>
                    <a:pt x="65012" y="198265"/>
                  </a:lnTo>
                  <a:lnTo>
                    <a:pt x="78053" y="238188"/>
                  </a:lnTo>
                  <a:lnTo>
                    <a:pt x="116189" y="267531"/>
                  </a:lnTo>
                  <a:lnTo>
                    <a:pt x="144399" y="272948"/>
                  </a:lnTo>
                  <a:lnTo>
                    <a:pt x="168763" y="269319"/>
                  </a:lnTo>
                  <a:lnTo>
                    <a:pt x="189483" y="258433"/>
                  </a:lnTo>
                  <a:lnTo>
                    <a:pt x="206585" y="240292"/>
                  </a:lnTo>
                  <a:lnTo>
                    <a:pt x="220091" y="214896"/>
                  </a:lnTo>
                  <a:lnTo>
                    <a:pt x="272669" y="225221"/>
                  </a:lnTo>
                  <a:lnTo>
                    <a:pt x="254381" y="265909"/>
                  </a:lnTo>
                  <a:lnTo>
                    <a:pt x="224663" y="296748"/>
                  </a:lnTo>
                  <a:lnTo>
                    <a:pt x="185975" y="316179"/>
                  </a:lnTo>
                  <a:lnTo>
                    <a:pt x="141097" y="322656"/>
                  </a:lnTo>
                  <a:lnTo>
                    <a:pt x="110998" y="319891"/>
                  </a:lnTo>
                  <a:lnTo>
                    <a:pt x="59944" y="297774"/>
                  </a:lnTo>
                  <a:lnTo>
                    <a:pt x="21913" y="254621"/>
                  </a:lnTo>
                  <a:lnTo>
                    <a:pt x="2430" y="196872"/>
                  </a:lnTo>
                  <a:lnTo>
                    <a:pt x="0" y="162928"/>
                  </a:lnTo>
                  <a:lnTo>
                    <a:pt x="2526" y="128357"/>
                  </a:lnTo>
                  <a:lnTo>
                    <a:pt x="22770" y="69479"/>
                  </a:lnTo>
                  <a:lnTo>
                    <a:pt x="62089" y="25406"/>
                  </a:lnTo>
                  <a:lnTo>
                    <a:pt x="113004" y="2822"/>
                  </a:lnTo>
                  <a:lnTo>
                    <a:pt x="142367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562468" y="6183719"/>
            <a:ext cx="1010919" cy="426720"/>
            <a:chOff x="7562468" y="6183719"/>
            <a:chExt cx="1010919" cy="42672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507" y="6235509"/>
              <a:ext cx="154813" cy="2333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68564" y="6189815"/>
              <a:ext cx="263525" cy="414655"/>
            </a:xfrm>
            <a:custGeom>
              <a:avLst/>
              <a:gdLst/>
              <a:ahLst/>
              <a:cxnLst/>
              <a:rect l="l" t="t" r="r" b="b"/>
              <a:pathLst>
                <a:path w="263525" h="414654">
                  <a:moveTo>
                    <a:pt x="140461" y="0"/>
                  </a:moveTo>
                  <a:lnTo>
                    <a:pt x="190357" y="11431"/>
                  </a:lnTo>
                  <a:lnTo>
                    <a:pt x="229488" y="45732"/>
                  </a:lnTo>
                  <a:lnTo>
                    <a:pt x="254698" y="97169"/>
                  </a:lnTo>
                  <a:lnTo>
                    <a:pt x="263143" y="160007"/>
                  </a:lnTo>
                  <a:lnTo>
                    <a:pt x="260979" y="195171"/>
                  </a:lnTo>
                  <a:lnTo>
                    <a:pt x="243695" y="254340"/>
                  </a:lnTo>
                  <a:lnTo>
                    <a:pt x="210004" y="297731"/>
                  </a:lnTo>
                  <a:lnTo>
                    <a:pt x="165288" y="319886"/>
                  </a:lnTo>
                  <a:lnTo>
                    <a:pt x="139191" y="322656"/>
                  </a:lnTo>
                  <a:lnTo>
                    <a:pt x="111974" y="319362"/>
                  </a:lnTo>
                  <a:lnTo>
                    <a:pt x="89376" y="309483"/>
                  </a:lnTo>
                  <a:lnTo>
                    <a:pt x="71397" y="293016"/>
                  </a:lnTo>
                  <a:lnTo>
                    <a:pt x="58038" y="269963"/>
                  </a:lnTo>
                  <a:lnTo>
                    <a:pt x="58038" y="414032"/>
                  </a:lnTo>
                  <a:lnTo>
                    <a:pt x="0" y="414032"/>
                  </a:lnTo>
                  <a:lnTo>
                    <a:pt x="0" y="8026"/>
                  </a:lnTo>
                  <a:lnTo>
                    <a:pt x="53593" y="8026"/>
                  </a:lnTo>
                  <a:lnTo>
                    <a:pt x="53593" y="65481"/>
                  </a:lnTo>
                  <a:lnTo>
                    <a:pt x="66952" y="36829"/>
                  </a:lnTo>
                  <a:lnTo>
                    <a:pt x="85883" y="16367"/>
                  </a:lnTo>
                  <a:lnTo>
                    <a:pt x="110386" y="4091"/>
                  </a:lnTo>
                  <a:lnTo>
                    <a:pt x="140461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441" y="6319151"/>
              <a:ext cx="176656" cy="798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14461" y="6197841"/>
              <a:ext cx="266700" cy="306705"/>
            </a:xfrm>
            <a:custGeom>
              <a:avLst/>
              <a:gdLst/>
              <a:ahLst/>
              <a:cxnLst/>
              <a:rect l="l" t="t" r="r" b="b"/>
              <a:pathLst>
                <a:path w="266700" h="306704">
                  <a:moveTo>
                    <a:pt x="0" y="0"/>
                  </a:moveTo>
                  <a:lnTo>
                    <a:pt x="61214" y="0"/>
                  </a:lnTo>
                  <a:lnTo>
                    <a:pt x="138684" y="239623"/>
                  </a:lnTo>
                  <a:lnTo>
                    <a:pt x="215392" y="0"/>
                  </a:lnTo>
                  <a:lnTo>
                    <a:pt x="266700" y="0"/>
                  </a:lnTo>
                  <a:lnTo>
                    <a:pt x="163322" y="306590"/>
                  </a:lnTo>
                  <a:lnTo>
                    <a:pt x="106680" y="30659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805" y="6349542"/>
              <a:ext cx="157734" cy="1216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98560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40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4" y="28828"/>
                  </a:lnTo>
                  <a:lnTo>
                    <a:pt x="255714" y="67632"/>
                  </a:lnTo>
                  <a:lnTo>
                    <a:pt x="262509" y="126390"/>
                  </a:lnTo>
                  <a:lnTo>
                    <a:pt x="262509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2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0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4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180701" y="6182817"/>
            <a:ext cx="471170" cy="335915"/>
            <a:chOff x="10180701" y="6182817"/>
            <a:chExt cx="471170" cy="33591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7208" y="6230746"/>
              <a:ext cx="161925" cy="904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186797" y="6188913"/>
              <a:ext cx="459105" cy="323850"/>
            </a:xfrm>
            <a:custGeom>
              <a:avLst/>
              <a:gdLst/>
              <a:ahLst/>
              <a:cxnLst/>
              <a:rect l="l" t="t" r="r" b="b"/>
              <a:pathLst>
                <a:path w="459104" h="323850">
                  <a:moveTo>
                    <a:pt x="323342" y="901"/>
                  </a:moveTo>
                  <a:lnTo>
                    <a:pt x="378110" y="11350"/>
                  </a:lnTo>
                  <a:lnTo>
                    <a:pt x="420877" y="42697"/>
                  </a:lnTo>
                  <a:lnTo>
                    <a:pt x="448754" y="96008"/>
                  </a:lnTo>
                  <a:lnTo>
                    <a:pt x="458724" y="172351"/>
                  </a:lnTo>
                  <a:lnTo>
                    <a:pt x="244348" y="172351"/>
                  </a:lnTo>
                  <a:lnTo>
                    <a:pt x="245987" y="199166"/>
                  </a:lnTo>
                  <a:lnTo>
                    <a:pt x="259028" y="239090"/>
                  </a:lnTo>
                  <a:lnTo>
                    <a:pt x="297164" y="268433"/>
                  </a:lnTo>
                  <a:lnTo>
                    <a:pt x="325374" y="273850"/>
                  </a:lnTo>
                  <a:lnTo>
                    <a:pt x="349738" y="270221"/>
                  </a:lnTo>
                  <a:lnTo>
                    <a:pt x="370458" y="259335"/>
                  </a:lnTo>
                  <a:lnTo>
                    <a:pt x="387560" y="241194"/>
                  </a:lnTo>
                  <a:lnTo>
                    <a:pt x="401066" y="215798"/>
                  </a:lnTo>
                  <a:lnTo>
                    <a:pt x="453644" y="226123"/>
                  </a:lnTo>
                  <a:lnTo>
                    <a:pt x="435355" y="266811"/>
                  </a:lnTo>
                  <a:lnTo>
                    <a:pt x="405637" y="297649"/>
                  </a:lnTo>
                  <a:lnTo>
                    <a:pt x="366950" y="317080"/>
                  </a:lnTo>
                  <a:lnTo>
                    <a:pt x="322072" y="323557"/>
                  </a:lnTo>
                  <a:lnTo>
                    <a:pt x="291973" y="320793"/>
                  </a:lnTo>
                  <a:lnTo>
                    <a:pt x="240919" y="298676"/>
                  </a:lnTo>
                  <a:lnTo>
                    <a:pt x="202888" y="255523"/>
                  </a:lnTo>
                  <a:lnTo>
                    <a:pt x="183405" y="197774"/>
                  </a:lnTo>
                  <a:lnTo>
                    <a:pt x="180975" y="163829"/>
                  </a:lnTo>
                  <a:lnTo>
                    <a:pt x="183501" y="129259"/>
                  </a:lnTo>
                  <a:lnTo>
                    <a:pt x="203745" y="70380"/>
                  </a:lnTo>
                  <a:lnTo>
                    <a:pt x="243064" y="26308"/>
                  </a:lnTo>
                  <a:lnTo>
                    <a:pt x="293979" y="3723"/>
                  </a:lnTo>
                  <a:lnTo>
                    <a:pt x="323342" y="901"/>
                  </a:lnTo>
                  <a:close/>
                </a:path>
                <a:path w="459104" h="323850">
                  <a:moveTo>
                    <a:pt x="132842" y="0"/>
                  </a:moveTo>
                  <a:lnTo>
                    <a:pt x="137286" y="0"/>
                  </a:lnTo>
                  <a:lnTo>
                    <a:pt x="145414" y="634"/>
                  </a:lnTo>
                  <a:lnTo>
                    <a:pt x="157099" y="1892"/>
                  </a:lnTo>
                  <a:lnTo>
                    <a:pt x="157099" y="56857"/>
                  </a:lnTo>
                  <a:lnTo>
                    <a:pt x="141604" y="56857"/>
                  </a:lnTo>
                  <a:lnTo>
                    <a:pt x="124795" y="58515"/>
                  </a:lnTo>
                  <a:lnTo>
                    <a:pt x="83057" y="83362"/>
                  </a:lnTo>
                  <a:lnTo>
                    <a:pt x="60180" y="131549"/>
                  </a:lnTo>
                  <a:lnTo>
                    <a:pt x="58038" y="151358"/>
                  </a:lnTo>
                  <a:lnTo>
                    <a:pt x="58038" y="315518"/>
                  </a:lnTo>
                  <a:lnTo>
                    <a:pt x="0" y="315518"/>
                  </a:lnTo>
                  <a:lnTo>
                    <a:pt x="0" y="8928"/>
                  </a:lnTo>
                  <a:lnTo>
                    <a:pt x="52324" y="8928"/>
                  </a:lnTo>
                  <a:lnTo>
                    <a:pt x="52324" y="77685"/>
                  </a:lnTo>
                  <a:lnTo>
                    <a:pt x="58273" y="56250"/>
                  </a:lnTo>
                  <a:lnTo>
                    <a:pt x="85598" y="15443"/>
                  </a:lnTo>
                  <a:lnTo>
                    <a:pt x="120745" y="966"/>
                  </a:lnTo>
                  <a:lnTo>
                    <a:pt x="13284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07136" y="94488"/>
            <a:ext cx="11485245" cy="6605270"/>
            <a:chOff x="707136" y="94488"/>
            <a:chExt cx="11485245" cy="660527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1600" y="94488"/>
              <a:ext cx="10134600" cy="577291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7136" y="5867399"/>
              <a:ext cx="11485245" cy="832485"/>
            </a:xfrm>
            <a:custGeom>
              <a:avLst/>
              <a:gdLst/>
              <a:ahLst/>
              <a:cxnLst/>
              <a:rect l="l" t="t" r="r" b="b"/>
              <a:pathLst>
                <a:path w="11485245" h="832484">
                  <a:moveTo>
                    <a:pt x="11484864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11484864" y="832104"/>
                  </a:lnTo>
                  <a:lnTo>
                    <a:pt x="114848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5586" y="6100635"/>
              <a:ext cx="6952615" cy="535940"/>
            </a:xfrm>
            <a:custGeom>
              <a:avLst/>
              <a:gdLst/>
              <a:ahLst/>
              <a:cxnLst/>
              <a:rect l="l" t="t" r="r" b="b"/>
              <a:pathLst>
                <a:path w="6952615" h="535940">
                  <a:moveTo>
                    <a:pt x="268414" y="10363"/>
                  </a:moveTo>
                  <a:lnTo>
                    <a:pt x="265684" y="7632"/>
                  </a:lnTo>
                  <a:lnTo>
                    <a:pt x="2730" y="7632"/>
                  </a:lnTo>
                  <a:lnTo>
                    <a:pt x="0" y="10363"/>
                  </a:lnTo>
                  <a:lnTo>
                    <a:pt x="0" y="427240"/>
                  </a:lnTo>
                  <a:lnTo>
                    <a:pt x="2730" y="429971"/>
                  </a:lnTo>
                  <a:lnTo>
                    <a:pt x="71755" y="429971"/>
                  </a:lnTo>
                  <a:lnTo>
                    <a:pt x="74485" y="427240"/>
                  </a:lnTo>
                  <a:lnTo>
                    <a:pt x="74485" y="417779"/>
                  </a:lnTo>
                  <a:lnTo>
                    <a:pt x="74485" y="241566"/>
                  </a:lnTo>
                  <a:lnTo>
                    <a:pt x="232346" y="241566"/>
                  </a:lnTo>
                  <a:lnTo>
                    <a:pt x="235077" y="238836"/>
                  </a:lnTo>
                  <a:lnTo>
                    <a:pt x="235077" y="180098"/>
                  </a:lnTo>
                  <a:lnTo>
                    <a:pt x="232346" y="177368"/>
                  </a:lnTo>
                  <a:lnTo>
                    <a:pt x="74485" y="177368"/>
                  </a:lnTo>
                  <a:lnTo>
                    <a:pt x="74485" y="75641"/>
                  </a:lnTo>
                  <a:lnTo>
                    <a:pt x="265684" y="75641"/>
                  </a:lnTo>
                  <a:lnTo>
                    <a:pt x="268414" y="72910"/>
                  </a:lnTo>
                  <a:lnTo>
                    <a:pt x="268414" y="19824"/>
                  </a:lnTo>
                  <a:lnTo>
                    <a:pt x="268414" y="10363"/>
                  </a:lnTo>
                  <a:close/>
                </a:path>
                <a:path w="6952615" h="535940">
                  <a:moveTo>
                    <a:pt x="380034" y="113995"/>
                  </a:moveTo>
                  <a:lnTo>
                    <a:pt x="377367" y="111264"/>
                  </a:lnTo>
                  <a:lnTo>
                    <a:pt x="312483" y="111264"/>
                  </a:lnTo>
                  <a:lnTo>
                    <a:pt x="309753" y="113995"/>
                  </a:lnTo>
                  <a:lnTo>
                    <a:pt x="309753" y="427240"/>
                  </a:lnTo>
                  <a:lnTo>
                    <a:pt x="312483" y="429971"/>
                  </a:lnTo>
                  <a:lnTo>
                    <a:pt x="377367" y="429971"/>
                  </a:lnTo>
                  <a:lnTo>
                    <a:pt x="380034" y="427240"/>
                  </a:lnTo>
                  <a:lnTo>
                    <a:pt x="380034" y="417779"/>
                  </a:lnTo>
                  <a:lnTo>
                    <a:pt x="380034" y="123456"/>
                  </a:lnTo>
                  <a:lnTo>
                    <a:pt x="380034" y="113995"/>
                  </a:lnTo>
                  <a:close/>
                </a:path>
                <a:path w="6952615" h="535940">
                  <a:moveTo>
                    <a:pt x="381558" y="10363"/>
                  </a:moveTo>
                  <a:lnTo>
                    <a:pt x="378891" y="7632"/>
                  </a:lnTo>
                  <a:lnTo>
                    <a:pt x="310388" y="7632"/>
                  </a:lnTo>
                  <a:lnTo>
                    <a:pt x="307657" y="10363"/>
                  </a:lnTo>
                  <a:lnTo>
                    <a:pt x="307657" y="80340"/>
                  </a:lnTo>
                  <a:lnTo>
                    <a:pt x="310388" y="83070"/>
                  </a:lnTo>
                  <a:lnTo>
                    <a:pt x="378891" y="83070"/>
                  </a:lnTo>
                  <a:lnTo>
                    <a:pt x="381558" y="80340"/>
                  </a:lnTo>
                  <a:lnTo>
                    <a:pt x="381558" y="70878"/>
                  </a:lnTo>
                  <a:lnTo>
                    <a:pt x="381558" y="19824"/>
                  </a:lnTo>
                  <a:lnTo>
                    <a:pt x="381558" y="10363"/>
                  </a:lnTo>
                  <a:close/>
                </a:path>
                <a:path w="6952615" h="535940">
                  <a:moveTo>
                    <a:pt x="709599" y="247535"/>
                  </a:moveTo>
                  <a:lnTo>
                    <a:pt x="707313" y="198501"/>
                  </a:lnTo>
                  <a:lnTo>
                    <a:pt x="694359" y="154647"/>
                  </a:lnTo>
                  <a:lnTo>
                    <a:pt x="694105" y="154368"/>
                  </a:lnTo>
                  <a:lnTo>
                    <a:pt x="693851" y="153847"/>
                  </a:lnTo>
                  <a:lnTo>
                    <a:pt x="686358" y="143370"/>
                  </a:lnTo>
                  <a:lnTo>
                    <a:pt x="686231" y="143116"/>
                  </a:lnTo>
                  <a:lnTo>
                    <a:pt x="685977" y="142887"/>
                  </a:lnTo>
                  <a:lnTo>
                    <a:pt x="685850" y="142671"/>
                  </a:lnTo>
                  <a:lnTo>
                    <a:pt x="675690" y="132257"/>
                  </a:lnTo>
                  <a:lnTo>
                    <a:pt x="663625" y="122466"/>
                  </a:lnTo>
                  <a:lnTo>
                    <a:pt x="652246" y="115443"/>
                  </a:lnTo>
                  <a:lnTo>
                    <a:pt x="650671" y="114465"/>
                  </a:lnTo>
                  <a:lnTo>
                    <a:pt x="650417" y="114274"/>
                  </a:lnTo>
                  <a:lnTo>
                    <a:pt x="650163" y="114122"/>
                  </a:lnTo>
                  <a:lnTo>
                    <a:pt x="649782" y="113995"/>
                  </a:lnTo>
                  <a:lnTo>
                    <a:pt x="635431" y="108280"/>
                  </a:lnTo>
                  <a:lnTo>
                    <a:pt x="600252" y="103276"/>
                  </a:lnTo>
                  <a:lnTo>
                    <a:pt x="585647" y="104228"/>
                  </a:lnTo>
                  <a:lnTo>
                    <a:pt x="585012" y="104292"/>
                  </a:lnTo>
                  <a:lnTo>
                    <a:pt x="571169" y="107213"/>
                  </a:lnTo>
                  <a:lnTo>
                    <a:pt x="570534" y="107378"/>
                  </a:lnTo>
                  <a:lnTo>
                    <a:pt x="557834" y="112471"/>
                  </a:lnTo>
                  <a:lnTo>
                    <a:pt x="557453" y="112585"/>
                  </a:lnTo>
                  <a:lnTo>
                    <a:pt x="524052" y="141084"/>
                  </a:lnTo>
                  <a:lnTo>
                    <a:pt x="520115" y="147320"/>
                  </a:lnTo>
                  <a:lnTo>
                    <a:pt x="520115" y="123456"/>
                  </a:lnTo>
                  <a:lnTo>
                    <a:pt x="520115" y="113995"/>
                  </a:lnTo>
                  <a:lnTo>
                    <a:pt x="517321" y="111264"/>
                  </a:lnTo>
                  <a:lnTo>
                    <a:pt x="455726" y="111264"/>
                  </a:lnTo>
                  <a:lnTo>
                    <a:pt x="453059" y="113995"/>
                  </a:lnTo>
                  <a:lnTo>
                    <a:pt x="453059" y="427240"/>
                  </a:lnTo>
                  <a:lnTo>
                    <a:pt x="455726" y="429971"/>
                  </a:lnTo>
                  <a:lnTo>
                    <a:pt x="520623" y="429971"/>
                  </a:lnTo>
                  <a:lnTo>
                    <a:pt x="523290" y="427240"/>
                  </a:lnTo>
                  <a:lnTo>
                    <a:pt x="523290" y="417791"/>
                  </a:lnTo>
                  <a:lnTo>
                    <a:pt x="523328" y="256044"/>
                  </a:lnTo>
                  <a:lnTo>
                    <a:pt x="534974" y="203720"/>
                  </a:lnTo>
                  <a:lnTo>
                    <a:pt x="566470" y="172618"/>
                  </a:lnTo>
                  <a:lnTo>
                    <a:pt x="593394" y="166725"/>
                  </a:lnTo>
                  <a:lnTo>
                    <a:pt x="603427" y="167589"/>
                  </a:lnTo>
                  <a:lnTo>
                    <a:pt x="638543" y="198069"/>
                  </a:lnTo>
                  <a:lnTo>
                    <a:pt x="642416" y="228612"/>
                  </a:lnTo>
                  <a:lnTo>
                    <a:pt x="642416" y="427240"/>
                  </a:lnTo>
                  <a:lnTo>
                    <a:pt x="645083" y="429971"/>
                  </a:lnTo>
                  <a:lnTo>
                    <a:pt x="706932" y="429971"/>
                  </a:lnTo>
                  <a:lnTo>
                    <a:pt x="709599" y="427240"/>
                  </a:lnTo>
                  <a:lnTo>
                    <a:pt x="709599" y="417779"/>
                  </a:lnTo>
                  <a:lnTo>
                    <a:pt x="709599" y="247535"/>
                  </a:lnTo>
                  <a:close/>
                </a:path>
                <a:path w="6952615" h="535940">
                  <a:moveTo>
                    <a:pt x="1037513" y="425462"/>
                  </a:moveTo>
                  <a:lnTo>
                    <a:pt x="1036370" y="417842"/>
                  </a:lnTo>
                  <a:lnTo>
                    <a:pt x="1032560" y="392442"/>
                  </a:lnTo>
                  <a:lnTo>
                    <a:pt x="1031163" y="364502"/>
                  </a:lnTo>
                  <a:lnTo>
                    <a:pt x="1031036" y="236232"/>
                  </a:lnTo>
                  <a:lnTo>
                    <a:pt x="1026972" y="189242"/>
                  </a:lnTo>
                  <a:lnTo>
                    <a:pt x="1014907" y="152412"/>
                  </a:lnTo>
                  <a:lnTo>
                    <a:pt x="1009319" y="143522"/>
                  </a:lnTo>
                  <a:lnTo>
                    <a:pt x="1009065" y="143522"/>
                  </a:lnTo>
                  <a:lnTo>
                    <a:pt x="1008811" y="142252"/>
                  </a:lnTo>
                  <a:lnTo>
                    <a:pt x="1002334" y="134632"/>
                  </a:lnTo>
                  <a:lnTo>
                    <a:pt x="1001699" y="134632"/>
                  </a:lnTo>
                  <a:lnTo>
                    <a:pt x="1001445" y="133362"/>
                  </a:lnTo>
                  <a:lnTo>
                    <a:pt x="985443" y="121932"/>
                  </a:lnTo>
                  <a:lnTo>
                    <a:pt x="985062" y="120662"/>
                  </a:lnTo>
                  <a:lnTo>
                    <a:pt x="984046" y="120662"/>
                  </a:lnTo>
                  <a:lnTo>
                    <a:pt x="972210" y="115582"/>
                  </a:lnTo>
                  <a:lnTo>
                    <a:pt x="963345" y="111772"/>
                  </a:lnTo>
                  <a:lnTo>
                    <a:pt x="963104" y="111772"/>
                  </a:lnTo>
                  <a:lnTo>
                    <a:pt x="963104" y="292112"/>
                  </a:lnTo>
                  <a:lnTo>
                    <a:pt x="961694" y="308622"/>
                  </a:lnTo>
                  <a:lnTo>
                    <a:pt x="939723" y="353072"/>
                  </a:lnTo>
                  <a:lnTo>
                    <a:pt x="897813" y="377202"/>
                  </a:lnTo>
                  <a:lnTo>
                    <a:pt x="880414" y="379742"/>
                  </a:lnTo>
                  <a:lnTo>
                    <a:pt x="867968" y="378472"/>
                  </a:lnTo>
                  <a:lnTo>
                    <a:pt x="832916" y="354342"/>
                  </a:lnTo>
                  <a:lnTo>
                    <a:pt x="829868" y="339102"/>
                  </a:lnTo>
                  <a:lnTo>
                    <a:pt x="831392" y="326402"/>
                  </a:lnTo>
                  <a:lnTo>
                    <a:pt x="869111" y="290842"/>
                  </a:lnTo>
                  <a:lnTo>
                    <a:pt x="907338" y="283222"/>
                  </a:lnTo>
                  <a:lnTo>
                    <a:pt x="947724" y="281952"/>
                  </a:lnTo>
                  <a:lnTo>
                    <a:pt x="963104" y="292112"/>
                  </a:lnTo>
                  <a:lnTo>
                    <a:pt x="963104" y="111772"/>
                  </a:lnTo>
                  <a:lnTo>
                    <a:pt x="962964" y="111772"/>
                  </a:lnTo>
                  <a:lnTo>
                    <a:pt x="937437" y="105422"/>
                  </a:lnTo>
                  <a:lnTo>
                    <a:pt x="936802" y="105422"/>
                  </a:lnTo>
                  <a:lnTo>
                    <a:pt x="906322" y="104152"/>
                  </a:lnTo>
                  <a:lnTo>
                    <a:pt x="877239" y="105422"/>
                  </a:lnTo>
                  <a:lnTo>
                    <a:pt x="852220" y="109232"/>
                  </a:lnTo>
                  <a:lnTo>
                    <a:pt x="851585" y="109232"/>
                  </a:lnTo>
                  <a:lnTo>
                    <a:pt x="851331" y="110502"/>
                  </a:lnTo>
                  <a:lnTo>
                    <a:pt x="829106" y="116852"/>
                  </a:lnTo>
                  <a:lnTo>
                    <a:pt x="828725" y="116852"/>
                  </a:lnTo>
                  <a:lnTo>
                    <a:pt x="828471" y="118122"/>
                  </a:lnTo>
                  <a:lnTo>
                    <a:pt x="809802" y="128282"/>
                  </a:lnTo>
                  <a:lnTo>
                    <a:pt x="808786" y="128282"/>
                  </a:lnTo>
                  <a:lnTo>
                    <a:pt x="793292" y="140982"/>
                  </a:lnTo>
                  <a:lnTo>
                    <a:pt x="793038" y="140982"/>
                  </a:lnTo>
                  <a:lnTo>
                    <a:pt x="792657" y="142252"/>
                  </a:lnTo>
                  <a:lnTo>
                    <a:pt x="780211" y="157492"/>
                  </a:lnTo>
                  <a:lnTo>
                    <a:pt x="779703" y="158762"/>
                  </a:lnTo>
                  <a:lnTo>
                    <a:pt x="779576" y="158762"/>
                  </a:lnTo>
                  <a:lnTo>
                    <a:pt x="770559" y="177812"/>
                  </a:lnTo>
                  <a:lnTo>
                    <a:pt x="770178" y="179082"/>
                  </a:lnTo>
                  <a:lnTo>
                    <a:pt x="764463" y="200672"/>
                  </a:lnTo>
                  <a:lnTo>
                    <a:pt x="764082" y="201942"/>
                  </a:lnTo>
                  <a:lnTo>
                    <a:pt x="822629" y="217182"/>
                  </a:lnTo>
                  <a:lnTo>
                    <a:pt x="825550" y="217182"/>
                  </a:lnTo>
                  <a:lnTo>
                    <a:pt x="828471" y="214642"/>
                  </a:lnTo>
                  <a:lnTo>
                    <a:pt x="829360" y="212102"/>
                  </a:lnTo>
                  <a:lnTo>
                    <a:pt x="832027" y="203212"/>
                  </a:lnTo>
                  <a:lnTo>
                    <a:pt x="832789" y="200672"/>
                  </a:lnTo>
                  <a:lnTo>
                    <a:pt x="861237" y="170192"/>
                  </a:lnTo>
                  <a:lnTo>
                    <a:pt x="884732" y="163842"/>
                  </a:lnTo>
                  <a:lnTo>
                    <a:pt x="911910" y="163842"/>
                  </a:lnTo>
                  <a:lnTo>
                    <a:pt x="951407" y="180352"/>
                  </a:lnTo>
                  <a:lnTo>
                    <a:pt x="961821" y="217182"/>
                  </a:lnTo>
                  <a:lnTo>
                    <a:pt x="962075" y="223532"/>
                  </a:lnTo>
                  <a:lnTo>
                    <a:pt x="912291" y="223532"/>
                  </a:lnTo>
                  <a:lnTo>
                    <a:pt x="891336" y="224802"/>
                  </a:lnTo>
                  <a:lnTo>
                    <a:pt x="837615" y="234962"/>
                  </a:lnTo>
                  <a:lnTo>
                    <a:pt x="798499" y="255282"/>
                  </a:lnTo>
                  <a:lnTo>
                    <a:pt x="766876" y="292112"/>
                  </a:lnTo>
                  <a:lnTo>
                    <a:pt x="756386" y="336562"/>
                  </a:lnTo>
                  <a:lnTo>
                    <a:pt x="756437" y="339102"/>
                  </a:lnTo>
                  <a:lnTo>
                    <a:pt x="757986" y="356882"/>
                  </a:lnTo>
                  <a:lnTo>
                    <a:pt x="758113" y="358152"/>
                  </a:lnTo>
                  <a:lnTo>
                    <a:pt x="763828" y="375932"/>
                  </a:lnTo>
                  <a:lnTo>
                    <a:pt x="764082" y="377202"/>
                  </a:lnTo>
                  <a:lnTo>
                    <a:pt x="773099" y="392442"/>
                  </a:lnTo>
                  <a:lnTo>
                    <a:pt x="773226" y="393712"/>
                  </a:lnTo>
                  <a:lnTo>
                    <a:pt x="773480" y="393712"/>
                  </a:lnTo>
                  <a:lnTo>
                    <a:pt x="786053" y="408952"/>
                  </a:lnTo>
                  <a:lnTo>
                    <a:pt x="787069" y="408952"/>
                  </a:lnTo>
                  <a:lnTo>
                    <a:pt x="802690" y="421652"/>
                  </a:lnTo>
                  <a:lnTo>
                    <a:pt x="803325" y="421652"/>
                  </a:lnTo>
                  <a:lnTo>
                    <a:pt x="803833" y="422922"/>
                  </a:lnTo>
                  <a:lnTo>
                    <a:pt x="822629" y="431812"/>
                  </a:lnTo>
                  <a:lnTo>
                    <a:pt x="823010" y="431812"/>
                  </a:lnTo>
                  <a:lnTo>
                    <a:pt x="844981" y="436892"/>
                  </a:lnTo>
                  <a:lnTo>
                    <a:pt x="845616" y="436892"/>
                  </a:lnTo>
                  <a:lnTo>
                    <a:pt x="871270" y="438162"/>
                  </a:lnTo>
                  <a:lnTo>
                    <a:pt x="890447" y="438162"/>
                  </a:lnTo>
                  <a:lnTo>
                    <a:pt x="907846" y="434352"/>
                  </a:lnTo>
                  <a:lnTo>
                    <a:pt x="922959" y="430542"/>
                  </a:lnTo>
                  <a:lnTo>
                    <a:pt x="923594" y="429272"/>
                  </a:lnTo>
                  <a:lnTo>
                    <a:pt x="923848" y="429272"/>
                  </a:lnTo>
                  <a:lnTo>
                    <a:pt x="929081" y="426732"/>
                  </a:lnTo>
                  <a:lnTo>
                    <a:pt x="936929" y="422922"/>
                  </a:lnTo>
                  <a:lnTo>
                    <a:pt x="937310" y="422922"/>
                  </a:lnTo>
                  <a:lnTo>
                    <a:pt x="949502" y="414032"/>
                  </a:lnTo>
                  <a:lnTo>
                    <a:pt x="950010" y="412762"/>
                  </a:lnTo>
                  <a:lnTo>
                    <a:pt x="950391" y="412762"/>
                  </a:lnTo>
                  <a:lnTo>
                    <a:pt x="960043" y="402602"/>
                  </a:lnTo>
                  <a:lnTo>
                    <a:pt x="960551" y="401332"/>
                  </a:lnTo>
                  <a:lnTo>
                    <a:pt x="960678" y="401332"/>
                  </a:lnTo>
                  <a:lnTo>
                    <a:pt x="965123" y="394982"/>
                  </a:lnTo>
                  <a:lnTo>
                    <a:pt x="965631" y="402602"/>
                  </a:lnTo>
                  <a:lnTo>
                    <a:pt x="967028" y="415302"/>
                  </a:lnTo>
                  <a:lnTo>
                    <a:pt x="969314" y="428002"/>
                  </a:lnTo>
                  <a:lnTo>
                    <a:pt x="971854" y="430542"/>
                  </a:lnTo>
                  <a:lnTo>
                    <a:pt x="1032941" y="430542"/>
                  </a:lnTo>
                  <a:lnTo>
                    <a:pt x="1034592" y="429272"/>
                  </a:lnTo>
                  <a:lnTo>
                    <a:pt x="1035735" y="428002"/>
                  </a:lnTo>
                  <a:lnTo>
                    <a:pt x="1037005" y="426732"/>
                  </a:lnTo>
                  <a:lnTo>
                    <a:pt x="1037513" y="425462"/>
                  </a:lnTo>
                  <a:close/>
                </a:path>
                <a:path w="6952615" h="535940">
                  <a:moveTo>
                    <a:pt x="1175562" y="10363"/>
                  </a:moveTo>
                  <a:lnTo>
                    <a:pt x="1172895" y="7632"/>
                  </a:lnTo>
                  <a:lnTo>
                    <a:pt x="1107998" y="7632"/>
                  </a:lnTo>
                  <a:lnTo>
                    <a:pt x="1105331" y="10363"/>
                  </a:lnTo>
                  <a:lnTo>
                    <a:pt x="1105331" y="427240"/>
                  </a:lnTo>
                  <a:lnTo>
                    <a:pt x="1107998" y="429971"/>
                  </a:lnTo>
                  <a:lnTo>
                    <a:pt x="1172895" y="429971"/>
                  </a:lnTo>
                  <a:lnTo>
                    <a:pt x="1175562" y="427240"/>
                  </a:lnTo>
                  <a:lnTo>
                    <a:pt x="1175562" y="417779"/>
                  </a:lnTo>
                  <a:lnTo>
                    <a:pt x="1175562" y="19824"/>
                  </a:lnTo>
                  <a:lnTo>
                    <a:pt x="1175562" y="10363"/>
                  </a:lnTo>
                  <a:close/>
                </a:path>
                <a:path w="6952615" h="535940">
                  <a:moveTo>
                    <a:pt x="1804974" y="10363"/>
                  </a:moveTo>
                  <a:lnTo>
                    <a:pt x="1802307" y="7632"/>
                  </a:lnTo>
                  <a:lnTo>
                    <a:pt x="1712899" y="7632"/>
                  </a:lnTo>
                  <a:lnTo>
                    <a:pt x="1710613" y="9258"/>
                  </a:lnTo>
                  <a:lnTo>
                    <a:pt x="1709724" y="11684"/>
                  </a:lnTo>
                  <a:lnTo>
                    <a:pt x="1601901" y="313867"/>
                  </a:lnTo>
                  <a:lnTo>
                    <a:pt x="1495120" y="19824"/>
                  </a:lnTo>
                  <a:lnTo>
                    <a:pt x="1491284" y="9245"/>
                  </a:lnTo>
                  <a:lnTo>
                    <a:pt x="1488998" y="7632"/>
                  </a:lnTo>
                  <a:lnTo>
                    <a:pt x="1398701" y="7632"/>
                  </a:lnTo>
                  <a:lnTo>
                    <a:pt x="1396034" y="10363"/>
                  </a:lnTo>
                  <a:lnTo>
                    <a:pt x="1396034" y="427240"/>
                  </a:lnTo>
                  <a:lnTo>
                    <a:pt x="1398701" y="429971"/>
                  </a:lnTo>
                  <a:lnTo>
                    <a:pt x="1459915" y="429971"/>
                  </a:lnTo>
                  <a:lnTo>
                    <a:pt x="1462709" y="427240"/>
                  </a:lnTo>
                  <a:lnTo>
                    <a:pt x="1462709" y="417779"/>
                  </a:lnTo>
                  <a:lnTo>
                    <a:pt x="1462709" y="112496"/>
                  </a:lnTo>
                  <a:lnTo>
                    <a:pt x="1571040" y="425869"/>
                  </a:lnTo>
                  <a:lnTo>
                    <a:pt x="1571802" y="428332"/>
                  </a:lnTo>
                  <a:lnTo>
                    <a:pt x="1574215" y="429971"/>
                  </a:lnTo>
                  <a:lnTo>
                    <a:pt x="1621713" y="429971"/>
                  </a:lnTo>
                  <a:lnTo>
                    <a:pt x="1623999" y="428320"/>
                  </a:lnTo>
                  <a:lnTo>
                    <a:pt x="1624888" y="425856"/>
                  </a:lnTo>
                  <a:lnTo>
                    <a:pt x="1627644" y="417779"/>
                  </a:lnTo>
                  <a:lnTo>
                    <a:pt x="1732076" y="112826"/>
                  </a:lnTo>
                  <a:lnTo>
                    <a:pt x="1732076" y="427240"/>
                  </a:lnTo>
                  <a:lnTo>
                    <a:pt x="1734743" y="429971"/>
                  </a:lnTo>
                  <a:lnTo>
                    <a:pt x="1802307" y="429971"/>
                  </a:lnTo>
                  <a:lnTo>
                    <a:pt x="1804974" y="427240"/>
                  </a:lnTo>
                  <a:lnTo>
                    <a:pt x="1804974" y="417779"/>
                  </a:lnTo>
                  <a:lnTo>
                    <a:pt x="1804974" y="19824"/>
                  </a:lnTo>
                  <a:lnTo>
                    <a:pt x="1804974" y="10363"/>
                  </a:lnTo>
                  <a:close/>
                </a:path>
                <a:path w="6952615" h="535940">
                  <a:moveTo>
                    <a:pt x="2154720" y="270167"/>
                  </a:moveTo>
                  <a:lnTo>
                    <a:pt x="2149373" y="220294"/>
                  </a:lnTo>
                  <a:lnTo>
                    <a:pt x="2133269" y="176872"/>
                  </a:lnTo>
                  <a:lnTo>
                    <a:pt x="2106218" y="140246"/>
                  </a:lnTo>
                  <a:lnTo>
                    <a:pt x="2080031" y="120319"/>
                  </a:lnTo>
                  <a:lnTo>
                    <a:pt x="2080031" y="268897"/>
                  </a:lnTo>
                  <a:lnTo>
                    <a:pt x="2080006" y="270167"/>
                  </a:lnTo>
                  <a:lnTo>
                    <a:pt x="2074722" y="318871"/>
                  </a:lnTo>
                  <a:lnTo>
                    <a:pt x="2048560" y="362381"/>
                  </a:lnTo>
                  <a:lnTo>
                    <a:pt x="2009698" y="376224"/>
                  </a:lnTo>
                  <a:lnTo>
                    <a:pt x="1995728" y="374827"/>
                  </a:lnTo>
                  <a:lnTo>
                    <a:pt x="1960803" y="352755"/>
                  </a:lnTo>
                  <a:lnTo>
                    <a:pt x="1941372" y="297675"/>
                  </a:lnTo>
                  <a:lnTo>
                    <a:pt x="1940128" y="270167"/>
                  </a:lnTo>
                  <a:lnTo>
                    <a:pt x="1940128" y="268897"/>
                  </a:lnTo>
                  <a:lnTo>
                    <a:pt x="1945436" y="220675"/>
                  </a:lnTo>
                  <a:lnTo>
                    <a:pt x="1971471" y="178371"/>
                  </a:lnTo>
                  <a:lnTo>
                    <a:pt x="2009190" y="165214"/>
                  </a:lnTo>
                  <a:lnTo>
                    <a:pt x="2022652" y="166598"/>
                  </a:lnTo>
                  <a:lnTo>
                    <a:pt x="2058212" y="188785"/>
                  </a:lnTo>
                  <a:lnTo>
                    <a:pt x="2078532" y="242481"/>
                  </a:lnTo>
                  <a:lnTo>
                    <a:pt x="2080031" y="268897"/>
                  </a:lnTo>
                  <a:lnTo>
                    <a:pt x="2080031" y="120319"/>
                  </a:lnTo>
                  <a:lnTo>
                    <a:pt x="2070811" y="115455"/>
                  </a:lnTo>
                  <a:lnTo>
                    <a:pt x="2070531" y="115303"/>
                  </a:lnTo>
                  <a:lnTo>
                    <a:pt x="2056688" y="109943"/>
                  </a:lnTo>
                  <a:lnTo>
                    <a:pt x="2042083" y="106184"/>
                  </a:lnTo>
                  <a:lnTo>
                    <a:pt x="2026843" y="104038"/>
                  </a:lnTo>
                  <a:lnTo>
                    <a:pt x="2010587" y="103276"/>
                  </a:lnTo>
                  <a:lnTo>
                    <a:pt x="1995474" y="104089"/>
                  </a:lnTo>
                  <a:lnTo>
                    <a:pt x="1953564" y="114960"/>
                  </a:lnTo>
                  <a:lnTo>
                    <a:pt x="1917496" y="138582"/>
                  </a:lnTo>
                  <a:lnTo>
                    <a:pt x="1888540" y="174015"/>
                  </a:lnTo>
                  <a:lnTo>
                    <a:pt x="1871243" y="217995"/>
                  </a:lnTo>
                  <a:lnTo>
                    <a:pt x="1865452" y="268897"/>
                  </a:lnTo>
                  <a:lnTo>
                    <a:pt x="1865426" y="270167"/>
                  </a:lnTo>
                  <a:lnTo>
                    <a:pt x="1867712" y="302945"/>
                  </a:lnTo>
                  <a:lnTo>
                    <a:pt x="1867839" y="303834"/>
                  </a:lnTo>
                  <a:lnTo>
                    <a:pt x="1874443" y="334124"/>
                  </a:lnTo>
                  <a:lnTo>
                    <a:pt x="1886254" y="363664"/>
                  </a:lnTo>
                  <a:lnTo>
                    <a:pt x="1901761" y="388454"/>
                  </a:lnTo>
                  <a:lnTo>
                    <a:pt x="1902002" y="388912"/>
                  </a:lnTo>
                  <a:lnTo>
                    <a:pt x="1902256" y="389140"/>
                  </a:lnTo>
                  <a:lnTo>
                    <a:pt x="1912162" y="400723"/>
                  </a:lnTo>
                  <a:lnTo>
                    <a:pt x="1922957" y="410718"/>
                  </a:lnTo>
                  <a:lnTo>
                    <a:pt x="1960714" y="431292"/>
                  </a:lnTo>
                  <a:lnTo>
                    <a:pt x="2006650" y="438162"/>
                  </a:lnTo>
                  <a:lnTo>
                    <a:pt x="2022652" y="437337"/>
                  </a:lnTo>
                  <a:lnTo>
                    <a:pt x="2038019" y="435114"/>
                  </a:lnTo>
                  <a:lnTo>
                    <a:pt x="2052523" y="431279"/>
                  </a:lnTo>
                  <a:lnTo>
                    <a:pt x="2066340" y="426059"/>
                  </a:lnTo>
                  <a:lnTo>
                    <a:pt x="2066480" y="425983"/>
                  </a:lnTo>
                  <a:lnTo>
                    <a:pt x="2079421" y="419227"/>
                  </a:lnTo>
                  <a:lnTo>
                    <a:pt x="2113838" y="390321"/>
                  </a:lnTo>
                  <a:lnTo>
                    <a:pt x="2138857" y="351040"/>
                  </a:lnTo>
                  <a:lnTo>
                    <a:pt x="2152192" y="304558"/>
                  </a:lnTo>
                  <a:lnTo>
                    <a:pt x="2154224" y="287489"/>
                  </a:lnTo>
                  <a:lnTo>
                    <a:pt x="2154720" y="270167"/>
                  </a:lnTo>
                  <a:close/>
                </a:path>
                <a:path w="6952615" h="535940">
                  <a:moveTo>
                    <a:pt x="2463215" y="10363"/>
                  </a:moveTo>
                  <a:lnTo>
                    <a:pt x="2460421" y="7632"/>
                  </a:lnTo>
                  <a:lnTo>
                    <a:pt x="2395651" y="7632"/>
                  </a:lnTo>
                  <a:lnTo>
                    <a:pt x="2392857" y="10363"/>
                  </a:lnTo>
                  <a:lnTo>
                    <a:pt x="2392857" y="137007"/>
                  </a:lnTo>
                  <a:lnTo>
                    <a:pt x="2392857" y="237375"/>
                  </a:lnTo>
                  <a:lnTo>
                    <a:pt x="2392769" y="298831"/>
                  </a:lnTo>
                  <a:lnTo>
                    <a:pt x="2381046" y="340804"/>
                  </a:lnTo>
                  <a:lnTo>
                    <a:pt x="2349030" y="370535"/>
                  </a:lnTo>
                  <a:lnTo>
                    <a:pt x="2324023" y="376212"/>
                  </a:lnTo>
                  <a:lnTo>
                    <a:pt x="2310434" y="374497"/>
                  </a:lnTo>
                  <a:lnTo>
                    <a:pt x="2278430" y="350240"/>
                  </a:lnTo>
                  <a:lnTo>
                    <a:pt x="2261666" y="293890"/>
                  </a:lnTo>
                  <a:lnTo>
                    <a:pt x="2260523" y="267614"/>
                  </a:lnTo>
                  <a:lnTo>
                    <a:pt x="2261666" y="243382"/>
                  </a:lnTo>
                  <a:lnTo>
                    <a:pt x="2271572" y="204279"/>
                  </a:lnTo>
                  <a:lnTo>
                    <a:pt x="2300909" y="170370"/>
                  </a:lnTo>
                  <a:lnTo>
                    <a:pt x="2326309" y="164071"/>
                  </a:lnTo>
                  <a:lnTo>
                    <a:pt x="2339136" y="165290"/>
                  </a:lnTo>
                  <a:lnTo>
                    <a:pt x="2372664" y="183743"/>
                  </a:lnTo>
                  <a:lnTo>
                    <a:pt x="2391587" y="221284"/>
                  </a:lnTo>
                  <a:lnTo>
                    <a:pt x="2392857" y="237375"/>
                  </a:lnTo>
                  <a:lnTo>
                    <a:pt x="2392857" y="137007"/>
                  </a:lnTo>
                  <a:lnTo>
                    <a:pt x="2389682" y="132892"/>
                  </a:lnTo>
                  <a:lnTo>
                    <a:pt x="2389543" y="132638"/>
                  </a:lnTo>
                  <a:lnTo>
                    <a:pt x="2389047" y="132194"/>
                  </a:lnTo>
                  <a:lnTo>
                    <a:pt x="2379903" y="123469"/>
                  </a:lnTo>
                  <a:lnTo>
                    <a:pt x="2370124" y="116420"/>
                  </a:lnTo>
                  <a:lnTo>
                    <a:pt x="2368194" y="115455"/>
                  </a:lnTo>
                  <a:lnTo>
                    <a:pt x="2358555" y="110629"/>
                  </a:lnTo>
                  <a:lnTo>
                    <a:pt x="2358059" y="110426"/>
                  </a:lnTo>
                  <a:lnTo>
                    <a:pt x="2345613" y="106413"/>
                  </a:lnTo>
                  <a:lnTo>
                    <a:pt x="2332278" y="104038"/>
                  </a:lnTo>
                  <a:lnTo>
                    <a:pt x="2318054" y="103276"/>
                  </a:lnTo>
                  <a:lnTo>
                    <a:pt x="2303322" y="104101"/>
                  </a:lnTo>
                  <a:lnTo>
                    <a:pt x="2263571" y="115887"/>
                  </a:lnTo>
                  <a:lnTo>
                    <a:pt x="2230551" y="141528"/>
                  </a:lnTo>
                  <a:lnTo>
                    <a:pt x="2206167" y="178219"/>
                  </a:lnTo>
                  <a:lnTo>
                    <a:pt x="2205913" y="178523"/>
                  </a:lnTo>
                  <a:lnTo>
                    <a:pt x="2194712" y="207010"/>
                  </a:lnTo>
                  <a:lnTo>
                    <a:pt x="2194610" y="207594"/>
                  </a:lnTo>
                  <a:lnTo>
                    <a:pt x="2194483" y="207924"/>
                  </a:lnTo>
                  <a:lnTo>
                    <a:pt x="2187879" y="238988"/>
                  </a:lnTo>
                  <a:lnTo>
                    <a:pt x="2187625" y="243382"/>
                  </a:lnTo>
                  <a:lnTo>
                    <a:pt x="2185847" y="273583"/>
                  </a:lnTo>
                  <a:lnTo>
                    <a:pt x="2187879" y="306349"/>
                  </a:lnTo>
                  <a:lnTo>
                    <a:pt x="2188006" y="307289"/>
                  </a:lnTo>
                  <a:lnTo>
                    <a:pt x="2194737" y="337007"/>
                  </a:lnTo>
                  <a:lnTo>
                    <a:pt x="2194737" y="337337"/>
                  </a:lnTo>
                  <a:lnTo>
                    <a:pt x="2221915" y="390652"/>
                  </a:lnTo>
                  <a:lnTo>
                    <a:pt x="2252395" y="419595"/>
                  </a:lnTo>
                  <a:lnTo>
                    <a:pt x="2288971" y="435229"/>
                  </a:lnTo>
                  <a:lnTo>
                    <a:pt x="2316530" y="438150"/>
                  </a:lnTo>
                  <a:lnTo>
                    <a:pt x="2333040" y="437108"/>
                  </a:lnTo>
                  <a:lnTo>
                    <a:pt x="2347506" y="434441"/>
                  </a:lnTo>
                  <a:lnTo>
                    <a:pt x="2348153" y="434301"/>
                  </a:lnTo>
                  <a:lnTo>
                    <a:pt x="2361361" y="429628"/>
                  </a:lnTo>
                  <a:lnTo>
                    <a:pt x="2361730" y="429514"/>
                  </a:lnTo>
                  <a:lnTo>
                    <a:pt x="2362250" y="429209"/>
                  </a:lnTo>
                  <a:lnTo>
                    <a:pt x="2368067" y="425983"/>
                  </a:lnTo>
                  <a:lnTo>
                    <a:pt x="2373934" y="422732"/>
                  </a:lnTo>
                  <a:lnTo>
                    <a:pt x="2374430" y="422376"/>
                  </a:lnTo>
                  <a:lnTo>
                    <a:pt x="2374823" y="422173"/>
                  </a:lnTo>
                  <a:lnTo>
                    <a:pt x="2385110" y="413981"/>
                  </a:lnTo>
                  <a:lnTo>
                    <a:pt x="2385606" y="413486"/>
                  </a:lnTo>
                  <a:lnTo>
                    <a:pt x="2394635" y="403110"/>
                  </a:lnTo>
                  <a:lnTo>
                    <a:pt x="2394889" y="402856"/>
                  </a:lnTo>
                  <a:lnTo>
                    <a:pt x="2395131" y="402323"/>
                  </a:lnTo>
                  <a:lnTo>
                    <a:pt x="2397417" y="398665"/>
                  </a:lnTo>
                  <a:lnTo>
                    <a:pt x="2397417" y="427240"/>
                  </a:lnTo>
                  <a:lnTo>
                    <a:pt x="2400223" y="429971"/>
                  </a:lnTo>
                  <a:lnTo>
                    <a:pt x="2460421" y="429971"/>
                  </a:lnTo>
                  <a:lnTo>
                    <a:pt x="2463215" y="427240"/>
                  </a:lnTo>
                  <a:lnTo>
                    <a:pt x="2463215" y="417779"/>
                  </a:lnTo>
                  <a:lnTo>
                    <a:pt x="2463215" y="19824"/>
                  </a:lnTo>
                  <a:lnTo>
                    <a:pt x="2463215" y="10363"/>
                  </a:lnTo>
                  <a:close/>
                </a:path>
                <a:path w="6952615" h="535940">
                  <a:moveTo>
                    <a:pt x="2807639" y="283210"/>
                  </a:moveTo>
                  <a:lnTo>
                    <a:pt x="2804591" y="238760"/>
                  </a:lnTo>
                  <a:lnTo>
                    <a:pt x="2791764" y="186690"/>
                  </a:lnTo>
                  <a:lnTo>
                    <a:pt x="2768142" y="147320"/>
                  </a:lnTo>
                  <a:lnTo>
                    <a:pt x="2735503" y="120650"/>
                  </a:lnTo>
                  <a:lnTo>
                    <a:pt x="2732201" y="118973"/>
                  </a:lnTo>
                  <a:lnTo>
                    <a:pt x="2732201" y="229870"/>
                  </a:lnTo>
                  <a:lnTo>
                    <a:pt x="2596438" y="229870"/>
                  </a:lnTo>
                  <a:lnTo>
                    <a:pt x="2618409" y="184150"/>
                  </a:lnTo>
                  <a:lnTo>
                    <a:pt x="2653715" y="163830"/>
                  </a:lnTo>
                  <a:lnTo>
                    <a:pt x="2667685" y="162560"/>
                  </a:lnTo>
                  <a:lnTo>
                    <a:pt x="2677972" y="163830"/>
                  </a:lnTo>
                  <a:lnTo>
                    <a:pt x="2717088" y="186690"/>
                  </a:lnTo>
                  <a:lnTo>
                    <a:pt x="2732201" y="229870"/>
                  </a:lnTo>
                  <a:lnTo>
                    <a:pt x="2732201" y="118973"/>
                  </a:lnTo>
                  <a:lnTo>
                    <a:pt x="2695879" y="106680"/>
                  </a:lnTo>
                  <a:lnTo>
                    <a:pt x="2681274" y="104140"/>
                  </a:lnTo>
                  <a:lnTo>
                    <a:pt x="2650286" y="104140"/>
                  </a:lnTo>
                  <a:lnTo>
                    <a:pt x="2607233" y="115570"/>
                  </a:lnTo>
                  <a:lnTo>
                    <a:pt x="2570403" y="139700"/>
                  </a:lnTo>
                  <a:lnTo>
                    <a:pt x="2541193" y="176530"/>
                  </a:lnTo>
                  <a:lnTo>
                    <a:pt x="2523540" y="220980"/>
                  </a:lnTo>
                  <a:lnTo>
                    <a:pt x="2517698" y="273050"/>
                  </a:lnTo>
                  <a:lnTo>
                    <a:pt x="2518206" y="290830"/>
                  </a:lnTo>
                  <a:lnTo>
                    <a:pt x="2527731" y="339090"/>
                  </a:lnTo>
                  <a:lnTo>
                    <a:pt x="2548940" y="381000"/>
                  </a:lnTo>
                  <a:lnTo>
                    <a:pt x="2580436" y="412750"/>
                  </a:lnTo>
                  <a:lnTo>
                    <a:pt x="2619425" y="431800"/>
                  </a:lnTo>
                  <a:lnTo>
                    <a:pt x="2649143" y="438150"/>
                  </a:lnTo>
                  <a:lnTo>
                    <a:pt x="2665399" y="438150"/>
                  </a:lnTo>
                  <a:lnTo>
                    <a:pt x="2688640" y="436880"/>
                  </a:lnTo>
                  <a:lnTo>
                    <a:pt x="2689148" y="436880"/>
                  </a:lnTo>
                  <a:lnTo>
                    <a:pt x="2711881" y="431800"/>
                  </a:lnTo>
                  <a:lnTo>
                    <a:pt x="2712135" y="431800"/>
                  </a:lnTo>
                  <a:lnTo>
                    <a:pt x="2725674" y="426720"/>
                  </a:lnTo>
                  <a:lnTo>
                    <a:pt x="2732455" y="424180"/>
                  </a:lnTo>
                  <a:lnTo>
                    <a:pt x="2732709" y="422910"/>
                  </a:lnTo>
                  <a:lnTo>
                    <a:pt x="2733090" y="422910"/>
                  </a:lnTo>
                  <a:lnTo>
                    <a:pt x="2751505" y="411480"/>
                  </a:lnTo>
                  <a:lnTo>
                    <a:pt x="2752140" y="411480"/>
                  </a:lnTo>
                  <a:lnTo>
                    <a:pt x="2768777" y="397510"/>
                  </a:lnTo>
                  <a:lnTo>
                    <a:pt x="2769285" y="396240"/>
                  </a:lnTo>
                  <a:lnTo>
                    <a:pt x="2769412" y="396240"/>
                  </a:lnTo>
                  <a:lnTo>
                    <a:pt x="2783255" y="379730"/>
                  </a:lnTo>
                  <a:lnTo>
                    <a:pt x="2783382" y="379730"/>
                  </a:lnTo>
                  <a:lnTo>
                    <a:pt x="2783636" y="378460"/>
                  </a:lnTo>
                  <a:lnTo>
                    <a:pt x="2794050" y="359410"/>
                  </a:lnTo>
                  <a:lnTo>
                    <a:pt x="2794431" y="359410"/>
                  </a:lnTo>
                  <a:lnTo>
                    <a:pt x="2794431" y="358140"/>
                  </a:lnTo>
                  <a:lnTo>
                    <a:pt x="2802051" y="337820"/>
                  </a:lnTo>
                  <a:lnTo>
                    <a:pt x="2802686" y="335280"/>
                  </a:lnTo>
                  <a:lnTo>
                    <a:pt x="2802559" y="334010"/>
                  </a:lnTo>
                  <a:lnTo>
                    <a:pt x="2801366" y="331470"/>
                  </a:lnTo>
                  <a:lnTo>
                    <a:pt x="2800781" y="330200"/>
                  </a:lnTo>
                  <a:lnTo>
                    <a:pt x="2799257" y="328930"/>
                  </a:lnTo>
                  <a:lnTo>
                    <a:pt x="2745155" y="318770"/>
                  </a:lnTo>
                  <a:lnTo>
                    <a:pt x="2742361" y="318770"/>
                  </a:lnTo>
                  <a:lnTo>
                    <a:pt x="2739567" y="320040"/>
                  </a:lnTo>
                  <a:lnTo>
                    <a:pt x="2738424" y="322580"/>
                  </a:lnTo>
                  <a:lnTo>
                    <a:pt x="2732455" y="335280"/>
                  </a:lnTo>
                  <a:lnTo>
                    <a:pt x="2700578" y="369570"/>
                  </a:lnTo>
                  <a:lnTo>
                    <a:pt x="2668193" y="377190"/>
                  </a:lnTo>
                  <a:lnTo>
                    <a:pt x="2654985" y="375920"/>
                  </a:lnTo>
                  <a:lnTo>
                    <a:pt x="2617393" y="356870"/>
                  </a:lnTo>
                  <a:lnTo>
                    <a:pt x="2596819" y="318770"/>
                  </a:lnTo>
                  <a:lnTo>
                    <a:pt x="2593390" y="287020"/>
                  </a:lnTo>
                  <a:lnTo>
                    <a:pt x="2804718" y="287020"/>
                  </a:lnTo>
                  <a:lnTo>
                    <a:pt x="2807004" y="284480"/>
                  </a:lnTo>
                  <a:lnTo>
                    <a:pt x="2807639" y="283210"/>
                  </a:lnTo>
                  <a:close/>
                </a:path>
                <a:path w="6952615" h="535940">
                  <a:moveTo>
                    <a:pt x="2928162" y="10363"/>
                  </a:moveTo>
                  <a:lnTo>
                    <a:pt x="2925495" y="7632"/>
                  </a:lnTo>
                  <a:lnTo>
                    <a:pt x="2860598" y="7632"/>
                  </a:lnTo>
                  <a:lnTo>
                    <a:pt x="2857931" y="10363"/>
                  </a:lnTo>
                  <a:lnTo>
                    <a:pt x="2857931" y="427240"/>
                  </a:lnTo>
                  <a:lnTo>
                    <a:pt x="2860598" y="429971"/>
                  </a:lnTo>
                  <a:lnTo>
                    <a:pt x="2925495" y="429971"/>
                  </a:lnTo>
                  <a:lnTo>
                    <a:pt x="2928162" y="427240"/>
                  </a:lnTo>
                  <a:lnTo>
                    <a:pt x="2928162" y="417779"/>
                  </a:lnTo>
                  <a:lnTo>
                    <a:pt x="2928162" y="19824"/>
                  </a:lnTo>
                  <a:lnTo>
                    <a:pt x="2928162" y="10363"/>
                  </a:lnTo>
                  <a:close/>
                </a:path>
                <a:path w="6952615" h="535940">
                  <a:moveTo>
                    <a:pt x="3435985" y="307340"/>
                  </a:moveTo>
                  <a:lnTo>
                    <a:pt x="3429177" y="264160"/>
                  </a:lnTo>
                  <a:lnTo>
                    <a:pt x="3420414" y="245110"/>
                  </a:lnTo>
                  <a:lnTo>
                    <a:pt x="3420033" y="245110"/>
                  </a:lnTo>
                  <a:lnTo>
                    <a:pt x="3407968" y="228600"/>
                  </a:lnTo>
                  <a:lnTo>
                    <a:pt x="3407206" y="228600"/>
                  </a:lnTo>
                  <a:lnTo>
                    <a:pt x="3391585" y="214630"/>
                  </a:lnTo>
                  <a:lnTo>
                    <a:pt x="3391204" y="213360"/>
                  </a:lnTo>
                  <a:lnTo>
                    <a:pt x="3372027" y="201930"/>
                  </a:lnTo>
                  <a:lnTo>
                    <a:pt x="3349548" y="191770"/>
                  </a:lnTo>
                  <a:lnTo>
                    <a:pt x="3250107" y="167640"/>
                  </a:lnTo>
                  <a:lnTo>
                    <a:pt x="3236518" y="163830"/>
                  </a:lnTo>
                  <a:lnTo>
                    <a:pt x="3201974" y="142240"/>
                  </a:lnTo>
                  <a:lnTo>
                    <a:pt x="3194735" y="119380"/>
                  </a:lnTo>
                  <a:lnTo>
                    <a:pt x="3196132" y="106680"/>
                  </a:lnTo>
                  <a:lnTo>
                    <a:pt x="3226866" y="73660"/>
                  </a:lnTo>
                  <a:lnTo>
                    <a:pt x="3265728" y="64770"/>
                  </a:lnTo>
                  <a:lnTo>
                    <a:pt x="3280587" y="66040"/>
                  </a:lnTo>
                  <a:lnTo>
                    <a:pt x="3321481" y="81280"/>
                  </a:lnTo>
                  <a:lnTo>
                    <a:pt x="3349675" y="115570"/>
                  </a:lnTo>
                  <a:lnTo>
                    <a:pt x="3355009" y="132080"/>
                  </a:lnTo>
                  <a:lnTo>
                    <a:pt x="3356025" y="134620"/>
                  </a:lnTo>
                  <a:lnTo>
                    <a:pt x="3359327" y="137160"/>
                  </a:lnTo>
                  <a:lnTo>
                    <a:pt x="3362375" y="135890"/>
                  </a:lnTo>
                  <a:lnTo>
                    <a:pt x="3409048" y="123190"/>
                  </a:lnTo>
                  <a:lnTo>
                    <a:pt x="3418382" y="120650"/>
                  </a:lnTo>
                  <a:lnTo>
                    <a:pt x="3420160" y="119380"/>
                  </a:lnTo>
                  <a:lnTo>
                    <a:pt x="3421557" y="119380"/>
                  </a:lnTo>
                  <a:lnTo>
                    <a:pt x="3423081" y="115570"/>
                  </a:lnTo>
                  <a:lnTo>
                    <a:pt x="3423081" y="114300"/>
                  </a:lnTo>
                  <a:lnTo>
                    <a:pt x="3422446" y="111760"/>
                  </a:lnTo>
                  <a:lnTo>
                    <a:pt x="3411778" y="86360"/>
                  </a:lnTo>
                  <a:lnTo>
                    <a:pt x="3399205" y="63500"/>
                  </a:lnTo>
                  <a:lnTo>
                    <a:pt x="3398697" y="63500"/>
                  </a:lnTo>
                  <a:lnTo>
                    <a:pt x="3383838" y="44450"/>
                  </a:lnTo>
                  <a:lnTo>
                    <a:pt x="3383076" y="44450"/>
                  </a:lnTo>
                  <a:lnTo>
                    <a:pt x="3365550" y="29210"/>
                  </a:lnTo>
                  <a:lnTo>
                    <a:pt x="3365296" y="27940"/>
                  </a:lnTo>
                  <a:lnTo>
                    <a:pt x="3364661" y="27940"/>
                  </a:lnTo>
                  <a:lnTo>
                    <a:pt x="3344849" y="16510"/>
                  </a:lnTo>
                  <a:lnTo>
                    <a:pt x="3343960" y="16510"/>
                  </a:lnTo>
                  <a:lnTo>
                    <a:pt x="3334486" y="12700"/>
                  </a:lnTo>
                  <a:lnTo>
                    <a:pt x="3321862" y="7620"/>
                  </a:lnTo>
                  <a:lnTo>
                    <a:pt x="3321227" y="7620"/>
                  </a:lnTo>
                  <a:lnTo>
                    <a:pt x="3295319" y="2540"/>
                  </a:lnTo>
                  <a:lnTo>
                    <a:pt x="3267379" y="0"/>
                  </a:lnTo>
                  <a:lnTo>
                    <a:pt x="3238296" y="2540"/>
                  </a:lnTo>
                  <a:lnTo>
                    <a:pt x="3237407" y="2540"/>
                  </a:lnTo>
                  <a:lnTo>
                    <a:pt x="3210737" y="7620"/>
                  </a:lnTo>
                  <a:lnTo>
                    <a:pt x="3210356" y="8890"/>
                  </a:lnTo>
                  <a:lnTo>
                    <a:pt x="3209721" y="8890"/>
                  </a:lnTo>
                  <a:lnTo>
                    <a:pt x="3185845" y="17780"/>
                  </a:lnTo>
                  <a:lnTo>
                    <a:pt x="3185210" y="19050"/>
                  </a:lnTo>
                  <a:lnTo>
                    <a:pt x="3184956" y="19050"/>
                  </a:lnTo>
                  <a:lnTo>
                    <a:pt x="3163493" y="33020"/>
                  </a:lnTo>
                  <a:lnTo>
                    <a:pt x="3162985" y="33020"/>
                  </a:lnTo>
                  <a:lnTo>
                    <a:pt x="3153206" y="41910"/>
                  </a:lnTo>
                  <a:lnTo>
                    <a:pt x="3127044" y="83820"/>
                  </a:lnTo>
                  <a:lnTo>
                    <a:pt x="3121406" y="123190"/>
                  </a:lnTo>
                  <a:lnTo>
                    <a:pt x="3122345" y="138430"/>
                  </a:lnTo>
                  <a:lnTo>
                    <a:pt x="3136823" y="181610"/>
                  </a:lnTo>
                  <a:lnTo>
                    <a:pt x="3163112" y="212090"/>
                  </a:lnTo>
                  <a:lnTo>
                    <a:pt x="3163620" y="213360"/>
                  </a:lnTo>
                  <a:lnTo>
                    <a:pt x="3198926" y="231140"/>
                  </a:lnTo>
                  <a:lnTo>
                    <a:pt x="3307384" y="260350"/>
                  </a:lnTo>
                  <a:lnTo>
                    <a:pt x="3327958" y="267970"/>
                  </a:lnTo>
                  <a:lnTo>
                    <a:pt x="3358438" y="300990"/>
                  </a:lnTo>
                  <a:lnTo>
                    <a:pt x="3359200" y="311150"/>
                  </a:lnTo>
                  <a:lnTo>
                    <a:pt x="3358057" y="323850"/>
                  </a:lnTo>
                  <a:lnTo>
                    <a:pt x="3328085" y="363220"/>
                  </a:lnTo>
                  <a:lnTo>
                    <a:pt x="3276650" y="372110"/>
                  </a:lnTo>
                  <a:lnTo>
                    <a:pt x="3256838" y="370840"/>
                  </a:lnTo>
                  <a:lnTo>
                    <a:pt x="3208324" y="353060"/>
                  </a:lnTo>
                  <a:lnTo>
                    <a:pt x="3176193" y="313690"/>
                  </a:lnTo>
                  <a:lnTo>
                    <a:pt x="3167176" y="292100"/>
                  </a:lnTo>
                  <a:lnTo>
                    <a:pt x="3164255" y="290830"/>
                  </a:lnTo>
                  <a:lnTo>
                    <a:pt x="3161334" y="290830"/>
                  </a:lnTo>
                  <a:lnTo>
                    <a:pt x="3104565" y="303530"/>
                  </a:lnTo>
                  <a:lnTo>
                    <a:pt x="3103041" y="304800"/>
                  </a:lnTo>
                  <a:lnTo>
                    <a:pt x="3102279" y="306070"/>
                  </a:lnTo>
                  <a:lnTo>
                    <a:pt x="3101390" y="307340"/>
                  </a:lnTo>
                  <a:lnTo>
                    <a:pt x="3101263" y="309880"/>
                  </a:lnTo>
                  <a:lnTo>
                    <a:pt x="3102025" y="311150"/>
                  </a:lnTo>
                  <a:lnTo>
                    <a:pt x="3113963" y="340360"/>
                  </a:lnTo>
                  <a:lnTo>
                    <a:pt x="3128441" y="365760"/>
                  </a:lnTo>
                  <a:lnTo>
                    <a:pt x="3128568" y="365760"/>
                  </a:lnTo>
                  <a:lnTo>
                    <a:pt x="3128822" y="367030"/>
                  </a:lnTo>
                  <a:lnTo>
                    <a:pt x="3128949" y="367030"/>
                  </a:lnTo>
                  <a:lnTo>
                    <a:pt x="3145967" y="388620"/>
                  </a:lnTo>
                  <a:lnTo>
                    <a:pt x="3146729" y="388620"/>
                  </a:lnTo>
                  <a:lnTo>
                    <a:pt x="3166668" y="406400"/>
                  </a:lnTo>
                  <a:lnTo>
                    <a:pt x="3167557" y="406400"/>
                  </a:lnTo>
                  <a:lnTo>
                    <a:pt x="3190036" y="420370"/>
                  </a:lnTo>
                  <a:lnTo>
                    <a:pt x="3190671" y="420370"/>
                  </a:lnTo>
                  <a:lnTo>
                    <a:pt x="3191052" y="421640"/>
                  </a:lnTo>
                  <a:lnTo>
                    <a:pt x="3216706" y="430530"/>
                  </a:lnTo>
                  <a:lnTo>
                    <a:pt x="3217087" y="430530"/>
                  </a:lnTo>
                  <a:lnTo>
                    <a:pt x="3245027" y="436880"/>
                  </a:lnTo>
                  <a:lnTo>
                    <a:pt x="3245662" y="436880"/>
                  </a:lnTo>
                  <a:lnTo>
                    <a:pt x="3277412" y="438150"/>
                  </a:lnTo>
                  <a:lnTo>
                    <a:pt x="3311448" y="436880"/>
                  </a:lnTo>
                  <a:lnTo>
                    <a:pt x="3311829" y="436880"/>
                  </a:lnTo>
                  <a:lnTo>
                    <a:pt x="3342690" y="429260"/>
                  </a:lnTo>
                  <a:lnTo>
                    <a:pt x="3343452" y="429260"/>
                  </a:lnTo>
                  <a:lnTo>
                    <a:pt x="3349396" y="426720"/>
                  </a:lnTo>
                  <a:lnTo>
                    <a:pt x="3370249" y="417830"/>
                  </a:lnTo>
                  <a:lnTo>
                    <a:pt x="3371011" y="417830"/>
                  </a:lnTo>
                  <a:lnTo>
                    <a:pt x="3393109" y="401320"/>
                  </a:lnTo>
                  <a:lnTo>
                    <a:pt x="3393871" y="401320"/>
                  </a:lnTo>
                  <a:lnTo>
                    <a:pt x="3403777" y="391160"/>
                  </a:lnTo>
                  <a:lnTo>
                    <a:pt x="3425621" y="358140"/>
                  </a:lnTo>
                  <a:lnTo>
                    <a:pt x="3435527" y="320040"/>
                  </a:lnTo>
                  <a:lnTo>
                    <a:pt x="3435985" y="307340"/>
                  </a:lnTo>
                  <a:close/>
                </a:path>
                <a:path w="6952615" h="535940">
                  <a:moveTo>
                    <a:pt x="3748074" y="113995"/>
                  </a:moveTo>
                  <a:lnTo>
                    <a:pt x="3745407" y="111264"/>
                  </a:lnTo>
                  <a:lnTo>
                    <a:pt x="3680764" y="111264"/>
                  </a:lnTo>
                  <a:lnTo>
                    <a:pt x="3677970" y="113995"/>
                  </a:lnTo>
                  <a:lnTo>
                    <a:pt x="3677932" y="289750"/>
                  </a:lnTo>
                  <a:lnTo>
                    <a:pt x="3677335" y="301117"/>
                  </a:lnTo>
                  <a:lnTo>
                    <a:pt x="3661841" y="343890"/>
                  </a:lnTo>
                  <a:lnTo>
                    <a:pt x="3633901" y="370078"/>
                  </a:lnTo>
                  <a:lnTo>
                    <a:pt x="3608120" y="376224"/>
                  </a:lnTo>
                  <a:lnTo>
                    <a:pt x="3599738" y="375386"/>
                  </a:lnTo>
                  <a:lnTo>
                    <a:pt x="3565956" y="344385"/>
                  </a:lnTo>
                  <a:lnTo>
                    <a:pt x="3562146" y="123456"/>
                  </a:lnTo>
                  <a:lnTo>
                    <a:pt x="3562146" y="113995"/>
                  </a:lnTo>
                  <a:lnTo>
                    <a:pt x="3559479" y="111264"/>
                  </a:lnTo>
                  <a:lnTo>
                    <a:pt x="3494582" y="111264"/>
                  </a:lnTo>
                  <a:lnTo>
                    <a:pt x="3491915" y="113995"/>
                  </a:lnTo>
                  <a:lnTo>
                    <a:pt x="3491941" y="312534"/>
                  </a:lnTo>
                  <a:lnTo>
                    <a:pt x="3493566" y="339115"/>
                  </a:lnTo>
                  <a:lnTo>
                    <a:pt x="3493693" y="339725"/>
                  </a:lnTo>
                  <a:lnTo>
                    <a:pt x="3493732" y="340233"/>
                  </a:lnTo>
                  <a:lnTo>
                    <a:pt x="3498786" y="363131"/>
                  </a:lnTo>
                  <a:lnTo>
                    <a:pt x="3498900" y="364007"/>
                  </a:lnTo>
                  <a:lnTo>
                    <a:pt x="3499180" y="364769"/>
                  </a:lnTo>
                  <a:lnTo>
                    <a:pt x="3507790" y="385267"/>
                  </a:lnTo>
                  <a:lnTo>
                    <a:pt x="3507917" y="385648"/>
                  </a:lnTo>
                  <a:lnTo>
                    <a:pt x="3509314" y="387667"/>
                  </a:lnTo>
                  <a:lnTo>
                    <a:pt x="3520871" y="404622"/>
                  </a:lnTo>
                  <a:lnTo>
                    <a:pt x="3521252" y="404926"/>
                  </a:lnTo>
                  <a:lnTo>
                    <a:pt x="3536111" y="418642"/>
                  </a:lnTo>
                  <a:lnTo>
                    <a:pt x="3556050" y="429907"/>
                  </a:lnTo>
                  <a:lnTo>
                    <a:pt x="3576624" y="436130"/>
                  </a:lnTo>
                  <a:lnTo>
                    <a:pt x="3577005" y="436206"/>
                  </a:lnTo>
                  <a:lnTo>
                    <a:pt x="3600373" y="438175"/>
                  </a:lnTo>
                  <a:lnTo>
                    <a:pt x="3600754" y="438175"/>
                  </a:lnTo>
                  <a:lnTo>
                    <a:pt x="3633139" y="433743"/>
                  </a:lnTo>
                  <a:lnTo>
                    <a:pt x="3646347" y="428599"/>
                  </a:lnTo>
                  <a:lnTo>
                    <a:pt x="3646601" y="428472"/>
                  </a:lnTo>
                  <a:lnTo>
                    <a:pt x="3646982" y="428320"/>
                  </a:lnTo>
                  <a:lnTo>
                    <a:pt x="3647236" y="428142"/>
                  </a:lnTo>
                  <a:lnTo>
                    <a:pt x="3650856" y="425958"/>
                  </a:lnTo>
                  <a:lnTo>
                    <a:pt x="3658920" y="421093"/>
                  </a:lnTo>
                  <a:lnTo>
                    <a:pt x="3659174" y="420916"/>
                  </a:lnTo>
                  <a:lnTo>
                    <a:pt x="3670223" y="411289"/>
                  </a:lnTo>
                  <a:lnTo>
                    <a:pt x="3670731" y="410756"/>
                  </a:lnTo>
                  <a:lnTo>
                    <a:pt x="3679621" y="399707"/>
                  </a:lnTo>
                  <a:lnTo>
                    <a:pt x="3680129" y="399173"/>
                  </a:lnTo>
                  <a:lnTo>
                    <a:pt x="3680256" y="398868"/>
                  </a:lnTo>
                  <a:lnTo>
                    <a:pt x="3682415" y="395097"/>
                  </a:lnTo>
                  <a:lnTo>
                    <a:pt x="3682415" y="427240"/>
                  </a:lnTo>
                  <a:lnTo>
                    <a:pt x="3685082" y="429971"/>
                  </a:lnTo>
                  <a:lnTo>
                    <a:pt x="3745407" y="429971"/>
                  </a:lnTo>
                  <a:lnTo>
                    <a:pt x="3748074" y="427240"/>
                  </a:lnTo>
                  <a:lnTo>
                    <a:pt x="3748074" y="417779"/>
                  </a:lnTo>
                  <a:lnTo>
                    <a:pt x="3748074" y="123456"/>
                  </a:lnTo>
                  <a:lnTo>
                    <a:pt x="3748074" y="113995"/>
                  </a:lnTo>
                  <a:close/>
                </a:path>
                <a:path w="6952615" h="535940">
                  <a:moveTo>
                    <a:pt x="4243248" y="418541"/>
                  </a:moveTo>
                  <a:lnTo>
                    <a:pt x="4243121" y="230581"/>
                  </a:lnTo>
                  <a:lnTo>
                    <a:pt x="4238803" y="182321"/>
                  </a:lnTo>
                  <a:lnTo>
                    <a:pt x="4235755" y="169621"/>
                  </a:lnTo>
                  <a:lnTo>
                    <a:pt x="4235755" y="168351"/>
                  </a:lnTo>
                  <a:lnTo>
                    <a:pt x="4230294" y="155651"/>
                  </a:lnTo>
                  <a:lnTo>
                    <a:pt x="4223436" y="145491"/>
                  </a:lnTo>
                  <a:lnTo>
                    <a:pt x="4223182" y="144221"/>
                  </a:lnTo>
                  <a:lnTo>
                    <a:pt x="4222801" y="144221"/>
                  </a:lnTo>
                  <a:lnTo>
                    <a:pt x="4213911" y="134061"/>
                  </a:lnTo>
                  <a:lnTo>
                    <a:pt x="4213530" y="134061"/>
                  </a:lnTo>
                  <a:lnTo>
                    <a:pt x="4213276" y="132791"/>
                  </a:lnTo>
                  <a:lnTo>
                    <a:pt x="4201591" y="123901"/>
                  </a:lnTo>
                  <a:lnTo>
                    <a:pt x="4190809" y="116281"/>
                  </a:lnTo>
                  <a:lnTo>
                    <a:pt x="4189018" y="115011"/>
                  </a:lnTo>
                  <a:lnTo>
                    <a:pt x="4188002" y="115011"/>
                  </a:lnTo>
                  <a:lnTo>
                    <a:pt x="4174286" y="108661"/>
                  </a:lnTo>
                  <a:lnTo>
                    <a:pt x="4173397" y="108661"/>
                  </a:lnTo>
                  <a:lnTo>
                    <a:pt x="4158919" y="104851"/>
                  </a:lnTo>
                  <a:lnTo>
                    <a:pt x="4157903" y="104851"/>
                  </a:lnTo>
                  <a:lnTo>
                    <a:pt x="4141774" y="103581"/>
                  </a:lnTo>
                  <a:lnTo>
                    <a:pt x="4141393" y="103581"/>
                  </a:lnTo>
                  <a:lnTo>
                    <a:pt x="4125137" y="104851"/>
                  </a:lnTo>
                  <a:lnTo>
                    <a:pt x="4124502" y="104851"/>
                  </a:lnTo>
                  <a:lnTo>
                    <a:pt x="4109897" y="108661"/>
                  </a:lnTo>
                  <a:lnTo>
                    <a:pt x="4108881" y="108661"/>
                  </a:lnTo>
                  <a:lnTo>
                    <a:pt x="4095292" y="113741"/>
                  </a:lnTo>
                  <a:lnTo>
                    <a:pt x="4095038" y="115011"/>
                  </a:lnTo>
                  <a:lnTo>
                    <a:pt x="4094403" y="115011"/>
                  </a:lnTo>
                  <a:lnTo>
                    <a:pt x="4082338" y="122631"/>
                  </a:lnTo>
                  <a:lnTo>
                    <a:pt x="4081449" y="122631"/>
                  </a:lnTo>
                  <a:lnTo>
                    <a:pt x="4070781" y="132791"/>
                  </a:lnTo>
                  <a:lnTo>
                    <a:pt x="4070654" y="132791"/>
                  </a:lnTo>
                  <a:lnTo>
                    <a:pt x="4070146" y="134061"/>
                  </a:lnTo>
                  <a:lnTo>
                    <a:pt x="4060621" y="145491"/>
                  </a:lnTo>
                  <a:lnTo>
                    <a:pt x="4060494" y="145491"/>
                  </a:lnTo>
                  <a:lnTo>
                    <a:pt x="4060240" y="146761"/>
                  </a:lnTo>
                  <a:lnTo>
                    <a:pt x="4060113" y="146761"/>
                  </a:lnTo>
                  <a:lnTo>
                    <a:pt x="4051858" y="162001"/>
                  </a:lnTo>
                  <a:lnTo>
                    <a:pt x="4048175" y="153111"/>
                  </a:lnTo>
                  <a:lnTo>
                    <a:pt x="4047921" y="151841"/>
                  </a:lnTo>
                  <a:lnTo>
                    <a:pt x="4047667" y="151841"/>
                  </a:lnTo>
                  <a:lnTo>
                    <a:pt x="4039666" y="140411"/>
                  </a:lnTo>
                  <a:lnTo>
                    <a:pt x="4039539" y="140411"/>
                  </a:lnTo>
                  <a:lnTo>
                    <a:pt x="4039285" y="139141"/>
                  </a:lnTo>
                  <a:lnTo>
                    <a:pt x="4039158" y="139141"/>
                  </a:lnTo>
                  <a:lnTo>
                    <a:pt x="4028617" y="127711"/>
                  </a:lnTo>
                  <a:lnTo>
                    <a:pt x="4027855" y="127711"/>
                  </a:lnTo>
                  <a:lnTo>
                    <a:pt x="4015282" y="117551"/>
                  </a:lnTo>
                  <a:lnTo>
                    <a:pt x="4015028" y="117551"/>
                  </a:lnTo>
                  <a:lnTo>
                    <a:pt x="4012552" y="116281"/>
                  </a:lnTo>
                  <a:lnTo>
                    <a:pt x="4000169" y="109931"/>
                  </a:lnTo>
                  <a:lnTo>
                    <a:pt x="3999788" y="109931"/>
                  </a:lnTo>
                  <a:lnTo>
                    <a:pt x="3983532" y="104851"/>
                  </a:lnTo>
                  <a:lnTo>
                    <a:pt x="3966768" y="103581"/>
                  </a:lnTo>
                  <a:lnTo>
                    <a:pt x="3965879" y="103581"/>
                  </a:lnTo>
                  <a:lnTo>
                    <a:pt x="3951147" y="104851"/>
                  </a:lnTo>
                  <a:lnTo>
                    <a:pt x="3950258" y="104851"/>
                  </a:lnTo>
                  <a:lnTo>
                    <a:pt x="3935780" y="108661"/>
                  </a:lnTo>
                  <a:lnTo>
                    <a:pt x="3935526" y="108661"/>
                  </a:lnTo>
                  <a:lnTo>
                    <a:pt x="3923080" y="113741"/>
                  </a:lnTo>
                  <a:lnTo>
                    <a:pt x="3922191" y="113741"/>
                  </a:lnTo>
                  <a:lnTo>
                    <a:pt x="3911142" y="121361"/>
                  </a:lnTo>
                  <a:lnTo>
                    <a:pt x="3910634" y="121361"/>
                  </a:lnTo>
                  <a:lnTo>
                    <a:pt x="3900220" y="130251"/>
                  </a:lnTo>
                  <a:lnTo>
                    <a:pt x="3899458" y="131521"/>
                  </a:lnTo>
                  <a:lnTo>
                    <a:pt x="3890695" y="142951"/>
                  </a:lnTo>
                  <a:lnTo>
                    <a:pt x="3890187" y="142951"/>
                  </a:lnTo>
                  <a:lnTo>
                    <a:pt x="3887774" y="148031"/>
                  </a:lnTo>
                  <a:lnTo>
                    <a:pt x="3887774" y="123901"/>
                  </a:lnTo>
                  <a:lnTo>
                    <a:pt x="3887774" y="115011"/>
                  </a:lnTo>
                  <a:lnTo>
                    <a:pt x="3884980" y="112471"/>
                  </a:lnTo>
                  <a:lnTo>
                    <a:pt x="3826814" y="112471"/>
                  </a:lnTo>
                  <a:lnTo>
                    <a:pt x="3824147" y="115011"/>
                  </a:lnTo>
                  <a:lnTo>
                    <a:pt x="3824147" y="427431"/>
                  </a:lnTo>
                  <a:lnTo>
                    <a:pt x="3826814" y="429971"/>
                  </a:lnTo>
                  <a:lnTo>
                    <a:pt x="3889552" y="429971"/>
                  </a:lnTo>
                  <a:lnTo>
                    <a:pt x="3892346" y="427431"/>
                  </a:lnTo>
                  <a:lnTo>
                    <a:pt x="3892334" y="418541"/>
                  </a:lnTo>
                  <a:lnTo>
                    <a:pt x="3892308" y="242011"/>
                  </a:lnTo>
                  <a:lnTo>
                    <a:pt x="3902760" y="198831"/>
                  </a:lnTo>
                  <a:lnTo>
                    <a:pt x="3930319" y="170891"/>
                  </a:lnTo>
                  <a:lnTo>
                    <a:pt x="3952290" y="165811"/>
                  </a:lnTo>
                  <a:lnTo>
                    <a:pt x="3960037" y="167081"/>
                  </a:lnTo>
                  <a:lnTo>
                    <a:pt x="3993692" y="196291"/>
                  </a:lnTo>
                  <a:lnTo>
                    <a:pt x="3997629" y="427431"/>
                  </a:lnTo>
                  <a:lnTo>
                    <a:pt x="4000423" y="429971"/>
                  </a:lnTo>
                  <a:lnTo>
                    <a:pt x="4063669" y="429971"/>
                  </a:lnTo>
                  <a:lnTo>
                    <a:pt x="4066463" y="427431"/>
                  </a:lnTo>
                  <a:lnTo>
                    <a:pt x="4066463" y="418541"/>
                  </a:lnTo>
                  <a:lnTo>
                    <a:pt x="4066527" y="252171"/>
                  </a:lnTo>
                  <a:lnTo>
                    <a:pt x="4071670" y="214071"/>
                  </a:lnTo>
                  <a:lnTo>
                    <a:pt x="4097832" y="178511"/>
                  </a:lnTo>
                  <a:lnTo>
                    <a:pt x="4129201" y="167081"/>
                  </a:lnTo>
                  <a:lnTo>
                    <a:pt x="4136313" y="168351"/>
                  </a:lnTo>
                  <a:lnTo>
                    <a:pt x="4168698" y="191211"/>
                  </a:lnTo>
                  <a:lnTo>
                    <a:pt x="4174159" y="229311"/>
                  </a:lnTo>
                  <a:lnTo>
                    <a:pt x="4174286" y="427431"/>
                  </a:lnTo>
                  <a:lnTo>
                    <a:pt x="4176953" y="429971"/>
                  </a:lnTo>
                  <a:lnTo>
                    <a:pt x="4240454" y="429971"/>
                  </a:lnTo>
                  <a:lnTo>
                    <a:pt x="4243248" y="427431"/>
                  </a:lnTo>
                  <a:lnTo>
                    <a:pt x="4243248" y="418541"/>
                  </a:lnTo>
                  <a:close/>
                </a:path>
                <a:path w="6952615" h="535940">
                  <a:moveTo>
                    <a:pt x="4743120" y="418541"/>
                  </a:moveTo>
                  <a:lnTo>
                    <a:pt x="4742993" y="230581"/>
                  </a:lnTo>
                  <a:lnTo>
                    <a:pt x="4738675" y="182321"/>
                  </a:lnTo>
                  <a:lnTo>
                    <a:pt x="4735627" y="169621"/>
                  </a:lnTo>
                  <a:lnTo>
                    <a:pt x="4735627" y="168351"/>
                  </a:lnTo>
                  <a:lnTo>
                    <a:pt x="4730166" y="155651"/>
                  </a:lnTo>
                  <a:lnTo>
                    <a:pt x="4723308" y="145491"/>
                  </a:lnTo>
                  <a:lnTo>
                    <a:pt x="4723054" y="144221"/>
                  </a:lnTo>
                  <a:lnTo>
                    <a:pt x="4722673" y="144221"/>
                  </a:lnTo>
                  <a:lnTo>
                    <a:pt x="4713783" y="134061"/>
                  </a:lnTo>
                  <a:lnTo>
                    <a:pt x="4713402" y="134061"/>
                  </a:lnTo>
                  <a:lnTo>
                    <a:pt x="4713148" y="132791"/>
                  </a:lnTo>
                  <a:lnTo>
                    <a:pt x="4701464" y="123901"/>
                  </a:lnTo>
                  <a:lnTo>
                    <a:pt x="4690681" y="116281"/>
                  </a:lnTo>
                  <a:lnTo>
                    <a:pt x="4688891" y="115011"/>
                  </a:lnTo>
                  <a:lnTo>
                    <a:pt x="4687875" y="115011"/>
                  </a:lnTo>
                  <a:lnTo>
                    <a:pt x="4674159" y="108661"/>
                  </a:lnTo>
                  <a:lnTo>
                    <a:pt x="4673270" y="108661"/>
                  </a:lnTo>
                  <a:lnTo>
                    <a:pt x="4658792" y="104851"/>
                  </a:lnTo>
                  <a:lnTo>
                    <a:pt x="4657776" y="104851"/>
                  </a:lnTo>
                  <a:lnTo>
                    <a:pt x="4641647" y="103581"/>
                  </a:lnTo>
                  <a:lnTo>
                    <a:pt x="4641266" y="103581"/>
                  </a:lnTo>
                  <a:lnTo>
                    <a:pt x="4625010" y="104851"/>
                  </a:lnTo>
                  <a:lnTo>
                    <a:pt x="4624375" y="104851"/>
                  </a:lnTo>
                  <a:lnTo>
                    <a:pt x="4609770" y="108661"/>
                  </a:lnTo>
                  <a:lnTo>
                    <a:pt x="4608754" y="108661"/>
                  </a:lnTo>
                  <a:lnTo>
                    <a:pt x="4595165" y="113741"/>
                  </a:lnTo>
                  <a:lnTo>
                    <a:pt x="4594911" y="115011"/>
                  </a:lnTo>
                  <a:lnTo>
                    <a:pt x="4594276" y="115011"/>
                  </a:lnTo>
                  <a:lnTo>
                    <a:pt x="4582211" y="122631"/>
                  </a:lnTo>
                  <a:lnTo>
                    <a:pt x="4581322" y="122631"/>
                  </a:lnTo>
                  <a:lnTo>
                    <a:pt x="4570654" y="132791"/>
                  </a:lnTo>
                  <a:lnTo>
                    <a:pt x="4570527" y="132791"/>
                  </a:lnTo>
                  <a:lnTo>
                    <a:pt x="4570019" y="134061"/>
                  </a:lnTo>
                  <a:lnTo>
                    <a:pt x="4560494" y="145491"/>
                  </a:lnTo>
                  <a:lnTo>
                    <a:pt x="4560367" y="145491"/>
                  </a:lnTo>
                  <a:lnTo>
                    <a:pt x="4560113" y="146761"/>
                  </a:lnTo>
                  <a:lnTo>
                    <a:pt x="4559986" y="146761"/>
                  </a:lnTo>
                  <a:lnTo>
                    <a:pt x="4551731" y="162001"/>
                  </a:lnTo>
                  <a:lnTo>
                    <a:pt x="4548048" y="153111"/>
                  </a:lnTo>
                  <a:lnTo>
                    <a:pt x="4547794" y="151841"/>
                  </a:lnTo>
                  <a:lnTo>
                    <a:pt x="4547540" y="151841"/>
                  </a:lnTo>
                  <a:lnTo>
                    <a:pt x="4539539" y="140411"/>
                  </a:lnTo>
                  <a:lnTo>
                    <a:pt x="4539412" y="140411"/>
                  </a:lnTo>
                  <a:lnTo>
                    <a:pt x="4539158" y="139141"/>
                  </a:lnTo>
                  <a:lnTo>
                    <a:pt x="4539031" y="139141"/>
                  </a:lnTo>
                  <a:lnTo>
                    <a:pt x="4528490" y="127711"/>
                  </a:lnTo>
                  <a:lnTo>
                    <a:pt x="4527728" y="127711"/>
                  </a:lnTo>
                  <a:lnTo>
                    <a:pt x="4515155" y="117551"/>
                  </a:lnTo>
                  <a:lnTo>
                    <a:pt x="4514901" y="117551"/>
                  </a:lnTo>
                  <a:lnTo>
                    <a:pt x="4512424" y="116281"/>
                  </a:lnTo>
                  <a:lnTo>
                    <a:pt x="4500042" y="109931"/>
                  </a:lnTo>
                  <a:lnTo>
                    <a:pt x="4499661" y="109931"/>
                  </a:lnTo>
                  <a:lnTo>
                    <a:pt x="4483405" y="104851"/>
                  </a:lnTo>
                  <a:lnTo>
                    <a:pt x="4466641" y="103581"/>
                  </a:lnTo>
                  <a:lnTo>
                    <a:pt x="4465752" y="103581"/>
                  </a:lnTo>
                  <a:lnTo>
                    <a:pt x="4451020" y="104851"/>
                  </a:lnTo>
                  <a:lnTo>
                    <a:pt x="4450131" y="104851"/>
                  </a:lnTo>
                  <a:lnTo>
                    <a:pt x="4435653" y="108661"/>
                  </a:lnTo>
                  <a:lnTo>
                    <a:pt x="4435399" y="108661"/>
                  </a:lnTo>
                  <a:lnTo>
                    <a:pt x="4422953" y="113741"/>
                  </a:lnTo>
                  <a:lnTo>
                    <a:pt x="4422064" y="113741"/>
                  </a:lnTo>
                  <a:lnTo>
                    <a:pt x="4411015" y="121361"/>
                  </a:lnTo>
                  <a:lnTo>
                    <a:pt x="4410507" y="121361"/>
                  </a:lnTo>
                  <a:lnTo>
                    <a:pt x="4400093" y="130251"/>
                  </a:lnTo>
                  <a:lnTo>
                    <a:pt x="4399331" y="131521"/>
                  </a:lnTo>
                  <a:lnTo>
                    <a:pt x="4390568" y="142951"/>
                  </a:lnTo>
                  <a:lnTo>
                    <a:pt x="4390060" y="142951"/>
                  </a:lnTo>
                  <a:lnTo>
                    <a:pt x="4387647" y="148031"/>
                  </a:lnTo>
                  <a:lnTo>
                    <a:pt x="4387647" y="123901"/>
                  </a:lnTo>
                  <a:lnTo>
                    <a:pt x="4387647" y="115011"/>
                  </a:lnTo>
                  <a:lnTo>
                    <a:pt x="4384853" y="112471"/>
                  </a:lnTo>
                  <a:lnTo>
                    <a:pt x="4326687" y="112471"/>
                  </a:lnTo>
                  <a:lnTo>
                    <a:pt x="4324020" y="115011"/>
                  </a:lnTo>
                  <a:lnTo>
                    <a:pt x="4324020" y="427431"/>
                  </a:lnTo>
                  <a:lnTo>
                    <a:pt x="4326687" y="429971"/>
                  </a:lnTo>
                  <a:lnTo>
                    <a:pt x="4389425" y="429971"/>
                  </a:lnTo>
                  <a:lnTo>
                    <a:pt x="4392219" y="427431"/>
                  </a:lnTo>
                  <a:lnTo>
                    <a:pt x="4392206" y="418541"/>
                  </a:lnTo>
                  <a:lnTo>
                    <a:pt x="4392180" y="242011"/>
                  </a:lnTo>
                  <a:lnTo>
                    <a:pt x="4402633" y="198831"/>
                  </a:lnTo>
                  <a:lnTo>
                    <a:pt x="4430192" y="170891"/>
                  </a:lnTo>
                  <a:lnTo>
                    <a:pt x="4452163" y="165811"/>
                  </a:lnTo>
                  <a:lnTo>
                    <a:pt x="4459910" y="167081"/>
                  </a:lnTo>
                  <a:lnTo>
                    <a:pt x="4493565" y="196291"/>
                  </a:lnTo>
                  <a:lnTo>
                    <a:pt x="4497502" y="427431"/>
                  </a:lnTo>
                  <a:lnTo>
                    <a:pt x="4500296" y="429971"/>
                  </a:lnTo>
                  <a:lnTo>
                    <a:pt x="4563542" y="429971"/>
                  </a:lnTo>
                  <a:lnTo>
                    <a:pt x="4566336" y="427431"/>
                  </a:lnTo>
                  <a:lnTo>
                    <a:pt x="4566336" y="418541"/>
                  </a:lnTo>
                  <a:lnTo>
                    <a:pt x="4566399" y="252171"/>
                  </a:lnTo>
                  <a:lnTo>
                    <a:pt x="4571543" y="214071"/>
                  </a:lnTo>
                  <a:lnTo>
                    <a:pt x="4597705" y="178511"/>
                  </a:lnTo>
                  <a:lnTo>
                    <a:pt x="4629074" y="167081"/>
                  </a:lnTo>
                  <a:lnTo>
                    <a:pt x="4636186" y="168351"/>
                  </a:lnTo>
                  <a:lnTo>
                    <a:pt x="4668571" y="191211"/>
                  </a:lnTo>
                  <a:lnTo>
                    <a:pt x="4674032" y="229311"/>
                  </a:lnTo>
                  <a:lnTo>
                    <a:pt x="4674159" y="427431"/>
                  </a:lnTo>
                  <a:lnTo>
                    <a:pt x="4676826" y="429971"/>
                  </a:lnTo>
                  <a:lnTo>
                    <a:pt x="4740326" y="429971"/>
                  </a:lnTo>
                  <a:lnTo>
                    <a:pt x="4743120" y="427431"/>
                  </a:lnTo>
                  <a:lnTo>
                    <a:pt x="4743120" y="418541"/>
                  </a:lnTo>
                  <a:close/>
                </a:path>
                <a:path w="6952615" h="535940">
                  <a:moveTo>
                    <a:pt x="5076114" y="425462"/>
                  </a:moveTo>
                  <a:lnTo>
                    <a:pt x="5074971" y="417842"/>
                  </a:lnTo>
                  <a:lnTo>
                    <a:pt x="5071161" y="392442"/>
                  </a:lnTo>
                  <a:lnTo>
                    <a:pt x="5069764" y="364502"/>
                  </a:lnTo>
                  <a:lnTo>
                    <a:pt x="5069637" y="236232"/>
                  </a:lnTo>
                  <a:lnTo>
                    <a:pt x="5065573" y="189242"/>
                  </a:lnTo>
                  <a:lnTo>
                    <a:pt x="5053508" y="152412"/>
                  </a:lnTo>
                  <a:lnTo>
                    <a:pt x="5047920" y="143522"/>
                  </a:lnTo>
                  <a:lnTo>
                    <a:pt x="5047666" y="143522"/>
                  </a:lnTo>
                  <a:lnTo>
                    <a:pt x="5047412" y="142252"/>
                  </a:lnTo>
                  <a:lnTo>
                    <a:pt x="5040935" y="134632"/>
                  </a:lnTo>
                  <a:lnTo>
                    <a:pt x="5040300" y="134632"/>
                  </a:lnTo>
                  <a:lnTo>
                    <a:pt x="5040046" y="133362"/>
                  </a:lnTo>
                  <a:lnTo>
                    <a:pt x="5024044" y="121932"/>
                  </a:lnTo>
                  <a:lnTo>
                    <a:pt x="5023663" y="120662"/>
                  </a:lnTo>
                  <a:lnTo>
                    <a:pt x="5022647" y="120662"/>
                  </a:lnTo>
                  <a:lnTo>
                    <a:pt x="5010810" y="115582"/>
                  </a:lnTo>
                  <a:lnTo>
                    <a:pt x="5001946" y="111772"/>
                  </a:lnTo>
                  <a:lnTo>
                    <a:pt x="5001704" y="111772"/>
                  </a:lnTo>
                  <a:lnTo>
                    <a:pt x="5001704" y="292112"/>
                  </a:lnTo>
                  <a:lnTo>
                    <a:pt x="5000295" y="308622"/>
                  </a:lnTo>
                  <a:lnTo>
                    <a:pt x="4978324" y="353072"/>
                  </a:lnTo>
                  <a:lnTo>
                    <a:pt x="4936414" y="377202"/>
                  </a:lnTo>
                  <a:lnTo>
                    <a:pt x="4919015" y="379742"/>
                  </a:lnTo>
                  <a:lnTo>
                    <a:pt x="4906569" y="378472"/>
                  </a:lnTo>
                  <a:lnTo>
                    <a:pt x="4871517" y="354342"/>
                  </a:lnTo>
                  <a:lnTo>
                    <a:pt x="4868469" y="339102"/>
                  </a:lnTo>
                  <a:lnTo>
                    <a:pt x="4869993" y="326402"/>
                  </a:lnTo>
                  <a:lnTo>
                    <a:pt x="4907712" y="290842"/>
                  </a:lnTo>
                  <a:lnTo>
                    <a:pt x="4945939" y="283222"/>
                  </a:lnTo>
                  <a:lnTo>
                    <a:pt x="4986325" y="281952"/>
                  </a:lnTo>
                  <a:lnTo>
                    <a:pt x="5001704" y="292112"/>
                  </a:lnTo>
                  <a:lnTo>
                    <a:pt x="5001704" y="111772"/>
                  </a:lnTo>
                  <a:lnTo>
                    <a:pt x="5001565" y="111772"/>
                  </a:lnTo>
                  <a:lnTo>
                    <a:pt x="4976038" y="105422"/>
                  </a:lnTo>
                  <a:lnTo>
                    <a:pt x="4975403" y="105422"/>
                  </a:lnTo>
                  <a:lnTo>
                    <a:pt x="4944923" y="104152"/>
                  </a:lnTo>
                  <a:lnTo>
                    <a:pt x="4915840" y="105422"/>
                  </a:lnTo>
                  <a:lnTo>
                    <a:pt x="4890821" y="109232"/>
                  </a:lnTo>
                  <a:lnTo>
                    <a:pt x="4890186" y="109232"/>
                  </a:lnTo>
                  <a:lnTo>
                    <a:pt x="4889932" y="110502"/>
                  </a:lnTo>
                  <a:lnTo>
                    <a:pt x="4867707" y="116852"/>
                  </a:lnTo>
                  <a:lnTo>
                    <a:pt x="4867326" y="116852"/>
                  </a:lnTo>
                  <a:lnTo>
                    <a:pt x="4867072" y="118122"/>
                  </a:lnTo>
                  <a:lnTo>
                    <a:pt x="4848403" y="128282"/>
                  </a:lnTo>
                  <a:lnTo>
                    <a:pt x="4847387" y="128282"/>
                  </a:lnTo>
                  <a:lnTo>
                    <a:pt x="4831893" y="140982"/>
                  </a:lnTo>
                  <a:lnTo>
                    <a:pt x="4831639" y="140982"/>
                  </a:lnTo>
                  <a:lnTo>
                    <a:pt x="4831258" y="142252"/>
                  </a:lnTo>
                  <a:lnTo>
                    <a:pt x="4818812" y="157492"/>
                  </a:lnTo>
                  <a:lnTo>
                    <a:pt x="4818304" y="158762"/>
                  </a:lnTo>
                  <a:lnTo>
                    <a:pt x="4818177" y="158762"/>
                  </a:lnTo>
                  <a:lnTo>
                    <a:pt x="4809160" y="177812"/>
                  </a:lnTo>
                  <a:lnTo>
                    <a:pt x="4808779" y="179082"/>
                  </a:lnTo>
                  <a:lnTo>
                    <a:pt x="4803064" y="200672"/>
                  </a:lnTo>
                  <a:lnTo>
                    <a:pt x="4802683" y="201942"/>
                  </a:lnTo>
                  <a:lnTo>
                    <a:pt x="4861230" y="217182"/>
                  </a:lnTo>
                  <a:lnTo>
                    <a:pt x="4864151" y="217182"/>
                  </a:lnTo>
                  <a:lnTo>
                    <a:pt x="4867072" y="214642"/>
                  </a:lnTo>
                  <a:lnTo>
                    <a:pt x="4867961" y="212102"/>
                  </a:lnTo>
                  <a:lnTo>
                    <a:pt x="4870628" y="203212"/>
                  </a:lnTo>
                  <a:lnTo>
                    <a:pt x="4871390" y="200672"/>
                  </a:lnTo>
                  <a:lnTo>
                    <a:pt x="4899838" y="170192"/>
                  </a:lnTo>
                  <a:lnTo>
                    <a:pt x="4923333" y="163842"/>
                  </a:lnTo>
                  <a:lnTo>
                    <a:pt x="4950511" y="163842"/>
                  </a:lnTo>
                  <a:lnTo>
                    <a:pt x="4990008" y="180352"/>
                  </a:lnTo>
                  <a:lnTo>
                    <a:pt x="5000422" y="217182"/>
                  </a:lnTo>
                  <a:lnTo>
                    <a:pt x="5000676" y="223532"/>
                  </a:lnTo>
                  <a:lnTo>
                    <a:pt x="4950892" y="223532"/>
                  </a:lnTo>
                  <a:lnTo>
                    <a:pt x="4929937" y="224802"/>
                  </a:lnTo>
                  <a:lnTo>
                    <a:pt x="4876216" y="234962"/>
                  </a:lnTo>
                  <a:lnTo>
                    <a:pt x="4837100" y="255282"/>
                  </a:lnTo>
                  <a:lnTo>
                    <a:pt x="4805477" y="292112"/>
                  </a:lnTo>
                  <a:lnTo>
                    <a:pt x="4794986" y="336562"/>
                  </a:lnTo>
                  <a:lnTo>
                    <a:pt x="4795037" y="339102"/>
                  </a:lnTo>
                  <a:lnTo>
                    <a:pt x="4796587" y="356882"/>
                  </a:lnTo>
                  <a:lnTo>
                    <a:pt x="4796714" y="358152"/>
                  </a:lnTo>
                  <a:lnTo>
                    <a:pt x="4802429" y="375932"/>
                  </a:lnTo>
                  <a:lnTo>
                    <a:pt x="4802683" y="377202"/>
                  </a:lnTo>
                  <a:lnTo>
                    <a:pt x="4811700" y="392442"/>
                  </a:lnTo>
                  <a:lnTo>
                    <a:pt x="4811827" y="393712"/>
                  </a:lnTo>
                  <a:lnTo>
                    <a:pt x="4812081" y="393712"/>
                  </a:lnTo>
                  <a:lnTo>
                    <a:pt x="4824654" y="408952"/>
                  </a:lnTo>
                  <a:lnTo>
                    <a:pt x="4825670" y="408952"/>
                  </a:lnTo>
                  <a:lnTo>
                    <a:pt x="4841291" y="421652"/>
                  </a:lnTo>
                  <a:lnTo>
                    <a:pt x="4841926" y="421652"/>
                  </a:lnTo>
                  <a:lnTo>
                    <a:pt x="4842434" y="422922"/>
                  </a:lnTo>
                  <a:lnTo>
                    <a:pt x="4861230" y="431812"/>
                  </a:lnTo>
                  <a:lnTo>
                    <a:pt x="4861611" y="431812"/>
                  </a:lnTo>
                  <a:lnTo>
                    <a:pt x="4883582" y="436892"/>
                  </a:lnTo>
                  <a:lnTo>
                    <a:pt x="4884217" y="436892"/>
                  </a:lnTo>
                  <a:lnTo>
                    <a:pt x="4909871" y="438162"/>
                  </a:lnTo>
                  <a:lnTo>
                    <a:pt x="4929048" y="438162"/>
                  </a:lnTo>
                  <a:lnTo>
                    <a:pt x="4946447" y="434352"/>
                  </a:lnTo>
                  <a:lnTo>
                    <a:pt x="4961560" y="430542"/>
                  </a:lnTo>
                  <a:lnTo>
                    <a:pt x="4962195" y="429272"/>
                  </a:lnTo>
                  <a:lnTo>
                    <a:pt x="4962449" y="429272"/>
                  </a:lnTo>
                  <a:lnTo>
                    <a:pt x="4967681" y="426732"/>
                  </a:lnTo>
                  <a:lnTo>
                    <a:pt x="4975530" y="422922"/>
                  </a:lnTo>
                  <a:lnTo>
                    <a:pt x="4975911" y="422922"/>
                  </a:lnTo>
                  <a:lnTo>
                    <a:pt x="4988103" y="414032"/>
                  </a:lnTo>
                  <a:lnTo>
                    <a:pt x="4988611" y="412762"/>
                  </a:lnTo>
                  <a:lnTo>
                    <a:pt x="4988992" y="412762"/>
                  </a:lnTo>
                  <a:lnTo>
                    <a:pt x="4998644" y="402602"/>
                  </a:lnTo>
                  <a:lnTo>
                    <a:pt x="4999152" y="401332"/>
                  </a:lnTo>
                  <a:lnTo>
                    <a:pt x="4999279" y="401332"/>
                  </a:lnTo>
                  <a:lnTo>
                    <a:pt x="5003724" y="394982"/>
                  </a:lnTo>
                  <a:lnTo>
                    <a:pt x="5004232" y="402602"/>
                  </a:lnTo>
                  <a:lnTo>
                    <a:pt x="5005629" y="415302"/>
                  </a:lnTo>
                  <a:lnTo>
                    <a:pt x="5007915" y="428002"/>
                  </a:lnTo>
                  <a:lnTo>
                    <a:pt x="5010455" y="430542"/>
                  </a:lnTo>
                  <a:lnTo>
                    <a:pt x="5071542" y="430542"/>
                  </a:lnTo>
                  <a:lnTo>
                    <a:pt x="5073193" y="429272"/>
                  </a:lnTo>
                  <a:lnTo>
                    <a:pt x="5074336" y="428002"/>
                  </a:lnTo>
                  <a:lnTo>
                    <a:pt x="5075606" y="426732"/>
                  </a:lnTo>
                  <a:lnTo>
                    <a:pt x="5076114" y="425462"/>
                  </a:lnTo>
                  <a:close/>
                </a:path>
                <a:path w="6952615" h="535940">
                  <a:moveTo>
                    <a:pt x="5313223" y="107162"/>
                  </a:moveTo>
                  <a:lnTo>
                    <a:pt x="5310810" y="104533"/>
                  </a:lnTo>
                  <a:lnTo>
                    <a:pt x="5292649" y="102895"/>
                  </a:lnTo>
                  <a:lnTo>
                    <a:pt x="5287061" y="102514"/>
                  </a:lnTo>
                  <a:lnTo>
                    <a:pt x="5282235" y="102336"/>
                  </a:lnTo>
                  <a:lnTo>
                    <a:pt x="5269916" y="103314"/>
                  </a:lnTo>
                  <a:lnTo>
                    <a:pt x="5269281" y="103441"/>
                  </a:lnTo>
                  <a:lnTo>
                    <a:pt x="5257470" y="106299"/>
                  </a:lnTo>
                  <a:lnTo>
                    <a:pt x="5256835" y="106476"/>
                  </a:lnTo>
                  <a:lnTo>
                    <a:pt x="5256581" y="106603"/>
                  </a:lnTo>
                  <a:lnTo>
                    <a:pt x="5244135" y="111887"/>
                  </a:lnTo>
                  <a:lnTo>
                    <a:pt x="5232070" y="118770"/>
                  </a:lnTo>
                  <a:lnTo>
                    <a:pt x="5231689" y="119037"/>
                  </a:lnTo>
                  <a:lnTo>
                    <a:pt x="5231435" y="119329"/>
                  </a:lnTo>
                  <a:lnTo>
                    <a:pt x="5220386" y="129387"/>
                  </a:lnTo>
                  <a:lnTo>
                    <a:pt x="5220005" y="129768"/>
                  </a:lnTo>
                  <a:lnTo>
                    <a:pt x="5219751" y="130187"/>
                  </a:lnTo>
                  <a:lnTo>
                    <a:pt x="5210861" y="143713"/>
                  </a:lnTo>
                  <a:lnTo>
                    <a:pt x="5210607" y="144018"/>
                  </a:lnTo>
                  <a:lnTo>
                    <a:pt x="5210353" y="144653"/>
                  </a:lnTo>
                  <a:lnTo>
                    <a:pt x="5208448" y="148882"/>
                  </a:lnTo>
                  <a:lnTo>
                    <a:pt x="5208448" y="123456"/>
                  </a:lnTo>
                  <a:lnTo>
                    <a:pt x="5208448" y="113995"/>
                  </a:lnTo>
                  <a:lnTo>
                    <a:pt x="5205781" y="111264"/>
                  </a:lnTo>
                  <a:lnTo>
                    <a:pt x="5146599" y="111264"/>
                  </a:lnTo>
                  <a:lnTo>
                    <a:pt x="5143932" y="113995"/>
                  </a:lnTo>
                  <a:lnTo>
                    <a:pt x="5143932" y="427240"/>
                  </a:lnTo>
                  <a:lnTo>
                    <a:pt x="5146599" y="429971"/>
                  </a:lnTo>
                  <a:lnTo>
                    <a:pt x="5211496" y="429971"/>
                  </a:lnTo>
                  <a:lnTo>
                    <a:pt x="5214163" y="427240"/>
                  </a:lnTo>
                  <a:lnTo>
                    <a:pt x="5214163" y="417779"/>
                  </a:lnTo>
                  <a:lnTo>
                    <a:pt x="5214163" y="260502"/>
                  </a:lnTo>
                  <a:lnTo>
                    <a:pt x="5228006" y="209257"/>
                  </a:lnTo>
                  <a:lnTo>
                    <a:pt x="5262042" y="177634"/>
                  </a:lnTo>
                  <a:lnTo>
                    <a:pt x="5291506" y="171462"/>
                  </a:lnTo>
                  <a:lnTo>
                    <a:pt x="5310556" y="171462"/>
                  </a:lnTo>
                  <a:lnTo>
                    <a:pt x="5313223" y="168732"/>
                  </a:lnTo>
                  <a:lnTo>
                    <a:pt x="5313223" y="114490"/>
                  </a:lnTo>
                  <a:lnTo>
                    <a:pt x="5313223" y="107162"/>
                  </a:lnTo>
                  <a:close/>
                </a:path>
                <a:path w="6952615" h="535940">
                  <a:moveTo>
                    <a:pt x="5593258" y="117513"/>
                  </a:moveTo>
                  <a:lnTo>
                    <a:pt x="5592877" y="115455"/>
                  </a:lnTo>
                  <a:lnTo>
                    <a:pt x="5590565" y="112217"/>
                  </a:lnTo>
                  <a:lnTo>
                    <a:pt x="5588813" y="111264"/>
                  </a:lnTo>
                  <a:lnTo>
                    <a:pt x="5534838" y="111264"/>
                  </a:lnTo>
                  <a:lnTo>
                    <a:pt x="5532539" y="112941"/>
                  </a:lnTo>
                  <a:lnTo>
                    <a:pt x="5531637" y="115455"/>
                  </a:lnTo>
                  <a:lnTo>
                    <a:pt x="5461686" y="320116"/>
                  </a:lnTo>
                  <a:lnTo>
                    <a:pt x="5395671" y="123456"/>
                  </a:lnTo>
                  <a:lnTo>
                    <a:pt x="5392966" y="115392"/>
                  </a:lnTo>
                  <a:lnTo>
                    <a:pt x="5392064" y="112928"/>
                  </a:lnTo>
                  <a:lnTo>
                    <a:pt x="5389804" y="111264"/>
                  </a:lnTo>
                  <a:lnTo>
                    <a:pt x="5327828" y="111264"/>
                  </a:lnTo>
                  <a:lnTo>
                    <a:pt x="5326037" y="112229"/>
                  </a:lnTo>
                  <a:lnTo>
                    <a:pt x="5323751" y="115455"/>
                  </a:lnTo>
                  <a:lnTo>
                    <a:pt x="5323383" y="117487"/>
                  </a:lnTo>
                  <a:lnTo>
                    <a:pt x="5425237" y="412661"/>
                  </a:lnTo>
                  <a:lnTo>
                    <a:pt x="5419268" y="430453"/>
                  </a:lnTo>
                  <a:lnTo>
                    <a:pt x="5400599" y="464096"/>
                  </a:lnTo>
                  <a:lnTo>
                    <a:pt x="5371897" y="473786"/>
                  </a:lnTo>
                  <a:lnTo>
                    <a:pt x="5365547" y="473633"/>
                  </a:lnTo>
                  <a:lnTo>
                    <a:pt x="5357292" y="472694"/>
                  </a:lnTo>
                  <a:lnTo>
                    <a:pt x="5347386" y="471398"/>
                  </a:lnTo>
                  <a:lnTo>
                    <a:pt x="5334178" y="469201"/>
                  </a:lnTo>
                  <a:lnTo>
                    <a:pt x="5332400" y="469696"/>
                  </a:lnTo>
                  <a:lnTo>
                    <a:pt x="5329606" y="472008"/>
                  </a:lnTo>
                  <a:lnTo>
                    <a:pt x="5328869" y="473633"/>
                  </a:lnTo>
                  <a:lnTo>
                    <a:pt x="5328844" y="524827"/>
                  </a:lnTo>
                  <a:lnTo>
                    <a:pt x="5330876" y="527291"/>
                  </a:lnTo>
                  <a:lnTo>
                    <a:pt x="5333543" y="527926"/>
                  </a:lnTo>
                  <a:lnTo>
                    <a:pt x="5359197" y="533768"/>
                  </a:lnTo>
                  <a:lnTo>
                    <a:pt x="5380279" y="535711"/>
                  </a:lnTo>
                  <a:lnTo>
                    <a:pt x="5380660" y="535711"/>
                  </a:lnTo>
                  <a:lnTo>
                    <a:pt x="5396027" y="534517"/>
                  </a:lnTo>
                  <a:lnTo>
                    <a:pt x="5396408" y="534454"/>
                  </a:lnTo>
                  <a:lnTo>
                    <a:pt x="5396662" y="534352"/>
                  </a:lnTo>
                  <a:lnTo>
                    <a:pt x="5411140" y="530529"/>
                  </a:lnTo>
                  <a:lnTo>
                    <a:pt x="5411394" y="530390"/>
                  </a:lnTo>
                  <a:lnTo>
                    <a:pt x="5424729" y="524319"/>
                  </a:lnTo>
                  <a:lnTo>
                    <a:pt x="5424983" y="524078"/>
                  </a:lnTo>
                  <a:lnTo>
                    <a:pt x="5425795" y="523494"/>
                  </a:lnTo>
                  <a:lnTo>
                    <a:pt x="5436413" y="515886"/>
                  </a:lnTo>
                  <a:lnTo>
                    <a:pt x="5436921" y="515454"/>
                  </a:lnTo>
                  <a:lnTo>
                    <a:pt x="5447716" y="504545"/>
                  </a:lnTo>
                  <a:lnTo>
                    <a:pt x="5447843" y="504329"/>
                  </a:lnTo>
                  <a:lnTo>
                    <a:pt x="5448097" y="504113"/>
                  </a:lnTo>
                  <a:lnTo>
                    <a:pt x="5448224" y="503885"/>
                  </a:lnTo>
                  <a:lnTo>
                    <a:pt x="5458257" y="490258"/>
                  </a:lnTo>
                  <a:lnTo>
                    <a:pt x="5466893" y="474383"/>
                  </a:lnTo>
                  <a:lnTo>
                    <a:pt x="5474259" y="456374"/>
                  </a:lnTo>
                  <a:lnTo>
                    <a:pt x="5591060" y="123456"/>
                  </a:lnTo>
                  <a:lnTo>
                    <a:pt x="5592496" y="119380"/>
                  </a:lnTo>
                  <a:lnTo>
                    <a:pt x="5593258" y="117513"/>
                  </a:lnTo>
                  <a:close/>
                </a:path>
                <a:path w="6952615" h="535940">
                  <a:moveTo>
                    <a:pt x="5705653" y="343179"/>
                  </a:moveTo>
                  <a:lnTo>
                    <a:pt x="5702986" y="340436"/>
                  </a:lnTo>
                  <a:lnTo>
                    <a:pt x="5618531" y="340436"/>
                  </a:lnTo>
                  <a:lnTo>
                    <a:pt x="5615737" y="343179"/>
                  </a:lnTo>
                  <a:lnTo>
                    <a:pt x="5615737" y="427240"/>
                  </a:lnTo>
                  <a:lnTo>
                    <a:pt x="5618531" y="429971"/>
                  </a:lnTo>
                  <a:lnTo>
                    <a:pt x="5702986" y="429971"/>
                  </a:lnTo>
                  <a:lnTo>
                    <a:pt x="5705653" y="427240"/>
                  </a:lnTo>
                  <a:lnTo>
                    <a:pt x="5705653" y="417779"/>
                  </a:lnTo>
                  <a:lnTo>
                    <a:pt x="5705653" y="352628"/>
                  </a:lnTo>
                  <a:lnTo>
                    <a:pt x="5705653" y="343179"/>
                  </a:lnTo>
                  <a:close/>
                </a:path>
                <a:path w="6952615" h="535940">
                  <a:moveTo>
                    <a:pt x="5705653" y="113995"/>
                  </a:moveTo>
                  <a:lnTo>
                    <a:pt x="5702986" y="111264"/>
                  </a:lnTo>
                  <a:lnTo>
                    <a:pt x="5618531" y="111264"/>
                  </a:lnTo>
                  <a:lnTo>
                    <a:pt x="5615737" y="113995"/>
                  </a:lnTo>
                  <a:lnTo>
                    <a:pt x="5615737" y="198069"/>
                  </a:lnTo>
                  <a:lnTo>
                    <a:pt x="5618531" y="200799"/>
                  </a:lnTo>
                  <a:lnTo>
                    <a:pt x="5702986" y="200799"/>
                  </a:lnTo>
                  <a:lnTo>
                    <a:pt x="5705653" y="198069"/>
                  </a:lnTo>
                  <a:lnTo>
                    <a:pt x="5705653" y="188607"/>
                  </a:lnTo>
                  <a:lnTo>
                    <a:pt x="5705653" y="123456"/>
                  </a:lnTo>
                  <a:lnTo>
                    <a:pt x="5705653" y="113995"/>
                  </a:lnTo>
                  <a:close/>
                </a:path>
                <a:path w="6952615" h="535940">
                  <a:moveTo>
                    <a:pt x="6212129" y="423875"/>
                  </a:moveTo>
                  <a:lnTo>
                    <a:pt x="6211494" y="422021"/>
                  </a:lnTo>
                  <a:lnTo>
                    <a:pt x="6210122" y="417791"/>
                  </a:lnTo>
                  <a:lnTo>
                    <a:pt x="6083859" y="24180"/>
                  </a:lnTo>
                  <a:lnTo>
                    <a:pt x="6083859" y="252044"/>
                  </a:lnTo>
                  <a:lnTo>
                    <a:pt x="5988990" y="252044"/>
                  </a:lnTo>
                  <a:lnTo>
                    <a:pt x="6036361" y="99250"/>
                  </a:lnTo>
                  <a:lnTo>
                    <a:pt x="6083859" y="252044"/>
                  </a:lnTo>
                  <a:lnTo>
                    <a:pt x="6083859" y="24180"/>
                  </a:lnTo>
                  <a:lnTo>
                    <a:pt x="6082462" y="19824"/>
                  </a:lnTo>
                  <a:lnTo>
                    <a:pt x="6079922" y="11874"/>
                  </a:lnTo>
                  <a:lnTo>
                    <a:pt x="6079033" y="9347"/>
                  </a:lnTo>
                  <a:lnTo>
                    <a:pt x="6076747" y="7632"/>
                  </a:lnTo>
                  <a:lnTo>
                    <a:pt x="6005500" y="7632"/>
                  </a:lnTo>
                  <a:lnTo>
                    <a:pt x="6003214" y="9347"/>
                  </a:lnTo>
                  <a:lnTo>
                    <a:pt x="6002325" y="11874"/>
                  </a:lnTo>
                  <a:lnTo>
                    <a:pt x="5871515" y="422021"/>
                  </a:lnTo>
                  <a:lnTo>
                    <a:pt x="5870880" y="423875"/>
                  </a:lnTo>
                  <a:lnTo>
                    <a:pt x="5871261" y="425907"/>
                  </a:lnTo>
                  <a:lnTo>
                    <a:pt x="5873547" y="429044"/>
                  </a:lnTo>
                  <a:lnTo>
                    <a:pt x="5875325" y="429971"/>
                  </a:lnTo>
                  <a:lnTo>
                    <a:pt x="5932348" y="429971"/>
                  </a:lnTo>
                  <a:lnTo>
                    <a:pt x="5934761" y="428231"/>
                  </a:lnTo>
                  <a:lnTo>
                    <a:pt x="5935523" y="425678"/>
                  </a:lnTo>
                  <a:lnTo>
                    <a:pt x="5937948" y="417779"/>
                  </a:lnTo>
                  <a:lnTo>
                    <a:pt x="5970067" y="313766"/>
                  </a:lnTo>
                  <a:lnTo>
                    <a:pt x="6099861" y="313766"/>
                  </a:lnTo>
                  <a:lnTo>
                    <a:pt x="6138469" y="425907"/>
                  </a:lnTo>
                  <a:lnTo>
                    <a:pt x="6139231" y="428320"/>
                  </a:lnTo>
                  <a:lnTo>
                    <a:pt x="6141644" y="429971"/>
                  </a:lnTo>
                  <a:lnTo>
                    <a:pt x="6207684" y="429971"/>
                  </a:lnTo>
                  <a:lnTo>
                    <a:pt x="6209462" y="429044"/>
                  </a:lnTo>
                  <a:lnTo>
                    <a:pt x="6211735" y="425907"/>
                  </a:lnTo>
                  <a:lnTo>
                    <a:pt x="6212129" y="423875"/>
                  </a:lnTo>
                  <a:close/>
                </a:path>
                <a:path w="6952615" h="535940">
                  <a:moveTo>
                    <a:pt x="6314491" y="10363"/>
                  </a:moveTo>
                  <a:lnTo>
                    <a:pt x="6311824" y="7632"/>
                  </a:lnTo>
                  <a:lnTo>
                    <a:pt x="6246927" y="7632"/>
                  </a:lnTo>
                  <a:lnTo>
                    <a:pt x="6244260" y="10363"/>
                  </a:lnTo>
                  <a:lnTo>
                    <a:pt x="6244260" y="427240"/>
                  </a:lnTo>
                  <a:lnTo>
                    <a:pt x="6246927" y="429971"/>
                  </a:lnTo>
                  <a:lnTo>
                    <a:pt x="6311824" y="429971"/>
                  </a:lnTo>
                  <a:lnTo>
                    <a:pt x="6314491" y="427240"/>
                  </a:lnTo>
                  <a:lnTo>
                    <a:pt x="6314491" y="417779"/>
                  </a:lnTo>
                  <a:lnTo>
                    <a:pt x="6314491" y="19824"/>
                  </a:lnTo>
                  <a:lnTo>
                    <a:pt x="6314491" y="10363"/>
                  </a:lnTo>
                  <a:close/>
                </a:path>
                <a:path w="6952615" h="535940">
                  <a:moveTo>
                    <a:pt x="6457747" y="10363"/>
                  </a:moveTo>
                  <a:lnTo>
                    <a:pt x="6455080" y="7632"/>
                  </a:lnTo>
                  <a:lnTo>
                    <a:pt x="6390183" y="7632"/>
                  </a:lnTo>
                  <a:lnTo>
                    <a:pt x="6387516" y="10363"/>
                  </a:lnTo>
                  <a:lnTo>
                    <a:pt x="6387516" y="427240"/>
                  </a:lnTo>
                  <a:lnTo>
                    <a:pt x="6390183" y="429971"/>
                  </a:lnTo>
                  <a:lnTo>
                    <a:pt x="6455080" y="429971"/>
                  </a:lnTo>
                  <a:lnTo>
                    <a:pt x="6457747" y="427240"/>
                  </a:lnTo>
                  <a:lnTo>
                    <a:pt x="6457747" y="417779"/>
                  </a:lnTo>
                  <a:lnTo>
                    <a:pt x="6457747" y="19824"/>
                  </a:lnTo>
                  <a:lnTo>
                    <a:pt x="6457747" y="10363"/>
                  </a:lnTo>
                  <a:close/>
                </a:path>
                <a:path w="6952615" h="535940">
                  <a:moveTo>
                    <a:pt x="6952285" y="268998"/>
                  </a:moveTo>
                  <a:lnTo>
                    <a:pt x="6950253" y="236232"/>
                  </a:lnTo>
                  <a:lnTo>
                    <a:pt x="6950126" y="235940"/>
                  </a:lnTo>
                  <a:lnTo>
                    <a:pt x="6950126" y="235369"/>
                  </a:lnTo>
                  <a:lnTo>
                    <a:pt x="6943776" y="205270"/>
                  </a:lnTo>
                  <a:lnTo>
                    <a:pt x="6943776" y="204952"/>
                  </a:lnTo>
                  <a:lnTo>
                    <a:pt x="6932600" y="176326"/>
                  </a:lnTo>
                  <a:lnTo>
                    <a:pt x="6917868" y="151942"/>
                  </a:lnTo>
                  <a:lnTo>
                    <a:pt x="6917614" y="151447"/>
                  </a:lnTo>
                  <a:lnTo>
                    <a:pt x="6917360" y="151218"/>
                  </a:lnTo>
                  <a:lnTo>
                    <a:pt x="6908216" y="140055"/>
                  </a:lnTo>
                  <a:lnTo>
                    <a:pt x="6898056" y="130263"/>
                  </a:lnTo>
                  <a:lnTo>
                    <a:pt x="6887515" y="122059"/>
                  </a:lnTo>
                  <a:lnTo>
                    <a:pt x="6877596" y="116052"/>
                  </a:lnTo>
                  <a:lnTo>
                    <a:pt x="6877596" y="271437"/>
                  </a:lnTo>
                  <a:lnTo>
                    <a:pt x="6877228" y="285915"/>
                  </a:lnTo>
                  <a:lnTo>
                    <a:pt x="6869735" y="331952"/>
                  </a:lnTo>
                  <a:lnTo>
                    <a:pt x="6847383" y="363816"/>
                  </a:lnTo>
                  <a:lnTo>
                    <a:pt x="6813220" y="376212"/>
                  </a:lnTo>
                  <a:lnTo>
                    <a:pt x="6802806" y="375031"/>
                  </a:lnTo>
                  <a:lnTo>
                    <a:pt x="6762420" y="347535"/>
                  </a:lnTo>
                  <a:lnTo>
                    <a:pt x="6747307" y="310629"/>
                  </a:lnTo>
                  <a:lnTo>
                    <a:pt x="6747307" y="229692"/>
                  </a:lnTo>
                  <a:lnTo>
                    <a:pt x="6763436" y="195160"/>
                  </a:lnTo>
                  <a:lnTo>
                    <a:pt x="6801917" y="168325"/>
                  </a:lnTo>
                  <a:lnTo>
                    <a:pt x="6812839" y="167309"/>
                  </a:lnTo>
                  <a:lnTo>
                    <a:pt x="6826428" y="168859"/>
                  </a:lnTo>
                  <a:lnTo>
                    <a:pt x="6859067" y="192849"/>
                  </a:lnTo>
                  <a:lnTo>
                    <a:pt x="6876466" y="246227"/>
                  </a:lnTo>
                  <a:lnTo>
                    <a:pt x="6877596" y="271437"/>
                  </a:lnTo>
                  <a:lnTo>
                    <a:pt x="6877596" y="116052"/>
                  </a:lnTo>
                  <a:lnTo>
                    <a:pt x="6876593" y="115443"/>
                  </a:lnTo>
                  <a:lnTo>
                    <a:pt x="6876339" y="115303"/>
                  </a:lnTo>
                  <a:lnTo>
                    <a:pt x="6875958" y="115189"/>
                  </a:lnTo>
                  <a:lnTo>
                    <a:pt x="6863766" y="109994"/>
                  </a:lnTo>
                  <a:lnTo>
                    <a:pt x="6850812" y="106210"/>
                  </a:lnTo>
                  <a:lnTo>
                    <a:pt x="6837350" y="104038"/>
                  </a:lnTo>
                  <a:lnTo>
                    <a:pt x="6823126" y="103276"/>
                  </a:lnTo>
                  <a:lnTo>
                    <a:pt x="6807505" y="104228"/>
                  </a:lnTo>
                  <a:lnTo>
                    <a:pt x="6806870" y="104292"/>
                  </a:lnTo>
                  <a:lnTo>
                    <a:pt x="6792392" y="107403"/>
                  </a:lnTo>
                  <a:lnTo>
                    <a:pt x="6792011" y="107467"/>
                  </a:lnTo>
                  <a:lnTo>
                    <a:pt x="6791630" y="107569"/>
                  </a:lnTo>
                  <a:lnTo>
                    <a:pt x="6791376" y="107696"/>
                  </a:lnTo>
                  <a:lnTo>
                    <a:pt x="6778041" y="112979"/>
                  </a:lnTo>
                  <a:lnTo>
                    <a:pt x="6777787" y="113144"/>
                  </a:lnTo>
                  <a:lnTo>
                    <a:pt x="6777406" y="113334"/>
                  </a:lnTo>
                  <a:lnTo>
                    <a:pt x="6765849" y="120573"/>
                  </a:lnTo>
                  <a:lnTo>
                    <a:pt x="6765468" y="120764"/>
                  </a:lnTo>
                  <a:lnTo>
                    <a:pt x="6754800" y="130365"/>
                  </a:lnTo>
                  <a:lnTo>
                    <a:pt x="6754292" y="130860"/>
                  </a:lnTo>
                  <a:lnTo>
                    <a:pt x="6754165" y="131140"/>
                  </a:lnTo>
                  <a:lnTo>
                    <a:pt x="6745402" y="142379"/>
                  </a:lnTo>
                  <a:lnTo>
                    <a:pt x="6745148" y="142633"/>
                  </a:lnTo>
                  <a:lnTo>
                    <a:pt x="6744894" y="143167"/>
                  </a:lnTo>
                  <a:lnTo>
                    <a:pt x="6742735" y="146964"/>
                  </a:lnTo>
                  <a:lnTo>
                    <a:pt x="6742735" y="123456"/>
                  </a:lnTo>
                  <a:lnTo>
                    <a:pt x="6742735" y="113995"/>
                  </a:lnTo>
                  <a:lnTo>
                    <a:pt x="6740068" y="111264"/>
                  </a:lnTo>
                  <a:lnTo>
                    <a:pt x="6679743" y="111264"/>
                  </a:lnTo>
                  <a:lnTo>
                    <a:pt x="6677076" y="113995"/>
                  </a:lnTo>
                  <a:lnTo>
                    <a:pt x="6677076" y="526681"/>
                  </a:lnTo>
                  <a:lnTo>
                    <a:pt x="6679743" y="529412"/>
                  </a:lnTo>
                  <a:lnTo>
                    <a:pt x="6744640" y="529412"/>
                  </a:lnTo>
                  <a:lnTo>
                    <a:pt x="6747307" y="526681"/>
                  </a:lnTo>
                  <a:lnTo>
                    <a:pt x="6747307" y="517220"/>
                  </a:lnTo>
                  <a:lnTo>
                    <a:pt x="6747307" y="402539"/>
                  </a:lnTo>
                  <a:lnTo>
                    <a:pt x="6749466" y="405777"/>
                  </a:lnTo>
                  <a:lnTo>
                    <a:pt x="6749720" y="406019"/>
                  </a:lnTo>
                  <a:lnTo>
                    <a:pt x="6749847" y="406247"/>
                  </a:lnTo>
                  <a:lnTo>
                    <a:pt x="6750101" y="406476"/>
                  </a:lnTo>
                  <a:lnTo>
                    <a:pt x="6758483" y="415620"/>
                  </a:lnTo>
                  <a:lnTo>
                    <a:pt x="6759245" y="416306"/>
                  </a:lnTo>
                  <a:lnTo>
                    <a:pt x="6768770" y="423735"/>
                  </a:lnTo>
                  <a:lnTo>
                    <a:pt x="6769278" y="424154"/>
                  </a:lnTo>
                  <a:lnTo>
                    <a:pt x="6769659" y="424319"/>
                  </a:lnTo>
                  <a:lnTo>
                    <a:pt x="6780962" y="430288"/>
                  </a:lnTo>
                  <a:lnTo>
                    <a:pt x="6781343" y="430390"/>
                  </a:lnTo>
                  <a:lnTo>
                    <a:pt x="6793662" y="434759"/>
                  </a:lnTo>
                  <a:lnTo>
                    <a:pt x="6807759" y="437400"/>
                  </a:lnTo>
                  <a:lnTo>
                    <a:pt x="6822745" y="438150"/>
                  </a:lnTo>
                  <a:lnTo>
                    <a:pt x="6836715" y="437324"/>
                  </a:lnTo>
                  <a:lnTo>
                    <a:pt x="6850177" y="435076"/>
                  </a:lnTo>
                  <a:lnTo>
                    <a:pt x="6862750" y="431419"/>
                  </a:lnTo>
                  <a:lnTo>
                    <a:pt x="6875196" y="426300"/>
                  </a:lnTo>
                  <a:lnTo>
                    <a:pt x="6875729" y="425983"/>
                  </a:lnTo>
                  <a:lnTo>
                    <a:pt x="6886626" y="419633"/>
                  </a:lnTo>
                  <a:lnTo>
                    <a:pt x="6897421" y="411556"/>
                  </a:lnTo>
                  <a:lnTo>
                    <a:pt x="6907454" y="402120"/>
                  </a:lnTo>
                  <a:lnTo>
                    <a:pt x="6916344" y="391642"/>
                  </a:lnTo>
                  <a:lnTo>
                    <a:pt x="6916598" y="391414"/>
                  </a:lnTo>
                  <a:lnTo>
                    <a:pt x="6916852" y="390918"/>
                  </a:lnTo>
                  <a:lnTo>
                    <a:pt x="6931965" y="366915"/>
                  </a:lnTo>
                  <a:lnTo>
                    <a:pt x="6932092" y="366598"/>
                  </a:lnTo>
                  <a:lnTo>
                    <a:pt x="6932346" y="366268"/>
                  </a:lnTo>
                  <a:lnTo>
                    <a:pt x="6943649" y="337286"/>
                  </a:lnTo>
                  <a:lnTo>
                    <a:pt x="6950126" y="305854"/>
                  </a:lnTo>
                  <a:lnTo>
                    <a:pt x="6950126" y="305282"/>
                  </a:lnTo>
                  <a:lnTo>
                    <a:pt x="6950253" y="304990"/>
                  </a:lnTo>
                  <a:lnTo>
                    <a:pt x="6952285" y="268998"/>
                  </a:lnTo>
                  <a:close/>
                </a:path>
              </a:pathLst>
            </a:custGeom>
            <a:solidFill>
              <a:srgbClr val="77A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501" y="6086221"/>
              <a:ext cx="6940550" cy="523875"/>
            </a:xfrm>
            <a:custGeom>
              <a:avLst/>
              <a:gdLst/>
              <a:ahLst/>
              <a:cxnLst/>
              <a:rect l="l" t="t" r="r" b="b"/>
              <a:pathLst>
                <a:path w="6940550" h="523875">
                  <a:moveTo>
                    <a:pt x="5693575" y="340817"/>
                  </a:moveTo>
                  <a:lnTo>
                    <a:pt x="5615851" y="340817"/>
                  </a:lnTo>
                  <a:lnTo>
                    <a:pt x="5615851" y="418210"/>
                  </a:lnTo>
                  <a:lnTo>
                    <a:pt x="5693575" y="418210"/>
                  </a:lnTo>
                  <a:lnTo>
                    <a:pt x="5693575" y="340817"/>
                  </a:lnTo>
                  <a:close/>
                </a:path>
                <a:path w="6940550" h="523875">
                  <a:moveTo>
                    <a:pt x="4967770" y="222973"/>
                  </a:moveTo>
                  <a:lnTo>
                    <a:pt x="4924526" y="224862"/>
                  </a:lnTo>
                  <a:lnTo>
                    <a:pt x="4858042" y="239968"/>
                  </a:lnTo>
                  <a:lnTo>
                    <a:pt x="4817372" y="269389"/>
                  </a:lnTo>
                  <a:lnTo>
                    <a:pt x="4797421" y="308308"/>
                  </a:lnTo>
                  <a:lnTo>
                    <a:pt x="4794923" y="331025"/>
                  </a:lnTo>
                  <a:lnTo>
                    <a:pt x="4796687" y="349960"/>
                  </a:lnTo>
                  <a:lnTo>
                    <a:pt x="4823244" y="398284"/>
                  </a:lnTo>
                  <a:lnTo>
                    <a:pt x="4857438" y="419258"/>
                  </a:lnTo>
                  <a:lnTo>
                    <a:pt x="4903635" y="426250"/>
                  </a:lnTo>
                  <a:lnTo>
                    <a:pt x="4938611" y="422427"/>
                  </a:lnTo>
                  <a:lnTo>
                    <a:pt x="4966754" y="410960"/>
                  </a:lnTo>
                  <a:lnTo>
                    <a:pt x="4988038" y="391847"/>
                  </a:lnTo>
                  <a:lnTo>
                    <a:pt x="4994997" y="378917"/>
                  </a:lnTo>
                  <a:lnTo>
                    <a:pt x="4913033" y="378917"/>
                  </a:lnTo>
                  <a:lnTo>
                    <a:pt x="4899795" y="378083"/>
                  </a:lnTo>
                  <a:lnTo>
                    <a:pt x="4864247" y="358540"/>
                  </a:lnTo>
                  <a:lnTo>
                    <a:pt x="4856264" y="333044"/>
                  </a:lnTo>
                  <a:lnTo>
                    <a:pt x="4858002" y="318588"/>
                  </a:lnTo>
                  <a:lnTo>
                    <a:pt x="4884077" y="285889"/>
                  </a:lnTo>
                  <a:lnTo>
                    <a:pt x="4939673" y="270446"/>
                  </a:lnTo>
                  <a:lnTo>
                    <a:pt x="4964341" y="269417"/>
                  </a:lnTo>
                  <a:lnTo>
                    <a:pt x="5057432" y="269417"/>
                  </a:lnTo>
                  <a:lnTo>
                    <a:pt x="5057432" y="229984"/>
                  </a:lnTo>
                  <a:lnTo>
                    <a:pt x="5057121" y="224142"/>
                  </a:lnTo>
                  <a:lnTo>
                    <a:pt x="5000917" y="224142"/>
                  </a:lnTo>
                  <a:lnTo>
                    <a:pt x="4981200" y="223262"/>
                  </a:lnTo>
                  <a:lnTo>
                    <a:pt x="4973699" y="223045"/>
                  </a:lnTo>
                  <a:lnTo>
                    <a:pt x="4967770" y="222973"/>
                  </a:lnTo>
                  <a:close/>
                </a:path>
                <a:path w="6940550" h="523875">
                  <a:moveTo>
                    <a:pt x="5057691" y="365086"/>
                  </a:moveTo>
                  <a:lnTo>
                    <a:pt x="5002441" y="365086"/>
                  </a:lnTo>
                  <a:lnTo>
                    <a:pt x="5003177" y="381174"/>
                  </a:lnTo>
                  <a:lnTo>
                    <a:pt x="5004234" y="395392"/>
                  </a:lnTo>
                  <a:lnTo>
                    <a:pt x="5005602" y="407738"/>
                  </a:lnTo>
                  <a:lnTo>
                    <a:pt x="5007267" y="418210"/>
                  </a:lnTo>
                  <a:lnTo>
                    <a:pt x="5063655" y="418210"/>
                  </a:lnTo>
                  <a:lnTo>
                    <a:pt x="5060968" y="402115"/>
                  </a:lnTo>
                  <a:lnTo>
                    <a:pt x="5059019" y="386232"/>
                  </a:lnTo>
                  <a:lnTo>
                    <a:pt x="5057832" y="370558"/>
                  </a:lnTo>
                  <a:lnTo>
                    <a:pt x="5057691" y="365086"/>
                  </a:lnTo>
                  <a:close/>
                </a:path>
                <a:path w="6940550" h="523875">
                  <a:moveTo>
                    <a:pt x="5057432" y="269417"/>
                  </a:moveTo>
                  <a:lnTo>
                    <a:pt x="4964341" y="269417"/>
                  </a:lnTo>
                  <a:lnTo>
                    <a:pt x="4971937" y="269508"/>
                  </a:lnTo>
                  <a:lnTo>
                    <a:pt x="4980628" y="269778"/>
                  </a:lnTo>
                  <a:lnTo>
                    <a:pt x="4990415" y="270226"/>
                  </a:lnTo>
                  <a:lnTo>
                    <a:pt x="5001298" y="270852"/>
                  </a:lnTo>
                  <a:lnTo>
                    <a:pt x="5001679" y="274840"/>
                  </a:lnTo>
                  <a:lnTo>
                    <a:pt x="5001682" y="285889"/>
                  </a:lnTo>
                  <a:lnTo>
                    <a:pt x="5000236" y="302914"/>
                  </a:lnTo>
                  <a:lnTo>
                    <a:pt x="4976787" y="350799"/>
                  </a:lnTo>
                  <a:lnTo>
                    <a:pt x="4931531" y="377159"/>
                  </a:lnTo>
                  <a:lnTo>
                    <a:pt x="4913033" y="378917"/>
                  </a:lnTo>
                  <a:lnTo>
                    <a:pt x="4994997" y="378917"/>
                  </a:lnTo>
                  <a:lnTo>
                    <a:pt x="5002441" y="365086"/>
                  </a:lnTo>
                  <a:lnTo>
                    <a:pt x="5057691" y="365086"/>
                  </a:lnTo>
                  <a:lnTo>
                    <a:pt x="5057521" y="358540"/>
                  </a:lnTo>
                  <a:lnTo>
                    <a:pt x="5057432" y="269417"/>
                  </a:lnTo>
                  <a:close/>
                </a:path>
                <a:path w="6940550" h="523875">
                  <a:moveTo>
                    <a:pt x="5042844" y="151218"/>
                  </a:moveTo>
                  <a:lnTo>
                    <a:pt x="4932337" y="151218"/>
                  </a:lnTo>
                  <a:lnTo>
                    <a:pt x="4945152" y="151747"/>
                  </a:lnTo>
                  <a:lnTo>
                    <a:pt x="4956562" y="153335"/>
                  </a:lnTo>
                  <a:lnTo>
                    <a:pt x="4992926" y="175527"/>
                  </a:lnTo>
                  <a:lnTo>
                    <a:pt x="5000917" y="224142"/>
                  </a:lnTo>
                  <a:lnTo>
                    <a:pt x="5057121" y="224142"/>
                  </a:lnTo>
                  <a:lnTo>
                    <a:pt x="5055737" y="198111"/>
                  </a:lnTo>
                  <a:lnTo>
                    <a:pt x="5050637" y="171226"/>
                  </a:lnTo>
                  <a:lnTo>
                    <a:pt x="5042844" y="151218"/>
                  </a:lnTo>
                  <a:close/>
                </a:path>
                <a:path w="6940550" h="523875">
                  <a:moveTo>
                    <a:pt x="4939068" y="103593"/>
                  </a:moveTo>
                  <a:lnTo>
                    <a:pt x="4885702" y="109361"/>
                  </a:lnTo>
                  <a:lnTo>
                    <a:pt x="4845230" y="126663"/>
                  </a:lnTo>
                  <a:lnTo>
                    <a:pt x="4817642" y="155500"/>
                  </a:lnTo>
                  <a:lnTo>
                    <a:pt x="4802924" y="195872"/>
                  </a:lnTo>
                  <a:lnTo>
                    <a:pt x="4856010" y="204190"/>
                  </a:lnTo>
                  <a:lnTo>
                    <a:pt x="4865132" y="181013"/>
                  </a:lnTo>
                  <a:lnTo>
                    <a:pt x="4880886" y="164460"/>
                  </a:lnTo>
                  <a:lnTo>
                    <a:pt x="4903283" y="154529"/>
                  </a:lnTo>
                  <a:lnTo>
                    <a:pt x="4932337" y="151218"/>
                  </a:lnTo>
                  <a:lnTo>
                    <a:pt x="5042844" y="151218"/>
                  </a:lnTo>
                  <a:lnTo>
                    <a:pt x="5042108" y="149329"/>
                  </a:lnTo>
                  <a:lnTo>
                    <a:pt x="5030127" y="132422"/>
                  </a:lnTo>
                  <a:lnTo>
                    <a:pt x="5014220" y="119806"/>
                  </a:lnTo>
                  <a:lnTo>
                    <a:pt x="4993741" y="110797"/>
                  </a:lnTo>
                  <a:lnTo>
                    <a:pt x="4968690" y="105394"/>
                  </a:lnTo>
                  <a:lnTo>
                    <a:pt x="4939068" y="103593"/>
                  </a:lnTo>
                  <a:close/>
                </a:path>
                <a:path w="6940550" h="523875">
                  <a:moveTo>
                    <a:pt x="929170" y="222973"/>
                  </a:moveTo>
                  <a:lnTo>
                    <a:pt x="885926" y="224862"/>
                  </a:lnTo>
                  <a:lnTo>
                    <a:pt x="819442" y="239968"/>
                  </a:lnTo>
                  <a:lnTo>
                    <a:pt x="778772" y="269389"/>
                  </a:lnTo>
                  <a:lnTo>
                    <a:pt x="758821" y="308308"/>
                  </a:lnTo>
                  <a:lnTo>
                    <a:pt x="756323" y="331025"/>
                  </a:lnTo>
                  <a:lnTo>
                    <a:pt x="758087" y="349960"/>
                  </a:lnTo>
                  <a:lnTo>
                    <a:pt x="784644" y="398284"/>
                  </a:lnTo>
                  <a:lnTo>
                    <a:pt x="818838" y="419258"/>
                  </a:lnTo>
                  <a:lnTo>
                    <a:pt x="865035" y="426250"/>
                  </a:lnTo>
                  <a:lnTo>
                    <a:pt x="900011" y="422427"/>
                  </a:lnTo>
                  <a:lnTo>
                    <a:pt x="928154" y="410960"/>
                  </a:lnTo>
                  <a:lnTo>
                    <a:pt x="949438" y="391847"/>
                  </a:lnTo>
                  <a:lnTo>
                    <a:pt x="956397" y="378917"/>
                  </a:lnTo>
                  <a:lnTo>
                    <a:pt x="874433" y="378917"/>
                  </a:lnTo>
                  <a:lnTo>
                    <a:pt x="861195" y="378083"/>
                  </a:lnTo>
                  <a:lnTo>
                    <a:pt x="825647" y="358540"/>
                  </a:lnTo>
                  <a:lnTo>
                    <a:pt x="817664" y="333044"/>
                  </a:lnTo>
                  <a:lnTo>
                    <a:pt x="819402" y="318588"/>
                  </a:lnTo>
                  <a:lnTo>
                    <a:pt x="845477" y="285889"/>
                  </a:lnTo>
                  <a:lnTo>
                    <a:pt x="901073" y="270446"/>
                  </a:lnTo>
                  <a:lnTo>
                    <a:pt x="925741" y="269417"/>
                  </a:lnTo>
                  <a:lnTo>
                    <a:pt x="1018832" y="269417"/>
                  </a:lnTo>
                  <a:lnTo>
                    <a:pt x="1018832" y="229984"/>
                  </a:lnTo>
                  <a:lnTo>
                    <a:pt x="1018521" y="224142"/>
                  </a:lnTo>
                  <a:lnTo>
                    <a:pt x="962317" y="224142"/>
                  </a:lnTo>
                  <a:lnTo>
                    <a:pt x="942600" y="223262"/>
                  </a:lnTo>
                  <a:lnTo>
                    <a:pt x="935099" y="223045"/>
                  </a:lnTo>
                  <a:lnTo>
                    <a:pt x="929170" y="222973"/>
                  </a:lnTo>
                  <a:close/>
                </a:path>
                <a:path w="6940550" h="523875">
                  <a:moveTo>
                    <a:pt x="1019091" y="365086"/>
                  </a:moveTo>
                  <a:lnTo>
                    <a:pt x="963841" y="365086"/>
                  </a:lnTo>
                  <a:lnTo>
                    <a:pt x="964577" y="381174"/>
                  </a:lnTo>
                  <a:lnTo>
                    <a:pt x="965634" y="395392"/>
                  </a:lnTo>
                  <a:lnTo>
                    <a:pt x="967002" y="407738"/>
                  </a:lnTo>
                  <a:lnTo>
                    <a:pt x="968667" y="418210"/>
                  </a:lnTo>
                  <a:lnTo>
                    <a:pt x="1025055" y="418210"/>
                  </a:lnTo>
                  <a:lnTo>
                    <a:pt x="1022368" y="402115"/>
                  </a:lnTo>
                  <a:lnTo>
                    <a:pt x="1020419" y="386232"/>
                  </a:lnTo>
                  <a:lnTo>
                    <a:pt x="1019232" y="370558"/>
                  </a:lnTo>
                  <a:lnTo>
                    <a:pt x="1019091" y="365086"/>
                  </a:lnTo>
                  <a:close/>
                </a:path>
                <a:path w="6940550" h="523875">
                  <a:moveTo>
                    <a:pt x="1018832" y="269417"/>
                  </a:moveTo>
                  <a:lnTo>
                    <a:pt x="925741" y="269417"/>
                  </a:lnTo>
                  <a:lnTo>
                    <a:pt x="933337" y="269508"/>
                  </a:lnTo>
                  <a:lnTo>
                    <a:pt x="942028" y="269778"/>
                  </a:lnTo>
                  <a:lnTo>
                    <a:pt x="951815" y="270226"/>
                  </a:lnTo>
                  <a:lnTo>
                    <a:pt x="962698" y="270852"/>
                  </a:lnTo>
                  <a:lnTo>
                    <a:pt x="963079" y="274840"/>
                  </a:lnTo>
                  <a:lnTo>
                    <a:pt x="963082" y="285889"/>
                  </a:lnTo>
                  <a:lnTo>
                    <a:pt x="961636" y="302914"/>
                  </a:lnTo>
                  <a:lnTo>
                    <a:pt x="938187" y="350799"/>
                  </a:lnTo>
                  <a:lnTo>
                    <a:pt x="892931" y="377159"/>
                  </a:lnTo>
                  <a:lnTo>
                    <a:pt x="874433" y="378917"/>
                  </a:lnTo>
                  <a:lnTo>
                    <a:pt x="956397" y="378917"/>
                  </a:lnTo>
                  <a:lnTo>
                    <a:pt x="963841" y="365086"/>
                  </a:lnTo>
                  <a:lnTo>
                    <a:pt x="1019091" y="365086"/>
                  </a:lnTo>
                  <a:lnTo>
                    <a:pt x="1018921" y="358540"/>
                  </a:lnTo>
                  <a:lnTo>
                    <a:pt x="1018832" y="269417"/>
                  </a:lnTo>
                  <a:close/>
                </a:path>
                <a:path w="6940550" h="523875">
                  <a:moveTo>
                    <a:pt x="1004244" y="151218"/>
                  </a:moveTo>
                  <a:lnTo>
                    <a:pt x="893737" y="151218"/>
                  </a:lnTo>
                  <a:lnTo>
                    <a:pt x="906552" y="151747"/>
                  </a:lnTo>
                  <a:lnTo>
                    <a:pt x="917962" y="153335"/>
                  </a:lnTo>
                  <a:lnTo>
                    <a:pt x="954326" y="175527"/>
                  </a:lnTo>
                  <a:lnTo>
                    <a:pt x="962317" y="224142"/>
                  </a:lnTo>
                  <a:lnTo>
                    <a:pt x="1018521" y="224142"/>
                  </a:lnTo>
                  <a:lnTo>
                    <a:pt x="1017137" y="198111"/>
                  </a:lnTo>
                  <a:lnTo>
                    <a:pt x="1012037" y="171226"/>
                  </a:lnTo>
                  <a:lnTo>
                    <a:pt x="1004244" y="151218"/>
                  </a:lnTo>
                  <a:close/>
                </a:path>
                <a:path w="6940550" h="523875">
                  <a:moveTo>
                    <a:pt x="900468" y="103593"/>
                  </a:moveTo>
                  <a:lnTo>
                    <a:pt x="847102" y="109361"/>
                  </a:lnTo>
                  <a:lnTo>
                    <a:pt x="806630" y="126663"/>
                  </a:lnTo>
                  <a:lnTo>
                    <a:pt x="779042" y="155500"/>
                  </a:lnTo>
                  <a:lnTo>
                    <a:pt x="764324" y="195872"/>
                  </a:lnTo>
                  <a:lnTo>
                    <a:pt x="817410" y="204190"/>
                  </a:lnTo>
                  <a:lnTo>
                    <a:pt x="826532" y="181013"/>
                  </a:lnTo>
                  <a:lnTo>
                    <a:pt x="842286" y="164460"/>
                  </a:lnTo>
                  <a:lnTo>
                    <a:pt x="864683" y="154529"/>
                  </a:lnTo>
                  <a:lnTo>
                    <a:pt x="893737" y="151218"/>
                  </a:lnTo>
                  <a:lnTo>
                    <a:pt x="1004244" y="151218"/>
                  </a:lnTo>
                  <a:lnTo>
                    <a:pt x="1003508" y="149329"/>
                  </a:lnTo>
                  <a:lnTo>
                    <a:pt x="991527" y="132422"/>
                  </a:lnTo>
                  <a:lnTo>
                    <a:pt x="975620" y="119806"/>
                  </a:lnTo>
                  <a:lnTo>
                    <a:pt x="955141" y="110797"/>
                  </a:lnTo>
                  <a:lnTo>
                    <a:pt x="930090" y="105394"/>
                  </a:lnTo>
                  <a:lnTo>
                    <a:pt x="900468" y="103593"/>
                  </a:lnTo>
                  <a:close/>
                </a:path>
                <a:path w="6940550" h="523875">
                  <a:moveTo>
                    <a:pt x="6730657" y="111620"/>
                  </a:moveTo>
                  <a:lnTo>
                    <a:pt x="6677063" y="111620"/>
                  </a:lnTo>
                  <a:lnTo>
                    <a:pt x="6677063" y="517626"/>
                  </a:lnTo>
                  <a:lnTo>
                    <a:pt x="6735102" y="517626"/>
                  </a:lnTo>
                  <a:lnTo>
                    <a:pt x="6735102" y="373557"/>
                  </a:lnTo>
                  <a:lnTo>
                    <a:pt x="6790183" y="373557"/>
                  </a:lnTo>
                  <a:lnTo>
                    <a:pt x="6751389" y="345520"/>
                  </a:lnTo>
                  <a:lnTo>
                    <a:pt x="6735102" y="305447"/>
                  </a:lnTo>
                  <a:lnTo>
                    <a:pt x="6735102" y="223138"/>
                  </a:lnTo>
                  <a:lnTo>
                    <a:pt x="6752532" y="185653"/>
                  </a:lnTo>
                  <a:lnTo>
                    <a:pt x="6769123" y="169075"/>
                  </a:lnTo>
                  <a:lnTo>
                    <a:pt x="6730657" y="169075"/>
                  </a:lnTo>
                  <a:lnTo>
                    <a:pt x="6730657" y="111620"/>
                  </a:lnTo>
                  <a:close/>
                </a:path>
                <a:path w="6940550" h="523875">
                  <a:moveTo>
                    <a:pt x="6790183" y="373557"/>
                  </a:moveTo>
                  <a:lnTo>
                    <a:pt x="6735102" y="373557"/>
                  </a:lnTo>
                  <a:lnTo>
                    <a:pt x="6748460" y="396610"/>
                  </a:lnTo>
                  <a:lnTo>
                    <a:pt x="6766439" y="413077"/>
                  </a:lnTo>
                  <a:lnTo>
                    <a:pt x="6789037" y="422956"/>
                  </a:lnTo>
                  <a:lnTo>
                    <a:pt x="6816255" y="426250"/>
                  </a:lnTo>
                  <a:lnTo>
                    <a:pt x="6842351" y="423480"/>
                  </a:lnTo>
                  <a:lnTo>
                    <a:pt x="6865959" y="415172"/>
                  </a:lnTo>
                  <a:lnTo>
                    <a:pt x="6887067" y="401325"/>
                  </a:lnTo>
                  <a:lnTo>
                    <a:pt x="6905663" y="381939"/>
                  </a:lnTo>
                  <a:lnTo>
                    <a:pt x="6909057" y="376542"/>
                  </a:lnTo>
                  <a:lnTo>
                    <a:pt x="6807111" y="376542"/>
                  </a:lnTo>
                  <a:lnTo>
                    <a:pt x="6795395" y="375275"/>
                  </a:lnTo>
                  <a:lnTo>
                    <a:pt x="6790183" y="373557"/>
                  </a:lnTo>
                  <a:close/>
                </a:path>
                <a:path w="6940550" h="523875">
                  <a:moveTo>
                    <a:pt x="6910214" y="155384"/>
                  </a:moveTo>
                  <a:lnTo>
                    <a:pt x="6806857" y="155384"/>
                  </a:lnTo>
                  <a:lnTo>
                    <a:pt x="6821855" y="157146"/>
                  </a:lnTo>
                  <a:lnTo>
                    <a:pt x="6835400" y="162432"/>
                  </a:lnTo>
                  <a:lnTo>
                    <a:pt x="6866632" y="199278"/>
                  </a:lnTo>
                  <a:lnTo>
                    <a:pt x="6876486" y="240246"/>
                  </a:lnTo>
                  <a:lnTo>
                    <a:pt x="6877723" y="265518"/>
                  </a:lnTo>
                  <a:lnTo>
                    <a:pt x="6876367" y="294277"/>
                  </a:lnTo>
                  <a:lnTo>
                    <a:pt x="6865560" y="337588"/>
                  </a:lnTo>
                  <a:lnTo>
                    <a:pt x="6833098" y="370444"/>
                  </a:lnTo>
                  <a:lnTo>
                    <a:pt x="6807111" y="376542"/>
                  </a:lnTo>
                  <a:lnTo>
                    <a:pt x="6909057" y="376542"/>
                  </a:lnTo>
                  <a:lnTo>
                    <a:pt x="6920758" y="357934"/>
                  </a:lnTo>
                  <a:lnTo>
                    <a:pt x="6931555" y="330209"/>
                  </a:lnTo>
                  <a:lnTo>
                    <a:pt x="6938042" y="298765"/>
                  </a:lnTo>
                  <a:lnTo>
                    <a:pt x="6940207" y="263601"/>
                  </a:lnTo>
                  <a:lnTo>
                    <a:pt x="6938091" y="230756"/>
                  </a:lnTo>
                  <a:lnTo>
                    <a:pt x="6931761" y="200763"/>
                  </a:lnTo>
                  <a:lnTo>
                    <a:pt x="6921240" y="173620"/>
                  </a:lnTo>
                  <a:lnTo>
                    <a:pt x="6910214" y="155384"/>
                  </a:lnTo>
                  <a:close/>
                </a:path>
                <a:path w="6940550" h="523875">
                  <a:moveTo>
                    <a:pt x="6817525" y="103593"/>
                  </a:moveTo>
                  <a:lnTo>
                    <a:pt x="6787449" y="107685"/>
                  </a:lnTo>
                  <a:lnTo>
                    <a:pt x="6762946" y="119961"/>
                  </a:lnTo>
                  <a:lnTo>
                    <a:pt x="6744015" y="140423"/>
                  </a:lnTo>
                  <a:lnTo>
                    <a:pt x="6730657" y="169075"/>
                  </a:lnTo>
                  <a:lnTo>
                    <a:pt x="6769123" y="169075"/>
                  </a:lnTo>
                  <a:lnTo>
                    <a:pt x="6772156" y="166539"/>
                  </a:lnTo>
                  <a:lnTo>
                    <a:pt x="6783123" y="160340"/>
                  </a:lnTo>
                  <a:lnTo>
                    <a:pt x="6794686" y="156623"/>
                  </a:lnTo>
                  <a:lnTo>
                    <a:pt x="6806857" y="155384"/>
                  </a:lnTo>
                  <a:lnTo>
                    <a:pt x="6910214" y="155384"/>
                  </a:lnTo>
                  <a:lnTo>
                    <a:pt x="6906552" y="149326"/>
                  </a:lnTo>
                  <a:lnTo>
                    <a:pt x="6888337" y="129316"/>
                  </a:lnTo>
                  <a:lnTo>
                    <a:pt x="6867420" y="115025"/>
                  </a:lnTo>
                  <a:lnTo>
                    <a:pt x="6843812" y="106451"/>
                  </a:lnTo>
                  <a:lnTo>
                    <a:pt x="6817525" y="103593"/>
                  </a:lnTo>
                  <a:close/>
                </a:path>
                <a:path w="6940550" h="523875">
                  <a:moveTo>
                    <a:pt x="2004860" y="103593"/>
                  </a:moveTo>
                  <a:lnTo>
                    <a:pt x="1950170" y="114541"/>
                  </a:lnTo>
                  <a:lnTo>
                    <a:pt x="1905292" y="147396"/>
                  </a:lnTo>
                  <a:lnTo>
                    <a:pt x="1875399" y="198429"/>
                  </a:lnTo>
                  <a:lnTo>
                    <a:pt x="1865445" y="263461"/>
                  </a:lnTo>
                  <a:lnTo>
                    <a:pt x="1865433" y="264185"/>
                  </a:lnTo>
                  <a:lnTo>
                    <a:pt x="1867628" y="296873"/>
                  </a:lnTo>
                  <a:lnTo>
                    <a:pt x="1885345" y="354633"/>
                  </a:lnTo>
                  <a:lnTo>
                    <a:pt x="1920401" y="399905"/>
                  </a:lnTo>
                  <a:lnTo>
                    <a:pt x="1970034" y="423323"/>
                  </a:lnTo>
                  <a:lnTo>
                    <a:pt x="2000161" y="426250"/>
                  </a:lnTo>
                  <a:lnTo>
                    <a:pt x="2030287" y="423406"/>
                  </a:lnTo>
                  <a:lnTo>
                    <a:pt x="2057438" y="414875"/>
                  </a:lnTo>
                  <a:lnTo>
                    <a:pt x="2081635" y="400655"/>
                  </a:lnTo>
                  <a:lnTo>
                    <a:pt x="2102904" y="380745"/>
                  </a:lnTo>
                  <a:lnTo>
                    <a:pt x="2105897" y="376542"/>
                  </a:lnTo>
                  <a:lnTo>
                    <a:pt x="2003717" y="376542"/>
                  </a:lnTo>
                  <a:lnTo>
                    <a:pt x="1988356" y="374942"/>
                  </a:lnTo>
                  <a:lnTo>
                    <a:pt x="1949869" y="350951"/>
                  </a:lnTo>
                  <a:lnTo>
                    <a:pt x="1933406" y="316283"/>
                  </a:lnTo>
                  <a:lnTo>
                    <a:pt x="1927898" y="263461"/>
                  </a:lnTo>
                  <a:lnTo>
                    <a:pt x="1929277" y="236322"/>
                  </a:lnTo>
                  <a:lnTo>
                    <a:pt x="1940274" y="194197"/>
                  </a:lnTo>
                  <a:lnTo>
                    <a:pt x="1974189" y="159778"/>
                  </a:lnTo>
                  <a:lnTo>
                    <a:pt x="2003082" y="153301"/>
                  </a:lnTo>
                  <a:lnTo>
                    <a:pt x="2108001" y="153301"/>
                  </a:lnTo>
                  <a:lnTo>
                    <a:pt x="2105698" y="149809"/>
                  </a:lnTo>
                  <a:lnTo>
                    <a:pt x="2085602" y="129590"/>
                  </a:lnTo>
                  <a:lnTo>
                    <a:pt x="2062089" y="115147"/>
                  </a:lnTo>
                  <a:lnTo>
                    <a:pt x="2035171" y="106482"/>
                  </a:lnTo>
                  <a:lnTo>
                    <a:pt x="2004860" y="103593"/>
                  </a:lnTo>
                  <a:close/>
                </a:path>
                <a:path w="6940550" h="523875">
                  <a:moveTo>
                    <a:pt x="2108001" y="153301"/>
                  </a:moveTo>
                  <a:lnTo>
                    <a:pt x="2003082" y="153301"/>
                  </a:lnTo>
                  <a:lnTo>
                    <a:pt x="2017968" y="154920"/>
                  </a:lnTo>
                  <a:lnTo>
                    <a:pt x="2031847" y="159740"/>
                  </a:lnTo>
                  <a:lnTo>
                    <a:pt x="2066971" y="194016"/>
                  </a:lnTo>
                  <a:lnTo>
                    <a:pt x="2078591" y="236364"/>
                  </a:lnTo>
                  <a:lnTo>
                    <a:pt x="2080028" y="263461"/>
                  </a:lnTo>
                  <a:lnTo>
                    <a:pt x="2080022" y="264185"/>
                  </a:lnTo>
                  <a:lnTo>
                    <a:pt x="2074519" y="314628"/>
                  </a:lnTo>
                  <a:lnTo>
                    <a:pt x="2057946" y="349567"/>
                  </a:lnTo>
                  <a:lnTo>
                    <a:pt x="2019173" y="374856"/>
                  </a:lnTo>
                  <a:lnTo>
                    <a:pt x="2003717" y="376542"/>
                  </a:lnTo>
                  <a:lnTo>
                    <a:pt x="2105897" y="376542"/>
                  </a:lnTo>
                  <a:lnTo>
                    <a:pt x="2120239" y="356402"/>
                  </a:lnTo>
                  <a:lnTo>
                    <a:pt x="2132622" y="328861"/>
                  </a:lnTo>
                  <a:lnTo>
                    <a:pt x="2140051" y="298123"/>
                  </a:lnTo>
                  <a:lnTo>
                    <a:pt x="2142528" y="264185"/>
                  </a:lnTo>
                  <a:lnTo>
                    <a:pt x="2140238" y="231483"/>
                  </a:lnTo>
                  <a:lnTo>
                    <a:pt x="2133352" y="201520"/>
                  </a:lnTo>
                  <a:lnTo>
                    <a:pt x="2121846" y="174295"/>
                  </a:lnTo>
                  <a:lnTo>
                    <a:pt x="2108001" y="153301"/>
                  </a:lnTo>
                  <a:close/>
                </a:path>
                <a:path w="6940550" h="523875">
                  <a:moveTo>
                    <a:pt x="2312200" y="103593"/>
                  </a:moveTo>
                  <a:lnTo>
                    <a:pt x="2260463" y="115366"/>
                  </a:lnTo>
                  <a:lnTo>
                    <a:pt x="2220252" y="150685"/>
                  </a:lnTo>
                  <a:lnTo>
                    <a:pt x="2194359" y="203417"/>
                  </a:lnTo>
                  <a:lnTo>
                    <a:pt x="2185708" y="267398"/>
                  </a:lnTo>
                  <a:lnTo>
                    <a:pt x="2187894" y="300145"/>
                  </a:lnTo>
                  <a:lnTo>
                    <a:pt x="2205317" y="356952"/>
                  </a:lnTo>
                  <a:lnTo>
                    <a:pt x="2239177" y="400805"/>
                  </a:lnTo>
                  <a:lnTo>
                    <a:pt x="2283996" y="423423"/>
                  </a:lnTo>
                  <a:lnTo>
                    <a:pt x="2310168" y="426250"/>
                  </a:lnTo>
                  <a:lnTo>
                    <a:pt x="2340338" y="422585"/>
                  </a:lnTo>
                  <a:lnTo>
                    <a:pt x="2364936" y="411591"/>
                  </a:lnTo>
                  <a:lnTo>
                    <a:pt x="2383963" y="393267"/>
                  </a:lnTo>
                  <a:lnTo>
                    <a:pt x="2392734" y="376542"/>
                  </a:lnTo>
                  <a:lnTo>
                    <a:pt x="2317788" y="376542"/>
                  </a:lnTo>
                  <a:lnTo>
                    <a:pt x="2302690" y="374746"/>
                  </a:lnTo>
                  <a:lnTo>
                    <a:pt x="2267115" y="347814"/>
                  </a:lnTo>
                  <a:lnTo>
                    <a:pt x="2253002" y="311886"/>
                  </a:lnTo>
                  <a:lnTo>
                    <a:pt x="2248319" y="261556"/>
                  </a:lnTo>
                  <a:lnTo>
                    <a:pt x="2249585" y="236605"/>
                  </a:lnTo>
                  <a:lnTo>
                    <a:pt x="2259784" y="195991"/>
                  </a:lnTo>
                  <a:lnTo>
                    <a:pt x="2291911" y="159164"/>
                  </a:lnTo>
                  <a:lnTo>
                    <a:pt x="2320201" y="152107"/>
                  </a:lnTo>
                  <a:lnTo>
                    <a:pt x="2392972" y="152107"/>
                  </a:lnTo>
                  <a:lnTo>
                    <a:pt x="2378779" y="130881"/>
                  </a:lnTo>
                  <a:lnTo>
                    <a:pt x="2360587" y="115720"/>
                  </a:lnTo>
                  <a:lnTo>
                    <a:pt x="2338393" y="106625"/>
                  </a:lnTo>
                  <a:lnTo>
                    <a:pt x="2312200" y="103593"/>
                  </a:lnTo>
                  <a:close/>
                </a:path>
                <a:path w="6940550" h="523875">
                  <a:moveTo>
                    <a:pt x="2451011" y="367614"/>
                  </a:moveTo>
                  <a:lnTo>
                    <a:pt x="2397417" y="367614"/>
                  </a:lnTo>
                  <a:lnTo>
                    <a:pt x="2397417" y="418210"/>
                  </a:lnTo>
                  <a:lnTo>
                    <a:pt x="2451011" y="418210"/>
                  </a:lnTo>
                  <a:lnTo>
                    <a:pt x="2451011" y="367614"/>
                  </a:lnTo>
                  <a:close/>
                </a:path>
                <a:path w="6940550" h="523875">
                  <a:moveTo>
                    <a:pt x="2451011" y="8039"/>
                  </a:moveTo>
                  <a:lnTo>
                    <a:pt x="2392972" y="8039"/>
                  </a:lnTo>
                  <a:lnTo>
                    <a:pt x="2392972" y="152107"/>
                  </a:lnTo>
                  <a:lnTo>
                    <a:pt x="2320201" y="152107"/>
                  </a:lnTo>
                  <a:lnTo>
                    <a:pt x="2359670" y="164264"/>
                  </a:lnTo>
                  <a:lnTo>
                    <a:pt x="2387463" y="199002"/>
                  </a:lnTo>
                  <a:lnTo>
                    <a:pt x="2392972" y="231597"/>
                  </a:lnTo>
                  <a:lnTo>
                    <a:pt x="2392972" y="292493"/>
                  </a:lnTo>
                  <a:lnTo>
                    <a:pt x="2380113" y="338354"/>
                  </a:lnTo>
                  <a:lnTo>
                    <a:pt x="2345616" y="370266"/>
                  </a:lnTo>
                  <a:lnTo>
                    <a:pt x="2317788" y="376542"/>
                  </a:lnTo>
                  <a:lnTo>
                    <a:pt x="2392734" y="376542"/>
                  </a:lnTo>
                  <a:lnTo>
                    <a:pt x="2397417" y="367614"/>
                  </a:lnTo>
                  <a:lnTo>
                    <a:pt x="2451011" y="367614"/>
                  </a:lnTo>
                  <a:lnTo>
                    <a:pt x="2451011" y="8039"/>
                  </a:lnTo>
                  <a:close/>
                </a:path>
                <a:path w="6940550" h="523875">
                  <a:moveTo>
                    <a:pt x="2660053" y="103593"/>
                  </a:moveTo>
                  <a:lnTo>
                    <a:pt x="2603934" y="114884"/>
                  </a:lnTo>
                  <a:lnTo>
                    <a:pt x="2558199" y="148767"/>
                  </a:lnTo>
                  <a:lnTo>
                    <a:pt x="2527798" y="200801"/>
                  </a:lnTo>
                  <a:lnTo>
                    <a:pt x="2517686" y="266522"/>
                  </a:lnTo>
                  <a:lnTo>
                    <a:pt x="2520116" y="300466"/>
                  </a:lnTo>
                  <a:lnTo>
                    <a:pt x="2539599" y="358215"/>
                  </a:lnTo>
                  <a:lnTo>
                    <a:pt x="2577630" y="401368"/>
                  </a:lnTo>
                  <a:lnTo>
                    <a:pt x="2628684" y="423485"/>
                  </a:lnTo>
                  <a:lnTo>
                    <a:pt x="2658783" y="426250"/>
                  </a:lnTo>
                  <a:lnTo>
                    <a:pt x="2682002" y="424630"/>
                  </a:lnTo>
                  <a:lnTo>
                    <a:pt x="2723773" y="411676"/>
                  </a:lnTo>
                  <a:lnTo>
                    <a:pt x="2758636" y="386155"/>
                  </a:lnTo>
                  <a:lnTo>
                    <a:pt x="2766389" y="376542"/>
                  </a:lnTo>
                  <a:lnTo>
                    <a:pt x="2662085" y="376542"/>
                  </a:lnTo>
                  <a:lnTo>
                    <a:pt x="2647795" y="375187"/>
                  </a:lnTo>
                  <a:lnTo>
                    <a:pt x="2607094" y="354888"/>
                  </a:lnTo>
                  <a:lnTo>
                    <a:pt x="2582698" y="301858"/>
                  </a:lnTo>
                  <a:lnTo>
                    <a:pt x="2581059" y="275043"/>
                  </a:lnTo>
                  <a:lnTo>
                    <a:pt x="2795435" y="275043"/>
                  </a:lnTo>
                  <a:lnTo>
                    <a:pt x="2792700" y="233993"/>
                  </a:lnTo>
                  <a:lnTo>
                    <a:pt x="2791657" y="228904"/>
                  </a:lnTo>
                  <a:lnTo>
                    <a:pt x="2583218" y="228904"/>
                  </a:lnTo>
                  <a:lnTo>
                    <a:pt x="2585766" y="213116"/>
                  </a:lnTo>
                  <a:lnTo>
                    <a:pt x="2607983" y="173342"/>
                  </a:lnTo>
                  <a:lnTo>
                    <a:pt x="2646434" y="152041"/>
                  </a:lnTo>
                  <a:lnTo>
                    <a:pt x="2661577" y="150621"/>
                  </a:lnTo>
                  <a:lnTo>
                    <a:pt x="2761146" y="150621"/>
                  </a:lnTo>
                  <a:lnTo>
                    <a:pt x="2757589" y="145389"/>
                  </a:lnTo>
                  <a:lnTo>
                    <a:pt x="2737705" y="127103"/>
                  </a:lnTo>
                  <a:lnTo>
                    <a:pt x="2714821" y="114042"/>
                  </a:lnTo>
                  <a:lnTo>
                    <a:pt x="2688937" y="106206"/>
                  </a:lnTo>
                  <a:lnTo>
                    <a:pt x="2660053" y="103593"/>
                  </a:lnTo>
                  <a:close/>
                </a:path>
                <a:path w="6940550" h="523875">
                  <a:moveTo>
                    <a:pt x="2737777" y="318490"/>
                  </a:moveTo>
                  <a:lnTo>
                    <a:pt x="2724271" y="343886"/>
                  </a:lnTo>
                  <a:lnTo>
                    <a:pt x="2707170" y="362027"/>
                  </a:lnTo>
                  <a:lnTo>
                    <a:pt x="2686449" y="372913"/>
                  </a:lnTo>
                  <a:lnTo>
                    <a:pt x="2662085" y="376542"/>
                  </a:lnTo>
                  <a:lnTo>
                    <a:pt x="2766389" y="376542"/>
                  </a:lnTo>
                  <a:lnTo>
                    <a:pt x="2772067" y="369503"/>
                  </a:lnTo>
                  <a:lnTo>
                    <a:pt x="2782639" y="350389"/>
                  </a:lnTo>
                  <a:lnTo>
                    <a:pt x="2790355" y="328815"/>
                  </a:lnTo>
                  <a:lnTo>
                    <a:pt x="2737777" y="318490"/>
                  </a:lnTo>
                  <a:close/>
                </a:path>
                <a:path w="6940550" h="523875">
                  <a:moveTo>
                    <a:pt x="2761146" y="150621"/>
                  </a:moveTo>
                  <a:lnTo>
                    <a:pt x="2661577" y="150621"/>
                  </a:lnTo>
                  <a:lnTo>
                    <a:pt x="2672790" y="151400"/>
                  </a:lnTo>
                  <a:lnTo>
                    <a:pt x="2683182" y="153738"/>
                  </a:lnTo>
                  <a:lnTo>
                    <a:pt x="2715758" y="176947"/>
                  </a:lnTo>
                  <a:lnTo>
                    <a:pt x="2732258" y="220158"/>
                  </a:lnTo>
                  <a:lnTo>
                    <a:pt x="2732951" y="228904"/>
                  </a:lnTo>
                  <a:lnTo>
                    <a:pt x="2791657" y="228904"/>
                  </a:lnTo>
                  <a:lnTo>
                    <a:pt x="2785465" y="198701"/>
                  </a:lnTo>
                  <a:lnTo>
                    <a:pt x="2773753" y="169166"/>
                  </a:lnTo>
                  <a:lnTo>
                    <a:pt x="2761146" y="150621"/>
                  </a:lnTo>
                  <a:close/>
                </a:path>
                <a:path w="6940550" h="523875">
                  <a:moveTo>
                    <a:pt x="5693575" y="111620"/>
                  </a:moveTo>
                  <a:lnTo>
                    <a:pt x="5615851" y="111620"/>
                  </a:lnTo>
                  <a:lnTo>
                    <a:pt x="5615851" y="189014"/>
                  </a:lnTo>
                  <a:lnTo>
                    <a:pt x="5693575" y="189014"/>
                  </a:lnTo>
                  <a:lnTo>
                    <a:pt x="5693575" y="111620"/>
                  </a:lnTo>
                  <a:close/>
                </a:path>
                <a:path w="6940550" h="523875">
                  <a:moveTo>
                    <a:pt x="5328958" y="469709"/>
                  </a:moveTo>
                  <a:lnTo>
                    <a:pt x="5328958" y="516204"/>
                  </a:lnTo>
                  <a:lnTo>
                    <a:pt x="5341721" y="519561"/>
                  </a:lnTo>
                  <a:lnTo>
                    <a:pt x="5353532" y="521958"/>
                  </a:lnTo>
                  <a:lnTo>
                    <a:pt x="5364391" y="523396"/>
                  </a:lnTo>
                  <a:lnTo>
                    <a:pt x="5374297" y="523874"/>
                  </a:lnTo>
                  <a:lnTo>
                    <a:pt x="5402657" y="519174"/>
                  </a:lnTo>
                  <a:lnTo>
                    <a:pt x="5426779" y="505074"/>
                  </a:lnTo>
                  <a:lnTo>
                    <a:pt x="5446663" y="481575"/>
                  </a:lnTo>
                  <a:lnTo>
                    <a:pt x="5450186" y="474167"/>
                  </a:lnTo>
                  <a:lnTo>
                    <a:pt x="5365534" y="474167"/>
                  </a:lnTo>
                  <a:lnTo>
                    <a:pt x="5358676" y="473888"/>
                  </a:lnTo>
                  <a:lnTo>
                    <a:pt x="5350294" y="473052"/>
                  </a:lnTo>
                  <a:lnTo>
                    <a:pt x="5340388" y="471659"/>
                  </a:lnTo>
                  <a:lnTo>
                    <a:pt x="5328958" y="469709"/>
                  </a:lnTo>
                  <a:close/>
                </a:path>
                <a:path w="6940550" h="523875">
                  <a:moveTo>
                    <a:pt x="5381028" y="111620"/>
                  </a:moveTo>
                  <a:lnTo>
                    <a:pt x="5323751" y="111620"/>
                  </a:lnTo>
                  <a:lnTo>
                    <a:pt x="5425732" y="406819"/>
                  </a:lnTo>
                  <a:lnTo>
                    <a:pt x="5418753" y="427062"/>
                  </a:lnTo>
                  <a:lnTo>
                    <a:pt x="5398554" y="462813"/>
                  </a:lnTo>
                  <a:lnTo>
                    <a:pt x="5365534" y="474167"/>
                  </a:lnTo>
                  <a:lnTo>
                    <a:pt x="5450186" y="474167"/>
                  </a:lnTo>
                  <a:lnTo>
                    <a:pt x="5462308" y="448678"/>
                  </a:lnTo>
                  <a:lnTo>
                    <a:pt x="5502869" y="333298"/>
                  </a:lnTo>
                  <a:lnTo>
                    <a:pt x="5455577" y="333298"/>
                  </a:lnTo>
                  <a:lnTo>
                    <a:pt x="5381028" y="111620"/>
                  </a:lnTo>
                  <a:close/>
                </a:path>
                <a:path w="6940550" h="523875">
                  <a:moveTo>
                    <a:pt x="5580799" y="111620"/>
                  </a:moveTo>
                  <a:lnTo>
                    <a:pt x="5531396" y="111620"/>
                  </a:lnTo>
                  <a:lnTo>
                    <a:pt x="5455577" y="333298"/>
                  </a:lnTo>
                  <a:lnTo>
                    <a:pt x="5502869" y="333298"/>
                  </a:lnTo>
                  <a:lnTo>
                    <a:pt x="5580799" y="111620"/>
                  </a:lnTo>
                  <a:close/>
                </a:path>
                <a:path w="6940550" h="523875">
                  <a:moveTo>
                    <a:pt x="3549942" y="111620"/>
                  </a:moveTo>
                  <a:lnTo>
                    <a:pt x="3491903" y="111620"/>
                  </a:lnTo>
                  <a:lnTo>
                    <a:pt x="3491903" y="305866"/>
                  </a:lnTo>
                  <a:lnTo>
                    <a:pt x="3498745" y="356644"/>
                  </a:lnTo>
                  <a:lnTo>
                    <a:pt x="3519208" y="394639"/>
                  </a:lnTo>
                  <a:lnTo>
                    <a:pt x="3551767" y="418345"/>
                  </a:lnTo>
                  <a:lnTo>
                    <a:pt x="3594519" y="426250"/>
                  </a:lnTo>
                  <a:lnTo>
                    <a:pt x="3624878" y="422230"/>
                  </a:lnTo>
                  <a:lnTo>
                    <a:pt x="3649652" y="410173"/>
                  </a:lnTo>
                  <a:lnTo>
                    <a:pt x="3668831" y="390079"/>
                  </a:lnTo>
                  <a:lnTo>
                    <a:pt x="3675363" y="376542"/>
                  </a:lnTo>
                  <a:lnTo>
                    <a:pt x="3602012" y="376542"/>
                  </a:lnTo>
                  <a:lnTo>
                    <a:pt x="3592415" y="375620"/>
                  </a:lnTo>
                  <a:lnTo>
                    <a:pt x="3559103" y="352790"/>
                  </a:lnTo>
                  <a:lnTo>
                    <a:pt x="3549947" y="305866"/>
                  </a:lnTo>
                  <a:lnTo>
                    <a:pt x="3549942" y="111620"/>
                  </a:lnTo>
                  <a:close/>
                </a:path>
                <a:path w="6940550" h="523875">
                  <a:moveTo>
                    <a:pt x="3735997" y="361949"/>
                  </a:moveTo>
                  <a:lnTo>
                    <a:pt x="3682403" y="361949"/>
                  </a:lnTo>
                  <a:lnTo>
                    <a:pt x="3682403" y="418210"/>
                  </a:lnTo>
                  <a:lnTo>
                    <a:pt x="3735997" y="418210"/>
                  </a:lnTo>
                  <a:lnTo>
                    <a:pt x="3735997" y="361949"/>
                  </a:lnTo>
                  <a:close/>
                </a:path>
                <a:path w="6940550" h="523875">
                  <a:moveTo>
                    <a:pt x="3735997" y="111620"/>
                  </a:moveTo>
                  <a:lnTo>
                    <a:pt x="3677958" y="111620"/>
                  </a:lnTo>
                  <a:lnTo>
                    <a:pt x="3677958" y="283552"/>
                  </a:lnTo>
                  <a:lnTo>
                    <a:pt x="3677245" y="296297"/>
                  </a:lnTo>
                  <a:lnTo>
                    <a:pt x="3660701" y="341778"/>
                  </a:lnTo>
                  <a:lnTo>
                    <a:pt x="3630319" y="370027"/>
                  </a:lnTo>
                  <a:lnTo>
                    <a:pt x="3602012" y="376542"/>
                  </a:lnTo>
                  <a:lnTo>
                    <a:pt x="3675363" y="376542"/>
                  </a:lnTo>
                  <a:lnTo>
                    <a:pt x="3682403" y="361949"/>
                  </a:lnTo>
                  <a:lnTo>
                    <a:pt x="3735997" y="361949"/>
                  </a:lnTo>
                  <a:lnTo>
                    <a:pt x="3735997" y="111620"/>
                  </a:lnTo>
                  <a:close/>
                </a:path>
                <a:path w="6940550" h="523875">
                  <a:moveTo>
                    <a:pt x="367830" y="111620"/>
                  </a:moveTo>
                  <a:lnTo>
                    <a:pt x="309778" y="111620"/>
                  </a:lnTo>
                  <a:lnTo>
                    <a:pt x="309778" y="418210"/>
                  </a:lnTo>
                  <a:lnTo>
                    <a:pt x="367830" y="418210"/>
                  </a:lnTo>
                  <a:lnTo>
                    <a:pt x="367830" y="111620"/>
                  </a:lnTo>
                  <a:close/>
                </a:path>
                <a:path w="6940550" h="523875">
                  <a:moveTo>
                    <a:pt x="4375442" y="111620"/>
                  </a:moveTo>
                  <a:lnTo>
                    <a:pt x="4324007" y="111620"/>
                  </a:lnTo>
                  <a:lnTo>
                    <a:pt x="4324007" y="418210"/>
                  </a:lnTo>
                  <a:lnTo>
                    <a:pt x="4380014" y="418210"/>
                  </a:lnTo>
                  <a:lnTo>
                    <a:pt x="4380014" y="236067"/>
                  </a:lnTo>
                  <a:lnTo>
                    <a:pt x="4381252" y="218677"/>
                  </a:lnTo>
                  <a:lnTo>
                    <a:pt x="4384967" y="202947"/>
                  </a:lnTo>
                  <a:lnTo>
                    <a:pt x="4391158" y="188877"/>
                  </a:lnTo>
                  <a:lnTo>
                    <a:pt x="4399826" y="176466"/>
                  </a:lnTo>
                  <a:lnTo>
                    <a:pt x="4408245" y="168249"/>
                  </a:lnTo>
                  <a:lnTo>
                    <a:pt x="4375442" y="168249"/>
                  </a:lnTo>
                  <a:lnTo>
                    <a:pt x="4375442" y="111620"/>
                  </a:lnTo>
                  <a:close/>
                </a:path>
                <a:path w="6940550" h="523875">
                  <a:moveTo>
                    <a:pt x="4538363" y="153301"/>
                  </a:moveTo>
                  <a:lnTo>
                    <a:pt x="4446054" y="153301"/>
                  </a:lnTo>
                  <a:lnTo>
                    <a:pt x="4455009" y="154204"/>
                  </a:lnTo>
                  <a:lnTo>
                    <a:pt x="4463786" y="156913"/>
                  </a:lnTo>
                  <a:lnTo>
                    <a:pt x="4493361" y="187604"/>
                  </a:lnTo>
                  <a:lnTo>
                    <a:pt x="4497489" y="418210"/>
                  </a:lnTo>
                  <a:lnTo>
                    <a:pt x="4554131" y="418210"/>
                  </a:lnTo>
                  <a:lnTo>
                    <a:pt x="4554131" y="246265"/>
                  </a:lnTo>
                  <a:lnTo>
                    <a:pt x="4555536" y="224331"/>
                  </a:lnTo>
                  <a:lnTo>
                    <a:pt x="4559750" y="205485"/>
                  </a:lnTo>
                  <a:lnTo>
                    <a:pt x="4566775" y="189726"/>
                  </a:lnTo>
                  <a:lnTo>
                    <a:pt x="4576610" y="177050"/>
                  </a:lnTo>
                  <a:lnTo>
                    <a:pt x="4580066" y="174078"/>
                  </a:lnTo>
                  <a:lnTo>
                    <a:pt x="4544479" y="174078"/>
                  </a:lnTo>
                  <a:lnTo>
                    <a:pt x="4541814" y="161287"/>
                  </a:lnTo>
                  <a:lnTo>
                    <a:pt x="4538363" y="153301"/>
                  </a:lnTo>
                  <a:close/>
                </a:path>
                <a:path w="6940550" h="523875">
                  <a:moveTo>
                    <a:pt x="4719818" y="154787"/>
                  </a:moveTo>
                  <a:lnTo>
                    <a:pt x="4622838" y="154787"/>
                  </a:lnTo>
                  <a:lnTo>
                    <a:pt x="4631027" y="155449"/>
                  </a:lnTo>
                  <a:lnTo>
                    <a:pt x="4638824" y="157438"/>
                  </a:lnTo>
                  <a:lnTo>
                    <a:pt x="4668032" y="182596"/>
                  </a:lnTo>
                  <a:lnTo>
                    <a:pt x="4673938" y="224331"/>
                  </a:lnTo>
                  <a:lnTo>
                    <a:pt x="4674019" y="418210"/>
                  </a:lnTo>
                  <a:lnTo>
                    <a:pt x="4730915" y="418210"/>
                  </a:lnTo>
                  <a:lnTo>
                    <a:pt x="4730804" y="224331"/>
                  </a:lnTo>
                  <a:lnTo>
                    <a:pt x="4726820" y="177050"/>
                  </a:lnTo>
                  <a:lnTo>
                    <a:pt x="4723676" y="164236"/>
                  </a:lnTo>
                  <a:lnTo>
                    <a:pt x="4719818" y="154787"/>
                  </a:lnTo>
                  <a:close/>
                </a:path>
                <a:path w="6940550" h="523875">
                  <a:moveTo>
                    <a:pt x="4635665" y="103593"/>
                  </a:moveTo>
                  <a:lnTo>
                    <a:pt x="4604897" y="107999"/>
                  </a:lnTo>
                  <a:lnTo>
                    <a:pt x="4579451" y="121215"/>
                  </a:lnTo>
                  <a:lnTo>
                    <a:pt x="4559316" y="143241"/>
                  </a:lnTo>
                  <a:lnTo>
                    <a:pt x="4544479" y="174078"/>
                  </a:lnTo>
                  <a:lnTo>
                    <a:pt x="4580066" y="174078"/>
                  </a:lnTo>
                  <a:lnTo>
                    <a:pt x="4587940" y="167308"/>
                  </a:lnTo>
                  <a:lnTo>
                    <a:pt x="4599438" y="160351"/>
                  </a:lnTo>
                  <a:lnTo>
                    <a:pt x="4611078" y="156178"/>
                  </a:lnTo>
                  <a:lnTo>
                    <a:pt x="4622838" y="154787"/>
                  </a:lnTo>
                  <a:lnTo>
                    <a:pt x="4719818" y="154787"/>
                  </a:lnTo>
                  <a:lnTo>
                    <a:pt x="4718985" y="152746"/>
                  </a:lnTo>
                  <a:lnTo>
                    <a:pt x="4692053" y="122110"/>
                  </a:lnTo>
                  <a:lnTo>
                    <a:pt x="4651190" y="104751"/>
                  </a:lnTo>
                  <a:lnTo>
                    <a:pt x="4635665" y="103593"/>
                  </a:lnTo>
                  <a:close/>
                </a:path>
                <a:path w="6940550" h="523875">
                  <a:moveTo>
                    <a:pt x="4459897" y="103593"/>
                  </a:moveTo>
                  <a:lnTo>
                    <a:pt x="4431609" y="107634"/>
                  </a:lnTo>
                  <a:lnTo>
                    <a:pt x="4408096" y="119757"/>
                  </a:lnTo>
                  <a:lnTo>
                    <a:pt x="4389370" y="139962"/>
                  </a:lnTo>
                  <a:lnTo>
                    <a:pt x="4375442" y="168249"/>
                  </a:lnTo>
                  <a:lnTo>
                    <a:pt x="4408245" y="168249"/>
                  </a:lnTo>
                  <a:lnTo>
                    <a:pt x="4410210" y="166331"/>
                  </a:lnTo>
                  <a:lnTo>
                    <a:pt x="4421368" y="159092"/>
                  </a:lnTo>
                  <a:lnTo>
                    <a:pt x="4433312" y="154749"/>
                  </a:lnTo>
                  <a:lnTo>
                    <a:pt x="4446054" y="153301"/>
                  </a:lnTo>
                  <a:lnTo>
                    <a:pt x="4538363" y="153301"/>
                  </a:lnTo>
                  <a:lnTo>
                    <a:pt x="4536493" y="148974"/>
                  </a:lnTo>
                  <a:lnTo>
                    <a:pt x="4505384" y="116077"/>
                  </a:lnTo>
                  <a:lnTo>
                    <a:pt x="4476377" y="104980"/>
                  </a:lnTo>
                  <a:lnTo>
                    <a:pt x="4459897" y="103593"/>
                  </a:lnTo>
                  <a:close/>
                </a:path>
                <a:path w="6940550" h="523875">
                  <a:moveTo>
                    <a:pt x="3875570" y="111620"/>
                  </a:moveTo>
                  <a:lnTo>
                    <a:pt x="3824135" y="111620"/>
                  </a:lnTo>
                  <a:lnTo>
                    <a:pt x="3824135" y="418210"/>
                  </a:lnTo>
                  <a:lnTo>
                    <a:pt x="3880142" y="418210"/>
                  </a:lnTo>
                  <a:lnTo>
                    <a:pt x="3880142" y="236067"/>
                  </a:lnTo>
                  <a:lnTo>
                    <a:pt x="3881380" y="218677"/>
                  </a:lnTo>
                  <a:lnTo>
                    <a:pt x="3885095" y="202947"/>
                  </a:lnTo>
                  <a:lnTo>
                    <a:pt x="3891286" y="188877"/>
                  </a:lnTo>
                  <a:lnTo>
                    <a:pt x="3899954" y="176466"/>
                  </a:lnTo>
                  <a:lnTo>
                    <a:pt x="3908373" y="168249"/>
                  </a:lnTo>
                  <a:lnTo>
                    <a:pt x="3875570" y="168249"/>
                  </a:lnTo>
                  <a:lnTo>
                    <a:pt x="3875570" y="111620"/>
                  </a:lnTo>
                  <a:close/>
                </a:path>
                <a:path w="6940550" h="523875">
                  <a:moveTo>
                    <a:pt x="4038491" y="153301"/>
                  </a:moveTo>
                  <a:lnTo>
                    <a:pt x="3946182" y="153301"/>
                  </a:lnTo>
                  <a:lnTo>
                    <a:pt x="3955137" y="154204"/>
                  </a:lnTo>
                  <a:lnTo>
                    <a:pt x="3963914" y="156913"/>
                  </a:lnTo>
                  <a:lnTo>
                    <a:pt x="3993489" y="187604"/>
                  </a:lnTo>
                  <a:lnTo>
                    <a:pt x="3997617" y="418210"/>
                  </a:lnTo>
                  <a:lnTo>
                    <a:pt x="4054259" y="418210"/>
                  </a:lnTo>
                  <a:lnTo>
                    <a:pt x="4054259" y="246265"/>
                  </a:lnTo>
                  <a:lnTo>
                    <a:pt x="4055664" y="224331"/>
                  </a:lnTo>
                  <a:lnTo>
                    <a:pt x="4059878" y="205485"/>
                  </a:lnTo>
                  <a:lnTo>
                    <a:pt x="4066903" y="189726"/>
                  </a:lnTo>
                  <a:lnTo>
                    <a:pt x="4076738" y="177050"/>
                  </a:lnTo>
                  <a:lnTo>
                    <a:pt x="4080194" y="174078"/>
                  </a:lnTo>
                  <a:lnTo>
                    <a:pt x="4044607" y="174078"/>
                  </a:lnTo>
                  <a:lnTo>
                    <a:pt x="4041942" y="161287"/>
                  </a:lnTo>
                  <a:lnTo>
                    <a:pt x="4038491" y="153301"/>
                  </a:lnTo>
                  <a:close/>
                </a:path>
                <a:path w="6940550" h="523875">
                  <a:moveTo>
                    <a:pt x="4219946" y="154787"/>
                  </a:moveTo>
                  <a:lnTo>
                    <a:pt x="4122966" y="154787"/>
                  </a:lnTo>
                  <a:lnTo>
                    <a:pt x="4131155" y="155449"/>
                  </a:lnTo>
                  <a:lnTo>
                    <a:pt x="4138952" y="157438"/>
                  </a:lnTo>
                  <a:lnTo>
                    <a:pt x="4168160" y="182596"/>
                  </a:lnTo>
                  <a:lnTo>
                    <a:pt x="4174066" y="224331"/>
                  </a:lnTo>
                  <a:lnTo>
                    <a:pt x="4174147" y="418210"/>
                  </a:lnTo>
                  <a:lnTo>
                    <a:pt x="4231043" y="418210"/>
                  </a:lnTo>
                  <a:lnTo>
                    <a:pt x="4230932" y="224331"/>
                  </a:lnTo>
                  <a:lnTo>
                    <a:pt x="4226948" y="177050"/>
                  </a:lnTo>
                  <a:lnTo>
                    <a:pt x="4223804" y="164236"/>
                  </a:lnTo>
                  <a:lnTo>
                    <a:pt x="4219946" y="154787"/>
                  </a:lnTo>
                  <a:close/>
                </a:path>
                <a:path w="6940550" h="523875">
                  <a:moveTo>
                    <a:pt x="4135793" y="103593"/>
                  </a:moveTo>
                  <a:lnTo>
                    <a:pt x="4105025" y="107999"/>
                  </a:lnTo>
                  <a:lnTo>
                    <a:pt x="4079579" y="121215"/>
                  </a:lnTo>
                  <a:lnTo>
                    <a:pt x="4059444" y="143241"/>
                  </a:lnTo>
                  <a:lnTo>
                    <a:pt x="4044607" y="174078"/>
                  </a:lnTo>
                  <a:lnTo>
                    <a:pt x="4080194" y="174078"/>
                  </a:lnTo>
                  <a:lnTo>
                    <a:pt x="4088068" y="167308"/>
                  </a:lnTo>
                  <a:lnTo>
                    <a:pt x="4099566" y="160351"/>
                  </a:lnTo>
                  <a:lnTo>
                    <a:pt x="4111206" y="156178"/>
                  </a:lnTo>
                  <a:lnTo>
                    <a:pt x="4122966" y="154787"/>
                  </a:lnTo>
                  <a:lnTo>
                    <a:pt x="4219946" y="154787"/>
                  </a:lnTo>
                  <a:lnTo>
                    <a:pt x="4219113" y="152746"/>
                  </a:lnTo>
                  <a:lnTo>
                    <a:pt x="4192181" y="122110"/>
                  </a:lnTo>
                  <a:lnTo>
                    <a:pt x="4151318" y="104751"/>
                  </a:lnTo>
                  <a:lnTo>
                    <a:pt x="4135793" y="103593"/>
                  </a:lnTo>
                  <a:close/>
                </a:path>
                <a:path w="6940550" h="523875">
                  <a:moveTo>
                    <a:pt x="3960025" y="103593"/>
                  </a:moveTo>
                  <a:lnTo>
                    <a:pt x="3931737" y="107634"/>
                  </a:lnTo>
                  <a:lnTo>
                    <a:pt x="3908224" y="119757"/>
                  </a:lnTo>
                  <a:lnTo>
                    <a:pt x="3889498" y="139962"/>
                  </a:lnTo>
                  <a:lnTo>
                    <a:pt x="3875570" y="168249"/>
                  </a:lnTo>
                  <a:lnTo>
                    <a:pt x="3908373" y="168249"/>
                  </a:lnTo>
                  <a:lnTo>
                    <a:pt x="3910338" y="166331"/>
                  </a:lnTo>
                  <a:lnTo>
                    <a:pt x="3921496" y="159092"/>
                  </a:lnTo>
                  <a:lnTo>
                    <a:pt x="3933440" y="154749"/>
                  </a:lnTo>
                  <a:lnTo>
                    <a:pt x="3946182" y="153301"/>
                  </a:lnTo>
                  <a:lnTo>
                    <a:pt x="4038491" y="153301"/>
                  </a:lnTo>
                  <a:lnTo>
                    <a:pt x="4036621" y="148974"/>
                  </a:lnTo>
                  <a:lnTo>
                    <a:pt x="4005512" y="116077"/>
                  </a:lnTo>
                  <a:lnTo>
                    <a:pt x="3976505" y="104980"/>
                  </a:lnTo>
                  <a:lnTo>
                    <a:pt x="3960025" y="103593"/>
                  </a:lnTo>
                  <a:close/>
                </a:path>
                <a:path w="6940550" h="523875">
                  <a:moveTo>
                    <a:pt x="507784" y="111620"/>
                  </a:moveTo>
                  <a:lnTo>
                    <a:pt x="453047" y="111620"/>
                  </a:lnTo>
                  <a:lnTo>
                    <a:pt x="453047" y="418210"/>
                  </a:lnTo>
                  <a:lnTo>
                    <a:pt x="511086" y="418210"/>
                  </a:lnTo>
                  <a:lnTo>
                    <a:pt x="511086" y="250659"/>
                  </a:lnTo>
                  <a:lnTo>
                    <a:pt x="512467" y="229895"/>
                  </a:lnTo>
                  <a:lnTo>
                    <a:pt x="533184" y="180847"/>
                  </a:lnTo>
                  <a:lnTo>
                    <a:pt x="550641" y="165798"/>
                  </a:lnTo>
                  <a:lnTo>
                    <a:pt x="507784" y="165798"/>
                  </a:lnTo>
                  <a:lnTo>
                    <a:pt x="507784" y="111620"/>
                  </a:lnTo>
                  <a:close/>
                </a:path>
                <a:path w="6940550" h="523875">
                  <a:moveTo>
                    <a:pt x="684279" y="154787"/>
                  </a:moveTo>
                  <a:lnTo>
                    <a:pt x="587413" y="154787"/>
                  </a:lnTo>
                  <a:lnTo>
                    <a:pt x="598414" y="155723"/>
                  </a:lnTo>
                  <a:lnTo>
                    <a:pt x="608558" y="158529"/>
                  </a:lnTo>
                  <a:lnTo>
                    <a:pt x="638387" y="190531"/>
                  </a:lnTo>
                  <a:lnTo>
                    <a:pt x="642404" y="222935"/>
                  </a:lnTo>
                  <a:lnTo>
                    <a:pt x="642404" y="418210"/>
                  </a:lnTo>
                  <a:lnTo>
                    <a:pt x="697395" y="418210"/>
                  </a:lnTo>
                  <a:lnTo>
                    <a:pt x="697395" y="241947"/>
                  </a:lnTo>
                  <a:lnTo>
                    <a:pt x="696823" y="215756"/>
                  </a:lnTo>
                  <a:lnTo>
                    <a:pt x="695109" y="193816"/>
                  </a:lnTo>
                  <a:lnTo>
                    <a:pt x="692251" y="176126"/>
                  </a:lnTo>
                  <a:lnTo>
                    <a:pt x="688251" y="162686"/>
                  </a:lnTo>
                  <a:lnTo>
                    <a:pt x="684279" y="154787"/>
                  </a:lnTo>
                  <a:close/>
                </a:path>
                <a:path w="6940550" h="523875">
                  <a:moveTo>
                    <a:pt x="594652" y="103593"/>
                  </a:moveTo>
                  <a:lnTo>
                    <a:pt x="566505" y="107480"/>
                  </a:lnTo>
                  <a:lnTo>
                    <a:pt x="542645" y="119141"/>
                  </a:lnTo>
                  <a:lnTo>
                    <a:pt x="523071" y="138580"/>
                  </a:lnTo>
                  <a:lnTo>
                    <a:pt x="507784" y="165798"/>
                  </a:lnTo>
                  <a:lnTo>
                    <a:pt x="550641" y="165798"/>
                  </a:lnTo>
                  <a:lnTo>
                    <a:pt x="557774" y="161302"/>
                  </a:lnTo>
                  <a:lnTo>
                    <a:pt x="571956" y="156416"/>
                  </a:lnTo>
                  <a:lnTo>
                    <a:pt x="587413" y="154787"/>
                  </a:lnTo>
                  <a:lnTo>
                    <a:pt x="684279" y="154787"/>
                  </a:lnTo>
                  <a:lnTo>
                    <a:pt x="682702" y="151652"/>
                  </a:lnTo>
                  <a:lnTo>
                    <a:pt x="654342" y="121831"/>
                  </a:lnTo>
                  <a:lnTo>
                    <a:pt x="611461" y="104732"/>
                  </a:lnTo>
                  <a:lnTo>
                    <a:pt x="594652" y="103593"/>
                  </a:lnTo>
                  <a:close/>
                </a:path>
                <a:path w="6940550" h="523875">
                  <a:moveTo>
                    <a:pt x="5196243" y="111620"/>
                  </a:moveTo>
                  <a:lnTo>
                    <a:pt x="5143919" y="111620"/>
                  </a:lnTo>
                  <a:lnTo>
                    <a:pt x="5143919" y="418210"/>
                  </a:lnTo>
                  <a:lnTo>
                    <a:pt x="5201958" y="418210"/>
                  </a:lnTo>
                  <a:lnTo>
                    <a:pt x="5201958" y="254050"/>
                  </a:lnTo>
                  <a:lnTo>
                    <a:pt x="5204099" y="234241"/>
                  </a:lnTo>
                  <a:lnTo>
                    <a:pt x="5208990" y="216304"/>
                  </a:lnTo>
                  <a:lnTo>
                    <a:pt x="5216620" y="200242"/>
                  </a:lnTo>
                  <a:lnTo>
                    <a:pt x="5226977" y="186054"/>
                  </a:lnTo>
                  <a:lnTo>
                    <a:pt x="5233074" y="180378"/>
                  </a:lnTo>
                  <a:lnTo>
                    <a:pt x="5196243" y="180378"/>
                  </a:lnTo>
                  <a:lnTo>
                    <a:pt x="5196243" y="111620"/>
                  </a:lnTo>
                  <a:close/>
                </a:path>
                <a:path w="6940550" h="523875">
                  <a:moveTo>
                    <a:pt x="5281206" y="102692"/>
                  </a:moveTo>
                  <a:lnTo>
                    <a:pt x="5276761" y="102692"/>
                  </a:lnTo>
                  <a:lnTo>
                    <a:pt x="5264664" y="103658"/>
                  </a:lnTo>
                  <a:lnTo>
                    <a:pt x="5218853" y="127819"/>
                  </a:lnTo>
                  <a:lnTo>
                    <a:pt x="5196243" y="180378"/>
                  </a:lnTo>
                  <a:lnTo>
                    <a:pt x="5233074" y="180378"/>
                  </a:lnTo>
                  <a:lnTo>
                    <a:pt x="5239429" y="174460"/>
                  </a:lnTo>
                  <a:lnTo>
                    <a:pt x="5253345" y="166177"/>
                  </a:lnTo>
                  <a:lnTo>
                    <a:pt x="5268714" y="161207"/>
                  </a:lnTo>
                  <a:lnTo>
                    <a:pt x="5285524" y="159550"/>
                  </a:lnTo>
                  <a:lnTo>
                    <a:pt x="5301018" y="159550"/>
                  </a:lnTo>
                  <a:lnTo>
                    <a:pt x="5301018" y="104584"/>
                  </a:lnTo>
                  <a:lnTo>
                    <a:pt x="5289334" y="103327"/>
                  </a:lnTo>
                  <a:lnTo>
                    <a:pt x="5281206" y="102692"/>
                  </a:lnTo>
                  <a:close/>
                </a:path>
                <a:path w="6940550" h="523875">
                  <a:moveTo>
                    <a:pt x="6067971" y="8039"/>
                  </a:moveTo>
                  <a:lnTo>
                    <a:pt x="6002058" y="8039"/>
                  </a:lnTo>
                  <a:lnTo>
                    <a:pt x="5871248" y="418210"/>
                  </a:lnTo>
                  <a:lnTo>
                    <a:pt x="5923572" y="418210"/>
                  </a:lnTo>
                  <a:lnTo>
                    <a:pt x="5959513" y="301828"/>
                  </a:lnTo>
                  <a:lnTo>
                    <a:pt x="6162301" y="301828"/>
                  </a:lnTo>
                  <a:lnTo>
                    <a:pt x="6146435" y="252412"/>
                  </a:lnTo>
                  <a:lnTo>
                    <a:pt x="5974753" y="252412"/>
                  </a:lnTo>
                  <a:lnTo>
                    <a:pt x="6030252" y="72923"/>
                  </a:lnTo>
                  <a:lnTo>
                    <a:pt x="6088804" y="72923"/>
                  </a:lnTo>
                  <a:lnTo>
                    <a:pt x="6067971" y="8039"/>
                  </a:lnTo>
                  <a:close/>
                </a:path>
                <a:path w="6940550" h="523875">
                  <a:moveTo>
                    <a:pt x="6162301" y="301828"/>
                  </a:moveTo>
                  <a:lnTo>
                    <a:pt x="6098070" y="301828"/>
                  </a:lnTo>
                  <a:lnTo>
                    <a:pt x="6138202" y="418210"/>
                  </a:lnTo>
                  <a:lnTo>
                    <a:pt x="6199670" y="418210"/>
                  </a:lnTo>
                  <a:lnTo>
                    <a:pt x="6162301" y="301828"/>
                  </a:lnTo>
                  <a:close/>
                </a:path>
                <a:path w="6940550" h="523875">
                  <a:moveTo>
                    <a:pt x="6088804" y="72923"/>
                  </a:moveTo>
                  <a:lnTo>
                    <a:pt x="6030252" y="72923"/>
                  </a:lnTo>
                  <a:lnTo>
                    <a:pt x="6086132" y="252412"/>
                  </a:lnTo>
                  <a:lnTo>
                    <a:pt x="6146435" y="252412"/>
                  </a:lnTo>
                  <a:lnTo>
                    <a:pt x="6088804" y="72923"/>
                  </a:lnTo>
                  <a:close/>
                </a:path>
                <a:path w="6940550" h="523875">
                  <a:moveTo>
                    <a:pt x="6445542" y="8039"/>
                  </a:moveTo>
                  <a:lnTo>
                    <a:pt x="6387503" y="8039"/>
                  </a:lnTo>
                  <a:lnTo>
                    <a:pt x="6387503" y="418210"/>
                  </a:lnTo>
                  <a:lnTo>
                    <a:pt x="6445542" y="418210"/>
                  </a:lnTo>
                  <a:lnTo>
                    <a:pt x="6445542" y="8039"/>
                  </a:lnTo>
                  <a:close/>
                </a:path>
                <a:path w="6940550" h="523875">
                  <a:moveTo>
                    <a:pt x="6302286" y="8039"/>
                  </a:moveTo>
                  <a:lnTo>
                    <a:pt x="6244247" y="8039"/>
                  </a:lnTo>
                  <a:lnTo>
                    <a:pt x="6244247" y="418210"/>
                  </a:lnTo>
                  <a:lnTo>
                    <a:pt x="6302286" y="418210"/>
                  </a:lnTo>
                  <a:lnTo>
                    <a:pt x="6302286" y="8039"/>
                  </a:lnTo>
                  <a:close/>
                </a:path>
                <a:path w="6940550" h="523875">
                  <a:moveTo>
                    <a:pt x="2915958" y="8039"/>
                  </a:moveTo>
                  <a:lnTo>
                    <a:pt x="2857919" y="8039"/>
                  </a:lnTo>
                  <a:lnTo>
                    <a:pt x="2857919" y="418210"/>
                  </a:lnTo>
                  <a:lnTo>
                    <a:pt x="2915958" y="418210"/>
                  </a:lnTo>
                  <a:lnTo>
                    <a:pt x="2915958" y="8039"/>
                  </a:lnTo>
                  <a:close/>
                </a:path>
                <a:path w="6940550" h="523875">
                  <a:moveTo>
                    <a:pt x="1480350" y="8039"/>
                  </a:moveTo>
                  <a:lnTo>
                    <a:pt x="1396022" y="8039"/>
                  </a:lnTo>
                  <a:lnTo>
                    <a:pt x="1396022" y="418210"/>
                  </a:lnTo>
                  <a:lnTo>
                    <a:pt x="1450505" y="418210"/>
                  </a:lnTo>
                  <a:lnTo>
                    <a:pt x="1450505" y="70434"/>
                  </a:lnTo>
                  <a:lnTo>
                    <a:pt x="1503019" y="70434"/>
                  </a:lnTo>
                  <a:lnTo>
                    <a:pt x="1480350" y="8039"/>
                  </a:lnTo>
                  <a:close/>
                </a:path>
                <a:path w="6940550" h="523875">
                  <a:moveTo>
                    <a:pt x="1503019" y="70434"/>
                  </a:moveTo>
                  <a:lnTo>
                    <a:pt x="1450505" y="70434"/>
                  </a:lnTo>
                  <a:lnTo>
                    <a:pt x="1570647" y="418210"/>
                  </a:lnTo>
                  <a:lnTo>
                    <a:pt x="1612938" y="418210"/>
                  </a:lnTo>
                  <a:lnTo>
                    <a:pt x="1644477" y="326135"/>
                  </a:lnTo>
                  <a:lnTo>
                    <a:pt x="1595920" y="326135"/>
                  </a:lnTo>
                  <a:lnTo>
                    <a:pt x="1503019" y="70434"/>
                  </a:lnTo>
                  <a:close/>
                </a:path>
                <a:path w="6940550" h="523875">
                  <a:moveTo>
                    <a:pt x="1792770" y="70434"/>
                  </a:moveTo>
                  <a:lnTo>
                    <a:pt x="1732064" y="70434"/>
                  </a:lnTo>
                  <a:lnTo>
                    <a:pt x="1732064" y="418210"/>
                  </a:lnTo>
                  <a:lnTo>
                    <a:pt x="1792770" y="418210"/>
                  </a:lnTo>
                  <a:lnTo>
                    <a:pt x="1792770" y="70434"/>
                  </a:lnTo>
                  <a:close/>
                </a:path>
                <a:path w="6940550" h="523875">
                  <a:moveTo>
                    <a:pt x="1792770" y="8039"/>
                  </a:moveTo>
                  <a:lnTo>
                    <a:pt x="1709331" y="8039"/>
                  </a:lnTo>
                  <a:lnTo>
                    <a:pt x="1595920" y="326135"/>
                  </a:lnTo>
                  <a:lnTo>
                    <a:pt x="1644477" y="326135"/>
                  </a:lnTo>
                  <a:lnTo>
                    <a:pt x="1732064" y="70434"/>
                  </a:lnTo>
                  <a:lnTo>
                    <a:pt x="1792770" y="70434"/>
                  </a:lnTo>
                  <a:lnTo>
                    <a:pt x="1792770" y="8039"/>
                  </a:lnTo>
                  <a:close/>
                </a:path>
                <a:path w="6940550" h="523875">
                  <a:moveTo>
                    <a:pt x="1163358" y="8039"/>
                  </a:moveTo>
                  <a:lnTo>
                    <a:pt x="1105319" y="8039"/>
                  </a:lnTo>
                  <a:lnTo>
                    <a:pt x="1105319" y="418210"/>
                  </a:lnTo>
                  <a:lnTo>
                    <a:pt x="1163358" y="418210"/>
                  </a:lnTo>
                  <a:lnTo>
                    <a:pt x="1163358" y="8039"/>
                  </a:lnTo>
                  <a:close/>
                </a:path>
                <a:path w="6940550" h="523875">
                  <a:moveTo>
                    <a:pt x="369316" y="8039"/>
                  </a:moveTo>
                  <a:lnTo>
                    <a:pt x="307695" y="8039"/>
                  </a:lnTo>
                  <a:lnTo>
                    <a:pt x="307695" y="71145"/>
                  </a:lnTo>
                  <a:lnTo>
                    <a:pt x="369316" y="71145"/>
                  </a:lnTo>
                  <a:lnTo>
                    <a:pt x="369316" y="8039"/>
                  </a:lnTo>
                  <a:close/>
                </a:path>
                <a:path w="6940550" h="523875">
                  <a:moveTo>
                    <a:pt x="256285" y="8039"/>
                  </a:moveTo>
                  <a:lnTo>
                    <a:pt x="0" y="8039"/>
                  </a:lnTo>
                  <a:lnTo>
                    <a:pt x="0" y="418210"/>
                  </a:lnTo>
                  <a:lnTo>
                    <a:pt x="62217" y="418210"/>
                  </a:lnTo>
                  <a:lnTo>
                    <a:pt x="62217" y="229793"/>
                  </a:lnTo>
                  <a:lnTo>
                    <a:pt x="222948" y="229793"/>
                  </a:lnTo>
                  <a:lnTo>
                    <a:pt x="222948" y="177698"/>
                  </a:lnTo>
                  <a:lnTo>
                    <a:pt x="62217" y="177698"/>
                  </a:lnTo>
                  <a:lnTo>
                    <a:pt x="62217" y="63703"/>
                  </a:lnTo>
                  <a:lnTo>
                    <a:pt x="256285" y="63703"/>
                  </a:lnTo>
                  <a:lnTo>
                    <a:pt x="256285" y="8039"/>
                  </a:lnTo>
                  <a:close/>
                </a:path>
                <a:path w="6940550" h="523875">
                  <a:moveTo>
                    <a:pt x="3156496" y="290512"/>
                  </a:moveTo>
                  <a:lnTo>
                    <a:pt x="3101505" y="302399"/>
                  </a:lnTo>
                  <a:lnTo>
                    <a:pt x="3121515" y="346984"/>
                  </a:lnTo>
                  <a:lnTo>
                    <a:pt x="3148474" y="381662"/>
                  </a:lnTo>
                  <a:lnTo>
                    <a:pt x="3182383" y="406432"/>
                  </a:lnTo>
                  <a:lnTo>
                    <a:pt x="3223242" y="421295"/>
                  </a:lnTo>
                  <a:lnTo>
                    <a:pt x="3271050" y="426250"/>
                  </a:lnTo>
                  <a:lnTo>
                    <a:pt x="3305151" y="424002"/>
                  </a:lnTo>
                  <a:lnTo>
                    <a:pt x="3335264" y="417256"/>
                  </a:lnTo>
                  <a:lnTo>
                    <a:pt x="3361400" y="406013"/>
                  </a:lnTo>
                  <a:lnTo>
                    <a:pt x="3383572" y="390270"/>
                  </a:lnTo>
                  <a:lnTo>
                    <a:pt x="3400318" y="372071"/>
                  </a:lnTo>
                  <a:lnTo>
                    <a:pt x="3270034" y="372071"/>
                  </a:lnTo>
                  <a:lnTo>
                    <a:pt x="3230719" y="366975"/>
                  </a:lnTo>
                  <a:lnTo>
                    <a:pt x="3198691" y="351685"/>
                  </a:lnTo>
                  <a:lnTo>
                    <a:pt x="3173950" y="326198"/>
                  </a:lnTo>
                  <a:lnTo>
                    <a:pt x="3156496" y="290512"/>
                  </a:lnTo>
                  <a:close/>
                </a:path>
                <a:path w="6940550" h="523875">
                  <a:moveTo>
                    <a:pt x="3261652" y="0"/>
                  </a:moveTo>
                  <a:lnTo>
                    <a:pt x="3206026" y="7791"/>
                  </a:lnTo>
                  <a:lnTo>
                    <a:pt x="3161068" y="31165"/>
                  </a:lnTo>
                  <a:lnTo>
                    <a:pt x="3131350" y="67749"/>
                  </a:lnTo>
                  <a:lnTo>
                    <a:pt x="3121444" y="115163"/>
                  </a:lnTo>
                  <a:lnTo>
                    <a:pt x="3122348" y="130646"/>
                  </a:lnTo>
                  <a:lnTo>
                    <a:pt x="3135922" y="171678"/>
                  </a:lnTo>
                  <a:lnTo>
                    <a:pt x="3161228" y="201480"/>
                  </a:lnTo>
                  <a:lnTo>
                    <a:pt x="3208554" y="223913"/>
                  </a:lnTo>
                  <a:lnTo>
                    <a:pt x="3303435" y="247840"/>
                  </a:lnTo>
                  <a:lnTo>
                    <a:pt x="3314335" y="251150"/>
                  </a:lnTo>
                  <a:lnTo>
                    <a:pt x="3349938" y="275126"/>
                  </a:lnTo>
                  <a:lnTo>
                    <a:pt x="3359315" y="304304"/>
                  </a:lnTo>
                  <a:lnTo>
                    <a:pt x="3357933" y="318929"/>
                  </a:lnTo>
                  <a:lnTo>
                    <a:pt x="3337217" y="353580"/>
                  </a:lnTo>
                  <a:lnTo>
                    <a:pt x="3291157" y="370916"/>
                  </a:lnTo>
                  <a:lnTo>
                    <a:pt x="3270034" y="372071"/>
                  </a:lnTo>
                  <a:lnTo>
                    <a:pt x="3400318" y="372071"/>
                  </a:lnTo>
                  <a:lnTo>
                    <a:pt x="3401167" y="371149"/>
                  </a:lnTo>
                  <a:lnTo>
                    <a:pt x="3413750" y="349753"/>
                  </a:lnTo>
                  <a:lnTo>
                    <a:pt x="3421308" y="326082"/>
                  </a:lnTo>
                  <a:lnTo>
                    <a:pt x="3423831" y="300139"/>
                  </a:lnTo>
                  <a:lnTo>
                    <a:pt x="3417137" y="259136"/>
                  </a:lnTo>
                  <a:lnTo>
                    <a:pt x="3397049" y="226180"/>
                  </a:lnTo>
                  <a:lnTo>
                    <a:pt x="3363555" y="201273"/>
                  </a:lnTo>
                  <a:lnTo>
                    <a:pt x="3316643" y="184416"/>
                  </a:lnTo>
                  <a:lnTo>
                    <a:pt x="3242348" y="166662"/>
                  </a:lnTo>
                  <a:lnTo>
                    <a:pt x="3216104" y="157923"/>
                  </a:lnTo>
                  <a:lnTo>
                    <a:pt x="3197374" y="146032"/>
                  </a:lnTo>
                  <a:lnTo>
                    <a:pt x="3186144" y="130991"/>
                  </a:lnTo>
                  <a:lnTo>
                    <a:pt x="3182404" y="112801"/>
                  </a:lnTo>
                  <a:lnTo>
                    <a:pt x="3183878" y="99359"/>
                  </a:lnTo>
                  <a:lnTo>
                    <a:pt x="3218067" y="61591"/>
                  </a:lnTo>
                  <a:lnTo>
                    <a:pt x="3260001" y="52692"/>
                  </a:lnTo>
                  <a:lnTo>
                    <a:pt x="3380147" y="52692"/>
                  </a:lnTo>
                  <a:lnTo>
                    <a:pt x="3355489" y="27022"/>
                  </a:lnTo>
                  <a:lnTo>
                    <a:pt x="3313398" y="6755"/>
                  </a:lnTo>
                  <a:lnTo>
                    <a:pt x="3261652" y="0"/>
                  </a:lnTo>
                  <a:close/>
                </a:path>
                <a:path w="6940550" h="523875">
                  <a:moveTo>
                    <a:pt x="3380147" y="52692"/>
                  </a:moveTo>
                  <a:lnTo>
                    <a:pt x="3260001" y="52692"/>
                  </a:lnTo>
                  <a:lnTo>
                    <a:pt x="3275383" y="53744"/>
                  </a:lnTo>
                  <a:lnTo>
                    <a:pt x="3290290" y="56902"/>
                  </a:lnTo>
                  <a:lnTo>
                    <a:pt x="3331222" y="79229"/>
                  </a:lnTo>
                  <a:lnTo>
                    <a:pt x="3354743" y="123532"/>
                  </a:lnTo>
                  <a:lnTo>
                    <a:pt x="3410750" y="108089"/>
                  </a:lnTo>
                  <a:lnTo>
                    <a:pt x="3387935" y="60800"/>
                  </a:lnTo>
                  <a:lnTo>
                    <a:pt x="3380147" y="52692"/>
                  </a:lnTo>
                  <a:close/>
                </a:path>
              </a:pathLst>
            </a:custGeom>
            <a:solidFill>
              <a:srgbClr val="F5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1501" y="6094260"/>
              <a:ext cx="6445885" cy="410209"/>
            </a:xfrm>
            <a:custGeom>
              <a:avLst/>
              <a:gdLst/>
              <a:ahLst/>
              <a:cxnLst/>
              <a:rect l="l" t="t" r="r" b="b"/>
              <a:pathLst>
                <a:path w="6445884" h="410209">
                  <a:moveTo>
                    <a:pt x="5615851" y="332778"/>
                  </a:moveTo>
                  <a:lnTo>
                    <a:pt x="5693575" y="332778"/>
                  </a:lnTo>
                  <a:lnTo>
                    <a:pt x="5693575" y="410171"/>
                  </a:lnTo>
                  <a:lnTo>
                    <a:pt x="5615851" y="410171"/>
                  </a:lnTo>
                  <a:lnTo>
                    <a:pt x="5615851" y="332778"/>
                  </a:lnTo>
                  <a:close/>
                </a:path>
                <a:path w="6445884" h="410209">
                  <a:moveTo>
                    <a:pt x="5615851" y="103581"/>
                  </a:moveTo>
                  <a:lnTo>
                    <a:pt x="5693575" y="103581"/>
                  </a:lnTo>
                  <a:lnTo>
                    <a:pt x="5693575" y="180975"/>
                  </a:lnTo>
                  <a:lnTo>
                    <a:pt x="5615851" y="180975"/>
                  </a:lnTo>
                  <a:lnTo>
                    <a:pt x="5615851" y="103581"/>
                  </a:lnTo>
                  <a:close/>
                </a:path>
                <a:path w="6445884" h="410209">
                  <a:moveTo>
                    <a:pt x="309778" y="103581"/>
                  </a:moveTo>
                  <a:lnTo>
                    <a:pt x="367830" y="103581"/>
                  </a:lnTo>
                  <a:lnTo>
                    <a:pt x="367830" y="410171"/>
                  </a:lnTo>
                  <a:lnTo>
                    <a:pt x="309778" y="410171"/>
                  </a:lnTo>
                  <a:lnTo>
                    <a:pt x="309778" y="103581"/>
                  </a:lnTo>
                  <a:close/>
                </a:path>
                <a:path w="6445884" h="410209">
                  <a:moveTo>
                    <a:pt x="6387503" y="0"/>
                  </a:moveTo>
                  <a:lnTo>
                    <a:pt x="6445542" y="0"/>
                  </a:lnTo>
                  <a:lnTo>
                    <a:pt x="6445542" y="410171"/>
                  </a:lnTo>
                  <a:lnTo>
                    <a:pt x="6387503" y="410171"/>
                  </a:lnTo>
                  <a:lnTo>
                    <a:pt x="6387503" y="0"/>
                  </a:lnTo>
                  <a:close/>
                </a:path>
                <a:path w="6445884" h="410209">
                  <a:moveTo>
                    <a:pt x="6244247" y="0"/>
                  </a:moveTo>
                  <a:lnTo>
                    <a:pt x="6302286" y="0"/>
                  </a:lnTo>
                  <a:lnTo>
                    <a:pt x="6302286" y="410171"/>
                  </a:lnTo>
                  <a:lnTo>
                    <a:pt x="6244247" y="410171"/>
                  </a:lnTo>
                  <a:lnTo>
                    <a:pt x="6244247" y="0"/>
                  </a:lnTo>
                  <a:close/>
                </a:path>
                <a:path w="6445884" h="410209">
                  <a:moveTo>
                    <a:pt x="2857919" y="0"/>
                  </a:moveTo>
                  <a:lnTo>
                    <a:pt x="2915958" y="0"/>
                  </a:lnTo>
                  <a:lnTo>
                    <a:pt x="2915958" y="410171"/>
                  </a:lnTo>
                  <a:lnTo>
                    <a:pt x="2857919" y="410171"/>
                  </a:lnTo>
                  <a:lnTo>
                    <a:pt x="2857919" y="0"/>
                  </a:lnTo>
                  <a:close/>
                </a:path>
                <a:path w="6445884" h="410209">
                  <a:moveTo>
                    <a:pt x="1105319" y="0"/>
                  </a:moveTo>
                  <a:lnTo>
                    <a:pt x="1163358" y="0"/>
                  </a:lnTo>
                  <a:lnTo>
                    <a:pt x="1163358" y="410171"/>
                  </a:lnTo>
                  <a:lnTo>
                    <a:pt x="1105319" y="410171"/>
                  </a:lnTo>
                  <a:lnTo>
                    <a:pt x="1105319" y="0"/>
                  </a:lnTo>
                  <a:close/>
                </a:path>
                <a:path w="6445884" h="410209">
                  <a:moveTo>
                    <a:pt x="307695" y="0"/>
                  </a:moveTo>
                  <a:lnTo>
                    <a:pt x="369316" y="0"/>
                  </a:lnTo>
                  <a:lnTo>
                    <a:pt x="369316" y="63106"/>
                  </a:lnTo>
                  <a:lnTo>
                    <a:pt x="307695" y="63106"/>
                  </a:lnTo>
                  <a:lnTo>
                    <a:pt x="307695" y="0"/>
                  </a:lnTo>
                  <a:close/>
                </a:path>
                <a:path w="6445884" h="410209">
                  <a:moveTo>
                    <a:pt x="0" y="0"/>
                  </a:moveTo>
                  <a:lnTo>
                    <a:pt x="256285" y="0"/>
                  </a:lnTo>
                  <a:lnTo>
                    <a:pt x="256285" y="55664"/>
                  </a:lnTo>
                  <a:lnTo>
                    <a:pt x="62217" y="55664"/>
                  </a:lnTo>
                  <a:lnTo>
                    <a:pt x="62217" y="169659"/>
                  </a:lnTo>
                  <a:lnTo>
                    <a:pt x="222948" y="169659"/>
                  </a:lnTo>
                  <a:lnTo>
                    <a:pt x="222948" y="221754"/>
                  </a:lnTo>
                  <a:lnTo>
                    <a:pt x="62217" y="221754"/>
                  </a:lnTo>
                  <a:lnTo>
                    <a:pt x="62217" y="410171"/>
                  </a:lnTo>
                  <a:lnTo>
                    <a:pt x="0" y="4101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8305" y="6108268"/>
              <a:ext cx="2643505" cy="431165"/>
            </a:xfrm>
            <a:custGeom>
              <a:avLst/>
              <a:gdLst/>
              <a:ahLst/>
              <a:cxnLst/>
              <a:rect l="l" t="t" r="r" b="b"/>
              <a:pathLst>
                <a:path w="2643504" h="431165">
                  <a:moveTo>
                    <a:pt x="279527" y="109816"/>
                  </a:moveTo>
                  <a:lnTo>
                    <a:pt x="279146" y="107772"/>
                  </a:lnTo>
                  <a:lnTo>
                    <a:pt x="276860" y="104584"/>
                  </a:lnTo>
                  <a:lnTo>
                    <a:pt x="275082" y="103632"/>
                  </a:lnTo>
                  <a:lnTo>
                    <a:pt x="219202" y="103632"/>
                  </a:lnTo>
                  <a:lnTo>
                    <a:pt x="216789" y="105346"/>
                  </a:lnTo>
                  <a:lnTo>
                    <a:pt x="216027" y="107873"/>
                  </a:lnTo>
                  <a:lnTo>
                    <a:pt x="145034" y="329488"/>
                  </a:lnTo>
                  <a:lnTo>
                    <a:pt x="75844" y="115824"/>
                  </a:lnTo>
                  <a:lnTo>
                    <a:pt x="73240" y="107772"/>
                  </a:lnTo>
                  <a:lnTo>
                    <a:pt x="72517" y="105333"/>
                  </a:lnTo>
                  <a:lnTo>
                    <a:pt x="70104" y="103632"/>
                  </a:lnTo>
                  <a:lnTo>
                    <a:pt x="4445" y="103632"/>
                  </a:lnTo>
                  <a:lnTo>
                    <a:pt x="2540" y="104597"/>
                  </a:lnTo>
                  <a:lnTo>
                    <a:pt x="279" y="107772"/>
                  </a:lnTo>
                  <a:lnTo>
                    <a:pt x="0" y="109867"/>
                  </a:lnTo>
                  <a:lnTo>
                    <a:pt x="635" y="111734"/>
                  </a:lnTo>
                  <a:lnTo>
                    <a:pt x="107315" y="418249"/>
                  </a:lnTo>
                  <a:lnTo>
                    <a:pt x="108204" y="420700"/>
                  </a:lnTo>
                  <a:lnTo>
                    <a:pt x="110490" y="422338"/>
                  </a:lnTo>
                  <a:lnTo>
                    <a:pt x="172212" y="422338"/>
                  </a:lnTo>
                  <a:lnTo>
                    <a:pt x="174625" y="420674"/>
                  </a:lnTo>
                  <a:lnTo>
                    <a:pt x="175387" y="418198"/>
                  </a:lnTo>
                  <a:lnTo>
                    <a:pt x="178104" y="410146"/>
                  </a:lnTo>
                  <a:lnTo>
                    <a:pt x="277495" y="115824"/>
                  </a:lnTo>
                  <a:lnTo>
                    <a:pt x="279527" y="109816"/>
                  </a:lnTo>
                  <a:close/>
                </a:path>
                <a:path w="2643504" h="431165">
                  <a:moveTo>
                    <a:pt x="565531" y="417830"/>
                  </a:moveTo>
                  <a:lnTo>
                    <a:pt x="564375" y="410210"/>
                  </a:lnTo>
                  <a:lnTo>
                    <a:pt x="560578" y="384810"/>
                  </a:lnTo>
                  <a:lnTo>
                    <a:pt x="559181" y="356870"/>
                  </a:lnTo>
                  <a:lnTo>
                    <a:pt x="559054" y="228600"/>
                  </a:lnTo>
                  <a:lnTo>
                    <a:pt x="558546" y="212090"/>
                  </a:lnTo>
                  <a:lnTo>
                    <a:pt x="552069" y="167640"/>
                  </a:lnTo>
                  <a:lnTo>
                    <a:pt x="537337" y="135890"/>
                  </a:lnTo>
                  <a:lnTo>
                    <a:pt x="537083" y="135890"/>
                  </a:lnTo>
                  <a:lnTo>
                    <a:pt x="536829" y="134620"/>
                  </a:lnTo>
                  <a:lnTo>
                    <a:pt x="530352" y="127000"/>
                  </a:lnTo>
                  <a:lnTo>
                    <a:pt x="529717" y="127000"/>
                  </a:lnTo>
                  <a:lnTo>
                    <a:pt x="529463" y="125730"/>
                  </a:lnTo>
                  <a:lnTo>
                    <a:pt x="513461" y="114300"/>
                  </a:lnTo>
                  <a:lnTo>
                    <a:pt x="513080" y="113030"/>
                  </a:lnTo>
                  <a:lnTo>
                    <a:pt x="512064" y="113030"/>
                  </a:lnTo>
                  <a:lnTo>
                    <a:pt x="500227" y="107950"/>
                  </a:lnTo>
                  <a:lnTo>
                    <a:pt x="491363" y="104140"/>
                  </a:lnTo>
                  <a:lnTo>
                    <a:pt x="491121" y="104140"/>
                  </a:lnTo>
                  <a:lnTo>
                    <a:pt x="491121" y="284480"/>
                  </a:lnTo>
                  <a:lnTo>
                    <a:pt x="489712" y="300990"/>
                  </a:lnTo>
                  <a:lnTo>
                    <a:pt x="467741" y="345440"/>
                  </a:lnTo>
                  <a:lnTo>
                    <a:pt x="425831" y="369570"/>
                  </a:lnTo>
                  <a:lnTo>
                    <a:pt x="408432" y="372110"/>
                  </a:lnTo>
                  <a:lnTo>
                    <a:pt x="395986" y="370840"/>
                  </a:lnTo>
                  <a:lnTo>
                    <a:pt x="360934" y="346710"/>
                  </a:lnTo>
                  <a:lnTo>
                    <a:pt x="357886" y="331470"/>
                  </a:lnTo>
                  <a:lnTo>
                    <a:pt x="359410" y="318770"/>
                  </a:lnTo>
                  <a:lnTo>
                    <a:pt x="397129" y="283210"/>
                  </a:lnTo>
                  <a:lnTo>
                    <a:pt x="435356" y="275590"/>
                  </a:lnTo>
                  <a:lnTo>
                    <a:pt x="475742" y="274320"/>
                  </a:lnTo>
                  <a:lnTo>
                    <a:pt x="491121" y="284480"/>
                  </a:lnTo>
                  <a:lnTo>
                    <a:pt x="491121" y="104140"/>
                  </a:lnTo>
                  <a:lnTo>
                    <a:pt x="490982" y="104140"/>
                  </a:lnTo>
                  <a:lnTo>
                    <a:pt x="465455" y="97790"/>
                  </a:lnTo>
                  <a:lnTo>
                    <a:pt x="464820" y="97790"/>
                  </a:lnTo>
                  <a:lnTo>
                    <a:pt x="434340" y="96520"/>
                  </a:lnTo>
                  <a:lnTo>
                    <a:pt x="405257" y="97790"/>
                  </a:lnTo>
                  <a:lnTo>
                    <a:pt x="380238" y="101600"/>
                  </a:lnTo>
                  <a:lnTo>
                    <a:pt x="379603" y="101600"/>
                  </a:lnTo>
                  <a:lnTo>
                    <a:pt x="379349" y="102870"/>
                  </a:lnTo>
                  <a:lnTo>
                    <a:pt x="357124" y="109220"/>
                  </a:lnTo>
                  <a:lnTo>
                    <a:pt x="356743" y="109220"/>
                  </a:lnTo>
                  <a:lnTo>
                    <a:pt x="356489" y="110490"/>
                  </a:lnTo>
                  <a:lnTo>
                    <a:pt x="337820" y="120650"/>
                  </a:lnTo>
                  <a:lnTo>
                    <a:pt x="336804" y="120650"/>
                  </a:lnTo>
                  <a:lnTo>
                    <a:pt x="321310" y="133350"/>
                  </a:lnTo>
                  <a:lnTo>
                    <a:pt x="321056" y="133350"/>
                  </a:lnTo>
                  <a:lnTo>
                    <a:pt x="320675" y="134620"/>
                  </a:lnTo>
                  <a:lnTo>
                    <a:pt x="308229" y="149860"/>
                  </a:lnTo>
                  <a:lnTo>
                    <a:pt x="307721" y="151130"/>
                  </a:lnTo>
                  <a:lnTo>
                    <a:pt x="307594" y="151130"/>
                  </a:lnTo>
                  <a:lnTo>
                    <a:pt x="298577" y="170180"/>
                  </a:lnTo>
                  <a:lnTo>
                    <a:pt x="298196" y="171450"/>
                  </a:lnTo>
                  <a:lnTo>
                    <a:pt x="292481" y="193040"/>
                  </a:lnTo>
                  <a:lnTo>
                    <a:pt x="292100" y="194310"/>
                  </a:lnTo>
                  <a:lnTo>
                    <a:pt x="350647" y="209550"/>
                  </a:lnTo>
                  <a:lnTo>
                    <a:pt x="353568" y="209550"/>
                  </a:lnTo>
                  <a:lnTo>
                    <a:pt x="356489" y="207010"/>
                  </a:lnTo>
                  <a:lnTo>
                    <a:pt x="357378" y="204470"/>
                  </a:lnTo>
                  <a:lnTo>
                    <a:pt x="360045" y="195580"/>
                  </a:lnTo>
                  <a:lnTo>
                    <a:pt x="360807" y="193040"/>
                  </a:lnTo>
                  <a:lnTo>
                    <a:pt x="389255" y="162560"/>
                  </a:lnTo>
                  <a:lnTo>
                    <a:pt x="412750" y="156210"/>
                  </a:lnTo>
                  <a:lnTo>
                    <a:pt x="439928" y="156210"/>
                  </a:lnTo>
                  <a:lnTo>
                    <a:pt x="479425" y="172720"/>
                  </a:lnTo>
                  <a:lnTo>
                    <a:pt x="489839" y="209550"/>
                  </a:lnTo>
                  <a:lnTo>
                    <a:pt x="490093" y="215900"/>
                  </a:lnTo>
                  <a:lnTo>
                    <a:pt x="440309" y="215900"/>
                  </a:lnTo>
                  <a:lnTo>
                    <a:pt x="419354" y="217170"/>
                  </a:lnTo>
                  <a:lnTo>
                    <a:pt x="365633" y="227330"/>
                  </a:lnTo>
                  <a:lnTo>
                    <a:pt x="326517" y="247650"/>
                  </a:lnTo>
                  <a:lnTo>
                    <a:pt x="294894" y="284480"/>
                  </a:lnTo>
                  <a:lnTo>
                    <a:pt x="284403" y="328930"/>
                  </a:lnTo>
                  <a:lnTo>
                    <a:pt x="284454" y="331470"/>
                  </a:lnTo>
                  <a:lnTo>
                    <a:pt x="286004" y="349250"/>
                  </a:lnTo>
                  <a:lnTo>
                    <a:pt x="286131" y="350520"/>
                  </a:lnTo>
                  <a:lnTo>
                    <a:pt x="291846" y="368300"/>
                  </a:lnTo>
                  <a:lnTo>
                    <a:pt x="292100" y="369570"/>
                  </a:lnTo>
                  <a:lnTo>
                    <a:pt x="301117" y="384810"/>
                  </a:lnTo>
                  <a:lnTo>
                    <a:pt x="301244" y="386080"/>
                  </a:lnTo>
                  <a:lnTo>
                    <a:pt x="301498" y="386080"/>
                  </a:lnTo>
                  <a:lnTo>
                    <a:pt x="314071" y="401320"/>
                  </a:lnTo>
                  <a:lnTo>
                    <a:pt x="315087" y="401320"/>
                  </a:lnTo>
                  <a:lnTo>
                    <a:pt x="330708" y="414020"/>
                  </a:lnTo>
                  <a:lnTo>
                    <a:pt x="331343" y="414020"/>
                  </a:lnTo>
                  <a:lnTo>
                    <a:pt x="331851" y="415290"/>
                  </a:lnTo>
                  <a:lnTo>
                    <a:pt x="350647" y="424180"/>
                  </a:lnTo>
                  <a:lnTo>
                    <a:pt x="351028" y="424180"/>
                  </a:lnTo>
                  <a:lnTo>
                    <a:pt x="372999" y="429260"/>
                  </a:lnTo>
                  <a:lnTo>
                    <a:pt x="373634" y="429260"/>
                  </a:lnTo>
                  <a:lnTo>
                    <a:pt x="399288" y="430530"/>
                  </a:lnTo>
                  <a:lnTo>
                    <a:pt x="418465" y="430530"/>
                  </a:lnTo>
                  <a:lnTo>
                    <a:pt x="435864" y="426720"/>
                  </a:lnTo>
                  <a:lnTo>
                    <a:pt x="450977" y="422910"/>
                  </a:lnTo>
                  <a:lnTo>
                    <a:pt x="451612" y="421640"/>
                  </a:lnTo>
                  <a:lnTo>
                    <a:pt x="451866" y="421640"/>
                  </a:lnTo>
                  <a:lnTo>
                    <a:pt x="457098" y="419100"/>
                  </a:lnTo>
                  <a:lnTo>
                    <a:pt x="464947" y="415290"/>
                  </a:lnTo>
                  <a:lnTo>
                    <a:pt x="465328" y="415290"/>
                  </a:lnTo>
                  <a:lnTo>
                    <a:pt x="477520" y="406400"/>
                  </a:lnTo>
                  <a:lnTo>
                    <a:pt x="478028" y="405130"/>
                  </a:lnTo>
                  <a:lnTo>
                    <a:pt x="478409" y="405130"/>
                  </a:lnTo>
                  <a:lnTo>
                    <a:pt x="488061" y="394970"/>
                  </a:lnTo>
                  <a:lnTo>
                    <a:pt x="488569" y="393700"/>
                  </a:lnTo>
                  <a:lnTo>
                    <a:pt x="488696" y="393700"/>
                  </a:lnTo>
                  <a:lnTo>
                    <a:pt x="493141" y="387350"/>
                  </a:lnTo>
                  <a:lnTo>
                    <a:pt x="493649" y="394970"/>
                  </a:lnTo>
                  <a:lnTo>
                    <a:pt x="495046" y="407670"/>
                  </a:lnTo>
                  <a:lnTo>
                    <a:pt x="497332" y="420370"/>
                  </a:lnTo>
                  <a:lnTo>
                    <a:pt x="499872" y="422910"/>
                  </a:lnTo>
                  <a:lnTo>
                    <a:pt x="560959" y="422910"/>
                  </a:lnTo>
                  <a:lnTo>
                    <a:pt x="562610" y="421640"/>
                  </a:lnTo>
                  <a:lnTo>
                    <a:pt x="563753" y="420370"/>
                  </a:lnTo>
                  <a:lnTo>
                    <a:pt x="565023" y="419100"/>
                  </a:lnTo>
                  <a:lnTo>
                    <a:pt x="565531" y="417830"/>
                  </a:lnTo>
                  <a:close/>
                </a:path>
                <a:path w="2643504" h="431165">
                  <a:moveTo>
                    <a:pt x="703580" y="2730"/>
                  </a:moveTo>
                  <a:lnTo>
                    <a:pt x="700913" y="0"/>
                  </a:lnTo>
                  <a:lnTo>
                    <a:pt x="636016" y="0"/>
                  </a:lnTo>
                  <a:lnTo>
                    <a:pt x="633349" y="2730"/>
                  </a:lnTo>
                  <a:lnTo>
                    <a:pt x="633349" y="419608"/>
                  </a:lnTo>
                  <a:lnTo>
                    <a:pt x="636016" y="422338"/>
                  </a:lnTo>
                  <a:lnTo>
                    <a:pt x="700913" y="422338"/>
                  </a:lnTo>
                  <a:lnTo>
                    <a:pt x="703580" y="419608"/>
                  </a:lnTo>
                  <a:lnTo>
                    <a:pt x="703580" y="410146"/>
                  </a:lnTo>
                  <a:lnTo>
                    <a:pt x="703580" y="12192"/>
                  </a:lnTo>
                  <a:lnTo>
                    <a:pt x="703580" y="2730"/>
                  </a:lnTo>
                  <a:close/>
                </a:path>
                <a:path w="2643504" h="431165">
                  <a:moveTo>
                    <a:pt x="1029716" y="106362"/>
                  </a:moveTo>
                  <a:lnTo>
                    <a:pt x="1027049" y="103632"/>
                  </a:lnTo>
                  <a:lnTo>
                    <a:pt x="962406" y="103632"/>
                  </a:lnTo>
                  <a:lnTo>
                    <a:pt x="959612" y="106362"/>
                  </a:lnTo>
                  <a:lnTo>
                    <a:pt x="959573" y="282117"/>
                  </a:lnTo>
                  <a:lnTo>
                    <a:pt x="958977" y="293484"/>
                  </a:lnTo>
                  <a:lnTo>
                    <a:pt x="943483" y="336257"/>
                  </a:lnTo>
                  <a:lnTo>
                    <a:pt x="915543" y="362445"/>
                  </a:lnTo>
                  <a:lnTo>
                    <a:pt x="889762" y="368592"/>
                  </a:lnTo>
                  <a:lnTo>
                    <a:pt x="881380" y="367753"/>
                  </a:lnTo>
                  <a:lnTo>
                    <a:pt x="847598" y="336753"/>
                  </a:lnTo>
                  <a:lnTo>
                    <a:pt x="843788" y="115824"/>
                  </a:lnTo>
                  <a:lnTo>
                    <a:pt x="843788" y="106362"/>
                  </a:lnTo>
                  <a:lnTo>
                    <a:pt x="841121" y="103632"/>
                  </a:lnTo>
                  <a:lnTo>
                    <a:pt x="776224" y="103632"/>
                  </a:lnTo>
                  <a:lnTo>
                    <a:pt x="773557" y="106362"/>
                  </a:lnTo>
                  <a:lnTo>
                    <a:pt x="773582" y="304901"/>
                  </a:lnTo>
                  <a:lnTo>
                    <a:pt x="775208" y="331482"/>
                  </a:lnTo>
                  <a:lnTo>
                    <a:pt x="775335" y="332092"/>
                  </a:lnTo>
                  <a:lnTo>
                    <a:pt x="775373" y="332600"/>
                  </a:lnTo>
                  <a:lnTo>
                    <a:pt x="780427" y="355498"/>
                  </a:lnTo>
                  <a:lnTo>
                    <a:pt x="780542" y="356374"/>
                  </a:lnTo>
                  <a:lnTo>
                    <a:pt x="780821" y="357136"/>
                  </a:lnTo>
                  <a:lnTo>
                    <a:pt x="789432" y="377634"/>
                  </a:lnTo>
                  <a:lnTo>
                    <a:pt x="789559" y="378015"/>
                  </a:lnTo>
                  <a:lnTo>
                    <a:pt x="790956" y="380034"/>
                  </a:lnTo>
                  <a:lnTo>
                    <a:pt x="802513" y="396989"/>
                  </a:lnTo>
                  <a:lnTo>
                    <a:pt x="802894" y="397294"/>
                  </a:lnTo>
                  <a:lnTo>
                    <a:pt x="817753" y="411010"/>
                  </a:lnTo>
                  <a:lnTo>
                    <a:pt x="837692" y="422275"/>
                  </a:lnTo>
                  <a:lnTo>
                    <a:pt x="858266" y="428498"/>
                  </a:lnTo>
                  <a:lnTo>
                    <a:pt x="858647" y="428574"/>
                  </a:lnTo>
                  <a:lnTo>
                    <a:pt x="882015" y="430542"/>
                  </a:lnTo>
                  <a:lnTo>
                    <a:pt x="882396" y="430542"/>
                  </a:lnTo>
                  <a:lnTo>
                    <a:pt x="914781" y="426110"/>
                  </a:lnTo>
                  <a:lnTo>
                    <a:pt x="927989" y="420966"/>
                  </a:lnTo>
                  <a:lnTo>
                    <a:pt x="928243" y="420839"/>
                  </a:lnTo>
                  <a:lnTo>
                    <a:pt x="928624" y="420687"/>
                  </a:lnTo>
                  <a:lnTo>
                    <a:pt x="928878" y="420509"/>
                  </a:lnTo>
                  <a:lnTo>
                    <a:pt x="932497" y="418325"/>
                  </a:lnTo>
                  <a:lnTo>
                    <a:pt x="940562" y="413461"/>
                  </a:lnTo>
                  <a:lnTo>
                    <a:pt x="940816" y="413283"/>
                  </a:lnTo>
                  <a:lnTo>
                    <a:pt x="951865" y="403656"/>
                  </a:lnTo>
                  <a:lnTo>
                    <a:pt x="952373" y="403123"/>
                  </a:lnTo>
                  <a:lnTo>
                    <a:pt x="961263" y="392074"/>
                  </a:lnTo>
                  <a:lnTo>
                    <a:pt x="961771" y="391541"/>
                  </a:lnTo>
                  <a:lnTo>
                    <a:pt x="961898" y="391236"/>
                  </a:lnTo>
                  <a:lnTo>
                    <a:pt x="964057" y="387464"/>
                  </a:lnTo>
                  <a:lnTo>
                    <a:pt x="964057" y="419608"/>
                  </a:lnTo>
                  <a:lnTo>
                    <a:pt x="966724" y="422338"/>
                  </a:lnTo>
                  <a:lnTo>
                    <a:pt x="1027049" y="422338"/>
                  </a:lnTo>
                  <a:lnTo>
                    <a:pt x="1029716" y="419608"/>
                  </a:lnTo>
                  <a:lnTo>
                    <a:pt x="1029716" y="410146"/>
                  </a:lnTo>
                  <a:lnTo>
                    <a:pt x="1029716" y="115824"/>
                  </a:lnTo>
                  <a:lnTo>
                    <a:pt x="1029716" y="106362"/>
                  </a:lnTo>
                  <a:close/>
                </a:path>
                <a:path w="2643504" h="431165">
                  <a:moveTo>
                    <a:pt x="1369441" y="275577"/>
                  </a:moveTo>
                  <a:lnTo>
                    <a:pt x="1366393" y="231127"/>
                  </a:lnTo>
                  <a:lnTo>
                    <a:pt x="1353566" y="179057"/>
                  </a:lnTo>
                  <a:lnTo>
                    <a:pt x="1329944" y="139687"/>
                  </a:lnTo>
                  <a:lnTo>
                    <a:pt x="1297305" y="113017"/>
                  </a:lnTo>
                  <a:lnTo>
                    <a:pt x="1294003" y="111340"/>
                  </a:lnTo>
                  <a:lnTo>
                    <a:pt x="1294003" y="222237"/>
                  </a:lnTo>
                  <a:lnTo>
                    <a:pt x="1158240" y="222237"/>
                  </a:lnTo>
                  <a:lnTo>
                    <a:pt x="1180211" y="176517"/>
                  </a:lnTo>
                  <a:lnTo>
                    <a:pt x="1215517" y="156197"/>
                  </a:lnTo>
                  <a:lnTo>
                    <a:pt x="1229487" y="154927"/>
                  </a:lnTo>
                  <a:lnTo>
                    <a:pt x="1239774" y="156197"/>
                  </a:lnTo>
                  <a:lnTo>
                    <a:pt x="1278890" y="179057"/>
                  </a:lnTo>
                  <a:lnTo>
                    <a:pt x="1294003" y="222237"/>
                  </a:lnTo>
                  <a:lnTo>
                    <a:pt x="1294003" y="111340"/>
                  </a:lnTo>
                  <a:lnTo>
                    <a:pt x="1257681" y="99047"/>
                  </a:lnTo>
                  <a:lnTo>
                    <a:pt x="1243076" y="96507"/>
                  </a:lnTo>
                  <a:lnTo>
                    <a:pt x="1212088" y="96507"/>
                  </a:lnTo>
                  <a:lnTo>
                    <a:pt x="1169035" y="107937"/>
                  </a:lnTo>
                  <a:lnTo>
                    <a:pt x="1132205" y="132067"/>
                  </a:lnTo>
                  <a:lnTo>
                    <a:pt x="1102995" y="168897"/>
                  </a:lnTo>
                  <a:lnTo>
                    <a:pt x="1085342" y="213347"/>
                  </a:lnTo>
                  <a:lnTo>
                    <a:pt x="1079500" y="265417"/>
                  </a:lnTo>
                  <a:lnTo>
                    <a:pt x="1080008" y="283197"/>
                  </a:lnTo>
                  <a:lnTo>
                    <a:pt x="1089533" y="331457"/>
                  </a:lnTo>
                  <a:lnTo>
                    <a:pt x="1110742" y="373367"/>
                  </a:lnTo>
                  <a:lnTo>
                    <a:pt x="1142238" y="405117"/>
                  </a:lnTo>
                  <a:lnTo>
                    <a:pt x="1181227" y="424167"/>
                  </a:lnTo>
                  <a:lnTo>
                    <a:pt x="1210945" y="430517"/>
                  </a:lnTo>
                  <a:lnTo>
                    <a:pt x="1227201" y="430517"/>
                  </a:lnTo>
                  <a:lnTo>
                    <a:pt x="1250442" y="429247"/>
                  </a:lnTo>
                  <a:lnTo>
                    <a:pt x="1250950" y="429247"/>
                  </a:lnTo>
                  <a:lnTo>
                    <a:pt x="1273683" y="424167"/>
                  </a:lnTo>
                  <a:lnTo>
                    <a:pt x="1273937" y="424167"/>
                  </a:lnTo>
                  <a:lnTo>
                    <a:pt x="1287475" y="419087"/>
                  </a:lnTo>
                  <a:lnTo>
                    <a:pt x="1294257" y="416547"/>
                  </a:lnTo>
                  <a:lnTo>
                    <a:pt x="1294511" y="415277"/>
                  </a:lnTo>
                  <a:lnTo>
                    <a:pt x="1294892" y="415277"/>
                  </a:lnTo>
                  <a:lnTo>
                    <a:pt x="1313307" y="403847"/>
                  </a:lnTo>
                  <a:lnTo>
                    <a:pt x="1313942" y="403847"/>
                  </a:lnTo>
                  <a:lnTo>
                    <a:pt x="1330579" y="389877"/>
                  </a:lnTo>
                  <a:lnTo>
                    <a:pt x="1331087" y="388607"/>
                  </a:lnTo>
                  <a:lnTo>
                    <a:pt x="1331214" y="388607"/>
                  </a:lnTo>
                  <a:lnTo>
                    <a:pt x="1345057" y="372097"/>
                  </a:lnTo>
                  <a:lnTo>
                    <a:pt x="1345184" y="372097"/>
                  </a:lnTo>
                  <a:lnTo>
                    <a:pt x="1345438" y="370827"/>
                  </a:lnTo>
                  <a:lnTo>
                    <a:pt x="1355852" y="351777"/>
                  </a:lnTo>
                  <a:lnTo>
                    <a:pt x="1356233" y="351777"/>
                  </a:lnTo>
                  <a:lnTo>
                    <a:pt x="1356233" y="350507"/>
                  </a:lnTo>
                  <a:lnTo>
                    <a:pt x="1363853" y="330187"/>
                  </a:lnTo>
                  <a:lnTo>
                    <a:pt x="1364488" y="327647"/>
                  </a:lnTo>
                  <a:lnTo>
                    <a:pt x="1364361" y="326377"/>
                  </a:lnTo>
                  <a:lnTo>
                    <a:pt x="1363167" y="323837"/>
                  </a:lnTo>
                  <a:lnTo>
                    <a:pt x="1362583" y="322567"/>
                  </a:lnTo>
                  <a:lnTo>
                    <a:pt x="1361059" y="321297"/>
                  </a:lnTo>
                  <a:lnTo>
                    <a:pt x="1306957" y="311137"/>
                  </a:lnTo>
                  <a:lnTo>
                    <a:pt x="1304163" y="311137"/>
                  </a:lnTo>
                  <a:lnTo>
                    <a:pt x="1301369" y="312407"/>
                  </a:lnTo>
                  <a:lnTo>
                    <a:pt x="1300226" y="314947"/>
                  </a:lnTo>
                  <a:lnTo>
                    <a:pt x="1294257" y="327647"/>
                  </a:lnTo>
                  <a:lnTo>
                    <a:pt x="1262380" y="361937"/>
                  </a:lnTo>
                  <a:lnTo>
                    <a:pt x="1229995" y="369557"/>
                  </a:lnTo>
                  <a:lnTo>
                    <a:pt x="1216787" y="368287"/>
                  </a:lnTo>
                  <a:lnTo>
                    <a:pt x="1179195" y="349237"/>
                  </a:lnTo>
                  <a:lnTo>
                    <a:pt x="1158621" y="311137"/>
                  </a:lnTo>
                  <a:lnTo>
                    <a:pt x="1155192" y="279387"/>
                  </a:lnTo>
                  <a:lnTo>
                    <a:pt x="1366520" y="279387"/>
                  </a:lnTo>
                  <a:lnTo>
                    <a:pt x="1368806" y="276847"/>
                  </a:lnTo>
                  <a:lnTo>
                    <a:pt x="1369441" y="275577"/>
                  </a:lnTo>
                  <a:close/>
                </a:path>
                <a:path w="2643504" h="431165">
                  <a:moveTo>
                    <a:pt x="1656715" y="328917"/>
                  </a:moveTo>
                  <a:lnTo>
                    <a:pt x="1655165" y="311137"/>
                  </a:lnTo>
                  <a:lnTo>
                    <a:pt x="1655064" y="308597"/>
                  </a:lnTo>
                  <a:lnTo>
                    <a:pt x="1654937" y="308597"/>
                  </a:lnTo>
                  <a:lnTo>
                    <a:pt x="1650492" y="292087"/>
                  </a:lnTo>
                  <a:lnTo>
                    <a:pt x="1650238" y="292087"/>
                  </a:lnTo>
                  <a:lnTo>
                    <a:pt x="1650111" y="290817"/>
                  </a:lnTo>
                  <a:lnTo>
                    <a:pt x="1642618" y="276847"/>
                  </a:lnTo>
                  <a:lnTo>
                    <a:pt x="1642491" y="276847"/>
                  </a:lnTo>
                  <a:lnTo>
                    <a:pt x="1641983" y="275577"/>
                  </a:lnTo>
                  <a:lnTo>
                    <a:pt x="1630934" y="262877"/>
                  </a:lnTo>
                  <a:lnTo>
                    <a:pt x="1630553" y="262877"/>
                  </a:lnTo>
                  <a:lnTo>
                    <a:pt x="1616710" y="251447"/>
                  </a:lnTo>
                  <a:lnTo>
                    <a:pt x="1616329" y="251447"/>
                  </a:lnTo>
                  <a:lnTo>
                    <a:pt x="1599438" y="242557"/>
                  </a:lnTo>
                  <a:lnTo>
                    <a:pt x="1599057" y="242557"/>
                  </a:lnTo>
                  <a:lnTo>
                    <a:pt x="1578991" y="234937"/>
                  </a:lnTo>
                  <a:lnTo>
                    <a:pt x="1556385" y="229857"/>
                  </a:lnTo>
                  <a:lnTo>
                    <a:pt x="1499235" y="218427"/>
                  </a:lnTo>
                  <a:lnTo>
                    <a:pt x="1490472" y="217157"/>
                  </a:lnTo>
                  <a:lnTo>
                    <a:pt x="1482979" y="214617"/>
                  </a:lnTo>
                  <a:lnTo>
                    <a:pt x="1476375" y="210807"/>
                  </a:lnTo>
                  <a:lnTo>
                    <a:pt x="1471549" y="208267"/>
                  </a:lnTo>
                  <a:lnTo>
                    <a:pt x="1467993" y="204457"/>
                  </a:lnTo>
                  <a:lnTo>
                    <a:pt x="1465453" y="199377"/>
                  </a:lnTo>
                  <a:lnTo>
                    <a:pt x="1463929" y="195567"/>
                  </a:lnTo>
                  <a:lnTo>
                    <a:pt x="1463548" y="189217"/>
                  </a:lnTo>
                  <a:lnTo>
                    <a:pt x="1464310" y="182867"/>
                  </a:lnTo>
                  <a:lnTo>
                    <a:pt x="1502791" y="158737"/>
                  </a:lnTo>
                  <a:lnTo>
                    <a:pt x="1526413" y="158737"/>
                  </a:lnTo>
                  <a:lnTo>
                    <a:pt x="1562862" y="175247"/>
                  </a:lnTo>
                  <a:lnTo>
                    <a:pt x="1581150" y="203187"/>
                  </a:lnTo>
                  <a:lnTo>
                    <a:pt x="1583817" y="204457"/>
                  </a:lnTo>
                  <a:lnTo>
                    <a:pt x="1586611" y="204457"/>
                  </a:lnTo>
                  <a:lnTo>
                    <a:pt x="1638681" y="194297"/>
                  </a:lnTo>
                  <a:lnTo>
                    <a:pt x="1640332" y="193027"/>
                  </a:lnTo>
                  <a:lnTo>
                    <a:pt x="1641856" y="191757"/>
                  </a:lnTo>
                  <a:lnTo>
                    <a:pt x="1643634" y="189217"/>
                  </a:lnTo>
                  <a:lnTo>
                    <a:pt x="1643761" y="186677"/>
                  </a:lnTo>
                  <a:lnTo>
                    <a:pt x="1643126" y="185407"/>
                  </a:lnTo>
                  <a:lnTo>
                    <a:pt x="1635887" y="165087"/>
                  </a:lnTo>
                  <a:lnTo>
                    <a:pt x="1635506" y="165087"/>
                  </a:lnTo>
                  <a:lnTo>
                    <a:pt x="1625981" y="147307"/>
                  </a:lnTo>
                  <a:lnTo>
                    <a:pt x="1625854" y="147307"/>
                  </a:lnTo>
                  <a:lnTo>
                    <a:pt x="1613408" y="132067"/>
                  </a:lnTo>
                  <a:lnTo>
                    <a:pt x="1612900" y="130797"/>
                  </a:lnTo>
                  <a:lnTo>
                    <a:pt x="1612519" y="130797"/>
                  </a:lnTo>
                  <a:lnTo>
                    <a:pt x="1598295" y="119367"/>
                  </a:lnTo>
                  <a:lnTo>
                    <a:pt x="1598041" y="119367"/>
                  </a:lnTo>
                  <a:lnTo>
                    <a:pt x="1597660" y="118097"/>
                  </a:lnTo>
                  <a:lnTo>
                    <a:pt x="1597279" y="118097"/>
                  </a:lnTo>
                  <a:lnTo>
                    <a:pt x="1580388" y="109207"/>
                  </a:lnTo>
                  <a:lnTo>
                    <a:pt x="1579372" y="109207"/>
                  </a:lnTo>
                  <a:lnTo>
                    <a:pt x="1576108" y="107937"/>
                  </a:lnTo>
                  <a:lnTo>
                    <a:pt x="1559814" y="101587"/>
                  </a:lnTo>
                  <a:lnTo>
                    <a:pt x="1537208" y="97777"/>
                  </a:lnTo>
                  <a:lnTo>
                    <a:pt x="1512443" y="96507"/>
                  </a:lnTo>
                  <a:lnTo>
                    <a:pt x="1487297" y="97777"/>
                  </a:lnTo>
                  <a:lnTo>
                    <a:pt x="1464310" y="102857"/>
                  </a:lnTo>
                  <a:lnTo>
                    <a:pt x="1463675" y="102857"/>
                  </a:lnTo>
                  <a:lnTo>
                    <a:pt x="1443609" y="111747"/>
                  </a:lnTo>
                  <a:lnTo>
                    <a:pt x="1442847" y="111747"/>
                  </a:lnTo>
                  <a:lnTo>
                    <a:pt x="1425956" y="123177"/>
                  </a:lnTo>
                  <a:lnTo>
                    <a:pt x="1425575" y="124447"/>
                  </a:lnTo>
                  <a:lnTo>
                    <a:pt x="1425067" y="124447"/>
                  </a:lnTo>
                  <a:lnTo>
                    <a:pt x="1411351" y="138417"/>
                  </a:lnTo>
                  <a:lnTo>
                    <a:pt x="1410970" y="138417"/>
                  </a:lnTo>
                  <a:lnTo>
                    <a:pt x="1410462" y="139687"/>
                  </a:lnTo>
                  <a:lnTo>
                    <a:pt x="1400810" y="154927"/>
                  </a:lnTo>
                  <a:lnTo>
                    <a:pt x="1400302" y="156197"/>
                  </a:lnTo>
                  <a:lnTo>
                    <a:pt x="1400175" y="156197"/>
                  </a:lnTo>
                  <a:lnTo>
                    <a:pt x="1394333" y="173977"/>
                  </a:lnTo>
                  <a:lnTo>
                    <a:pt x="1393952" y="175247"/>
                  </a:lnTo>
                  <a:lnTo>
                    <a:pt x="1392174" y="193027"/>
                  </a:lnTo>
                  <a:lnTo>
                    <a:pt x="1392148" y="196837"/>
                  </a:lnTo>
                  <a:lnTo>
                    <a:pt x="1393571" y="213347"/>
                  </a:lnTo>
                  <a:lnTo>
                    <a:pt x="1393825" y="213347"/>
                  </a:lnTo>
                  <a:lnTo>
                    <a:pt x="1398016" y="229857"/>
                  </a:lnTo>
                  <a:lnTo>
                    <a:pt x="1398270" y="229857"/>
                  </a:lnTo>
                  <a:lnTo>
                    <a:pt x="1398524" y="231127"/>
                  </a:lnTo>
                  <a:lnTo>
                    <a:pt x="1405763" y="243827"/>
                  </a:lnTo>
                  <a:lnTo>
                    <a:pt x="1405890" y="245097"/>
                  </a:lnTo>
                  <a:lnTo>
                    <a:pt x="1406525" y="245097"/>
                  </a:lnTo>
                  <a:lnTo>
                    <a:pt x="1417066" y="257797"/>
                  </a:lnTo>
                  <a:lnTo>
                    <a:pt x="1417447" y="257797"/>
                  </a:lnTo>
                  <a:lnTo>
                    <a:pt x="1430020" y="267957"/>
                  </a:lnTo>
                  <a:lnTo>
                    <a:pt x="1430528" y="267957"/>
                  </a:lnTo>
                  <a:lnTo>
                    <a:pt x="1445006" y="276847"/>
                  </a:lnTo>
                  <a:lnTo>
                    <a:pt x="1445768" y="276847"/>
                  </a:lnTo>
                  <a:lnTo>
                    <a:pt x="1462913" y="283197"/>
                  </a:lnTo>
                  <a:lnTo>
                    <a:pt x="1481455" y="288277"/>
                  </a:lnTo>
                  <a:lnTo>
                    <a:pt x="1543304" y="299707"/>
                  </a:lnTo>
                  <a:lnTo>
                    <a:pt x="1553337" y="302247"/>
                  </a:lnTo>
                  <a:lnTo>
                    <a:pt x="1583436" y="326377"/>
                  </a:lnTo>
                  <a:lnTo>
                    <a:pt x="1584071" y="332727"/>
                  </a:lnTo>
                  <a:lnTo>
                    <a:pt x="1583055" y="340347"/>
                  </a:lnTo>
                  <a:lnTo>
                    <a:pt x="1550924" y="367017"/>
                  </a:lnTo>
                  <a:lnTo>
                    <a:pt x="1528191" y="369557"/>
                  </a:lnTo>
                  <a:lnTo>
                    <a:pt x="1511554" y="368287"/>
                  </a:lnTo>
                  <a:lnTo>
                    <a:pt x="1473073" y="356857"/>
                  </a:lnTo>
                  <a:lnTo>
                    <a:pt x="1449222" y="326377"/>
                  </a:lnTo>
                  <a:lnTo>
                    <a:pt x="1445133" y="314947"/>
                  </a:lnTo>
                  <a:lnTo>
                    <a:pt x="1442212" y="313677"/>
                  </a:lnTo>
                  <a:lnTo>
                    <a:pt x="1383284" y="325107"/>
                  </a:lnTo>
                  <a:lnTo>
                    <a:pt x="1381760" y="325107"/>
                  </a:lnTo>
                  <a:lnTo>
                    <a:pt x="1379982" y="328917"/>
                  </a:lnTo>
                  <a:lnTo>
                    <a:pt x="1379855" y="330187"/>
                  </a:lnTo>
                  <a:lnTo>
                    <a:pt x="1380363" y="332727"/>
                  </a:lnTo>
                  <a:lnTo>
                    <a:pt x="1388237" y="354317"/>
                  </a:lnTo>
                  <a:lnTo>
                    <a:pt x="1388618" y="355587"/>
                  </a:lnTo>
                  <a:lnTo>
                    <a:pt x="1399032" y="374637"/>
                  </a:lnTo>
                  <a:lnTo>
                    <a:pt x="1399540" y="375907"/>
                  </a:lnTo>
                  <a:lnTo>
                    <a:pt x="1399667" y="375907"/>
                  </a:lnTo>
                  <a:lnTo>
                    <a:pt x="1412875" y="391147"/>
                  </a:lnTo>
                  <a:lnTo>
                    <a:pt x="1413383" y="392417"/>
                  </a:lnTo>
                  <a:lnTo>
                    <a:pt x="1429258" y="406387"/>
                  </a:lnTo>
                  <a:lnTo>
                    <a:pt x="1430147" y="406387"/>
                  </a:lnTo>
                  <a:lnTo>
                    <a:pt x="1448308" y="416547"/>
                  </a:lnTo>
                  <a:lnTo>
                    <a:pt x="1448562" y="417817"/>
                  </a:lnTo>
                  <a:lnTo>
                    <a:pt x="1470787" y="425437"/>
                  </a:lnTo>
                  <a:lnTo>
                    <a:pt x="1495298" y="429247"/>
                  </a:lnTo>
                  <a:lnTo>
                    <a:pt x="1521968" y="430517"/>
                  </a:lnTo>
                  <a:lnTo>
                    <a:pt x="1550289" y="429247"/>
                  </a:lnTo>
                  <a:lnTo>
                    <a:pt x="1575054" y="424167"/>
                  </a:lnTo>
                  <a:lnTo>
                    <a:pt x="1575943" y="424167"/>
                  </a:lnTo>
                  <a:lnTo>
                    <a:pt x="1590675" y="419087"/>
                  </a:lnTo>
                  <a:lnTo>
                    <a:pt x="1598041" y="416547"/>
                  </a:lnTo>
                  <a:lnTo>
                    <a:pt x="1598422" y="415277"/>
                  </a:lnTo>
                  <a:lnTo>
                    <a:pt x="1599057" y="415277"/>
                  </a:lnTo>
                  <a:lnTo>
                    <a:pt x="1618107" y="403847"/>
                  </a:lnTo>
                  <a:lnTo>
                    <a:pt x="1618742" y="403847"/>
                  </a:lnTo>
                  <a:lnTo>
                    <a:pt x="1619123" y="402577"/>
                  </a:lnTo>
                  <a:lnTo>
                    <a:pt x="1634744" y="388607"/>
                  </a:lnTo>
                  <a:lnTo>
                    <a:pt x="1635379" y="388607"/>
                  </a:lnTo>
                  <a:lnTo>
                    <a:pt x="1646682" y="370827"/>
                  </a:lnTo>
                  <a:lnTo>
                    <a:pt x="1647190" y="370827"/>
                  </a:lnTo>
                  <a:lnTo>
                    <a:pt x="1647317" y="369557"/>
                  </a:lnTo>
                  <a:lnTo>
                    <a:pt x="1654048" y="351777"/>
                  </a:lnTo>
                  <a:lnTo>
                    <a:pt x="1654302" y="350507"/>
                  </a:lnTo>
                  <a:lnTo>
                    <a:pt x="1656588" y="328917"/>
                  </a:lnTo>
                  <a:lnTo>
                    <a:pt x="1656715" y="328917"/>
                  </a:lnTo>
                  <a:close/>
                </a:path>
                <a:path w="2643504" h="431165">
                  <a:moveTo>
                    <a:pt x="2101723" y="417830"/>
                  </a:moveTo>
                  <a:lnTo>
                    <a:pt x="2100580" y="410210"/>
                  </a:lnTo>
                  <a:lnTo>
                    <a:pt x="2096770" y="384810"/>
                  </a:lnTo>
                  <a:lnTo>
                    <a:pt x="2095373" y="356870"/>
                  </a:lnTo>
                  <a:lnTo>
                    <a:pt x="2095246" y="228600"/>
                  </a:lnTo>
                  <a:lnTo>
                    <a:pt x="2091182" y="181610"/>
                  </a:lnTo>
                  <a:lnTo>
                    <a:pt x="2079117" y="144780"/>
                  </a:lnTo>
                  <a:lnTo>
                    <a:pt x="2073529" y="135890"/>
                  </a:lnTo>
                  <a:lnTo>
                    <a:pt x="2073275" y="135890"/>
                  </a:lnTo>
                  <a:lnTo>
                    <a:pt x="2073021" y="134620"/>
                  </a:lnTo>
                  <a:lnTo>
                    <a:pt x="2066544" y="127000"/>
                  </a:lnTo>
                  <a:lnTo>
                    <a:pt x="2065909" y="127000"/>
                  </a:lnTo>
                  <a:lnTo>
                    <a:pt x="2065655" y="125730"/>
                  </a:lnTo>
                  <a:lnTo>
                    <a:pt x="2049653" y="114300"/>
                  </a:lnTo>
                  <a:lnTo>
                    <a:pt x="2049272" y="113030"/>
                  </a:lnTo>
                  <a:lnTo>
                    <a:pt x="2048256" y="113030"/>
                  </a:lnTo>
                  <a:lnTo>
                    <a:pt x="2036419" y="107950"/>
                  </a:lnTo>
                  <a:lnTo>
                    <a:pt x="2027555" y="104140"/>
                  </a:lnTo>
                  <a:lnTo>
                    <a:pt x="2027313" y="104140"/>
                  </a:lnTo>
                  <a:lnTo>
                    <a:pt x="2027313" y="284480"/>
                  </a:lnTo>
                  <a:lnTo>
                    <a:pt x="2025904" y="300990"/>
                  </a:lnTo>
                  <a:lnTo>
                    <a:pt x="2003933" y="345440"/>
                  </a:lnTo>
                  <a:lnTo>
                    <a:pt x="1962023" y="369570"/>
                  </a:lnTo>
                  <a:lnTo>
                    <a:pt x="1944624" y="372110"/>
                  </a:lnTo>
                  <a:lnTo>
                    <a:pt x="1932178" y="370840"/>
                  </a:lnTo>
                  <a:lnTo>
                    <a:pt x="1897126" y="346710"/>
                  </a:lnTo>
                  <a:lnTo>
                    <a:pt x="1894078" y="331470"/>
                  </a:lnTo>
                  <a:lnTo>
                    <a:pt x="1895602" y="318770"/>
                  </a:lnTo>
                  <a:lnTo>
                    <a:pt x="1933321" y="283210"/>
                  </a:lnTo>
                  <a:lnTo>
                    <a:pt x="1971548" y="275590"/>
                  </a:lnTo>
                  <a:lnTo>
                    <a:pt x="2011934" y="274320"/>
                  </a:lnTo>
                  <a:lnTo>
                    <a:pt x="2027313" y="284480"/>
                  </a:lnTo>
                  <a:lnTo>
                    <a:pt x="2027313" y="104140"/>
                  </a:lnTo>
                  <a:lnTo>
                    <a:pt x="2027174" y="104140"/>
                  </a:lnTo>
                  <a:lnTo>
                    <a:pt x="2001647" y="97790"/>
                  </a:lnTo>
                  <a:lnTo>
                    <a:pt x="2001012" y="97790"/>
                  </a:lnTo>
                  <a:lnTo>
                    <a:pt x="1970532" y="96520"/>
                  </a:lnTo>
                  <a:lnTo>
                    <a:pt x="1941449" y="97790"/>
                  </a:lnTo>
                  <a:lnTo>
                    <a:pt x="1916430" y="101600"/>
                  </a:lnTo>
                  <a:lnTo>
                    <a:pt x="1915795" y="101600"/>
                  </a:lnTo>
                  <a:lnTo>
                    <a:pt x="1915541" y="102870"/>
                  </a:lnTo>
                  <a:lnTo>
                    <a:pt x="1893316" y="109220"/>
                  </a:lnTo>
                  <a:lnTo>
                    <a:pt x="1892935" y="109220"/>
                  </a:lnTo>
                  <a:lnTo>
                    <a:pt x="1892681" y="110490"/>
                  </a:lnTo>
                  <a:lnTo>
                    <a:pt x="1874012" y="120650"/>
                  </a:lnTo>
                  <a:lnTo>
                    <a:pt x="1872996" y="120650"/>
                  </a:lnTo>
                  <a:lnTo>
                    <a:pt x="1857502" y="133350"/>
                  </a:lnTo>
                  <a:lnTo>
                    <a:pt x="1857248" y="133350"/>
                  </a:lnTo>
                  <a:lnTo>
                    <a:pt x="1856867" y="134620"/>
                  </a:lnTo>
                  <a:lnTo>
                    <a:pt x="1844421" y="149860"/>
                  </a:lnTo>
                  <a:lnTo>
                    <a:pt x="1843913" y="151130"/>
                  </a:lnTo>
                  <a:lnTo>
                    <a:pt x="1843786" y="151130"/>
                  </a:lnTo>
                  <a:lnTo>
                    <a:pt x="1834769" y="170180"/>
                  </a:lnTo>
                  <a:lnTo>
                    <a:pt x="1834388" y="171450"/>
                  </a:lnTo>
                  <a:lnTo>
                    <a:pt x="1828673" y="193040"/>
                  </a:lnTo>
                  <a:lnTo>
                    <a:pt x="1828292" y="194310"/>
                  </a:lnTo>
                  <a:lnTo>
                    <a:pt x="1886839" y="209550"/>
                  </a:lnTo>
                  <a:lnTo>
                    <a:pt x="1889760" y="209550"/>
                  </a:lnTo>
                  <a:lnTo>
                    <a:pt x="1892681" y="207010"/>
                  </a:lnTo>
                  <a:lnTo>
                    <a:pt x="1893570" y="204470"/>
                  </a:lnTo>
                  <a:lnTo>
                    <a:pt x="1896237" y="195580"/>
                  </a:lnTo>
                  <a:lnTo>
                    <a:pt x="1896999" y="193040"/>
                  </a:lnTo>
                  <a:lnTo>
                    <a:pt x="1925447" y="162560"/>
                  </a:lnTo>
                  <a:lnTo>
                    <a:pt x="1948942" y="156210"/>
                  </a:lnTo>
                  <a:lnTo>
                    <a:pt x="1976120" y="156210"/>
                  </a:lnTo>
                  <a:lnTo>
                    <a:pt x="2015617" y="172720"/>
                  </a:lnTo>
                  <a:lnTo>
                    <a:pt x="2026031" y="209550"/>
                  </a:lnTo>
                  <a:lnTo>
                    <a:pt x="2026285" y="215900"/>
                  </a:lnTo>
                  <a:lnTo>
                    <a:pt x="1976501" y="215900"/>
                  </a:lnTo>
                  <a:lnTo>
                    <a:pt x="1955546" y="217170"/>
                  </a:lnTo>
                  <a:lnTo>
                    <a:pt x="1901825" y="227330"/>
                  </a:lnTo>
                  <a:lnTo>
                    <a:pt x="1862709" y="247650"/>
                  </a:lnTo>
                  <a:lnTo>
                    <a:pt x="1831086" y="284480"/>
                  </a:lnTo>
                  <a:lnTo>
                    <a:pt x="1820595" y="328930"/>
                  </a:lnTo>
                  <a:lnTo>
                    <a:pt x="1820646" y="331470"/>
                  </a:lnTo>
                  <a:lnTo>
                    <a:pt x="1822196" y="349250"/>
                  </a:lnTo>
                  <a:lnTo>
                    <a:pt x="1822323" y="350520"/>
                  </a:lnTo>
                  <a:lnTo>
                    <a:pt x="1828038" y="368300"/>
                  </a:lnTo>
                  <a:lnTo>
                    <a:pt x="1828292" y="369570"/>
                  </a:lnTo>
                  <a:lnTo>
                    <a:pt x="1837309" y="384810"/>
                  </a:lnTo>
                  <a:lnTo>
                    <a:pt x="1837436" y="386080"/>
                  </a:lnTo>
                  <a:lnTo>
                    <a:pt x="1837690" y="386080"/>
                  </a:lnTo>
                  <a:lnTo>
                    <a:pt x="1850263" y="401320"/>
                  </a:lnTo>
                  <a:lnTo>
                    <a:pt x="1851279" y="401320"/>
                  </a:lnTo>
                  <a:lnTo>
                    <a:pt x="1866900" y="414020"/>
                  </a:lnTo>
                  <a:lnTo>
                    <a:pt x="1867535" y="414020"/>
                  </a:lnTo>
                  <a:lnTo>
                    <a:pt x="1868043" y="415290"/>
                  </a:lnTo>
                  <a:lnTo>
                    <a:pt x="1886839" y="424180"/>
                  </a:lnTo>
                  <a:lnTo>
                    <a:pt x="1887220" y="424180"/>
                  </a:lnTo>
                  <a:lnTo>
                    <a:pt x="1909191" y="429260"/>
                  </a:lnTo>
                  <a:lnTo>
                    <a:pt x="1909826" y="429260"/>
                  </a:lnTo>
                  <a:lnTo>
                    <a:pt x="1935480" y="430530"/>
                  </a:lnTo>
                  <a:lnTo>
                    <a:pt x="1954657" y="430530"/>
                  </a:lnTo>
                  <a:lnTo>
                    <a:pt x="1972056" y="426720"/>
                  </a:lnTo>
                  <a:lnTo>
                    <a:pt x="1987169" y="422910"/>
                  </a:lnTo>
                  <a:lnTo>
                    <a:pt x="1987804" y="421640"/>
                  </a:lnTo>
                  <a:lnTo>
                    <a:pt x="1988058" y="421640"/>
                  </a:lnTo>
                  <a:lnTo>
                    <a:pt x="1993290" y="419100"/>
                  </a:lnTo>
                  <a:lnTo>
                    <a:pt x="2001139" y="415290"/>
                  </a:lnTo>
                  <a:lnTo>
                    <a:pt x="2001520" y="415290"/>
                  </a:lnTo>
                  <a:lnTo>
                    <a:pt x="2013712" y="406400"/>
                  </a:lnTo>
                  <a:lnTo>
                    <a:pt x="2014220" y="405130"/>
                  </a:lnTo>
                  <a:lnTo>
                    <a:pt x="2014601" y="405130"/>
                  </a:lnTo>
                  <a:lnTo>
                    <a:pt x="2024253" y="394970"/>
                  </a:lnTo>
                  <a:lnTo>
                    <a:pt x="2024761" y="393700"/>
                  </a:lnTo>
                  <a:lnTo>
                    <a:pt x="2024888" y="393700"/>
                  </a:lnTo>
                  <a:lnTo>
                    <a:pt x="2029333" y="387350"/>
                  </a:lnTo>
                  <a:lnTo>
                    <a:pt x="2029841" y="394970"/>
                  </a:lnTo>
                  <a:lnTo>
                    <a:pt x="2031238" y="407670"/>
                  </a:lnTo>
                  <a:lnTo>
                    <a:pt x="2033524" y="420370"/>
                  </a:lnTo>
                  <a:lnTo>
                    <a:pt x="2036064" y="422910"/>
                  </a:lnTo>
                  <a:lnTo>
                    <a:pt x="2097151" y="422910"/>
                  </a:lnTo>
                  <a:lnTo>
                    <a:pt x="2098802" y="421640"/>
                  </a:lnTo>
                  <a:lnTo>
                    <a:pt x="2099945" y="420370"/>
                  </a:lnTo>
                  <a:lnTo>
                    <a:pt x="2101215" y="419100"/>
                  </a:lnTo>
                  <a:lnTo>
                    <a:pt x="2101723" y="417830"/>
                  </a:lnTo>
                  <a:close/>
                </a:path>
                <a:path w="2643504" h="431165">
                  <a:moveTo>
                    <a:pt x="2341880" y="99529"/>
                  </a:moveTo>
                  <a:lnTo>
                    <a:pt x="2339467" y="96901"/>
                  </a:lnTo>
                  <a:lnTo>
                    <a:pt x="2321306" y="95262"/>
                  </a:lnTo>
                  <a:lnTo>
                    <a:pt x="2315718" y="94881"/>
                  </a:lnTo>
                  <a:lnTo>
                    <a:pt x="2310892" y="94703"/>
                  </a:lnTo>
                  <a:lnTo>
                    <a:pt x="2298573" y="95681"/>
                  </a:lnTo>
                  <a:lnTo>
                    <a:pt x="2297938" y="95808"/>
                  </a:lnTo>
                  <a:lnTo>
                    <a:pt x="2286127" y="98666"/>
                  </a:lnTo>
                  <a:lnTo>
                    <a:pt x="2285492" y="98844"/>
                  </a:lnTo>
                  <a:lnTo>
                    <a:pt x="2285238" y="98971"/>
                  </a:lnTo>
                  <a:lnTo>
                    <a:pt x="2272792" y="104254"/>
                  </a:lnTo>
                  <a:lnTo>
                    <a:pt x="2260727" y="111137"/>
                  </a:lnTo>
                  <a:lnTo>
                    <a:pt x="2260346" y="111404"/>
                  </a:lnTo>
                  <a:lnTo>
                    <a:pt x="2260092" y="111696"/>
                  </a:lnTo>
                  <a:lnTo>
                    <a:pt x="2249043" y="121754"/>
                  </a:lnTo>
                  <a:lnTo>
                    <a:pt x="2248662" y="122135"/>
                  </a:lnTo>
                  <a:lnTo>
                    <a:pt x="2248408" y="122555"/>
                  </a:lnTo>
                  <a:lnTo>
                    <a:pt x="2239518" y="136080"/>
                  </a:lnTo>
                  <a:lnTo>
                    <a:pt x="2239264" y="136385"/>
                  </a:lnTo>
                  <a:lnTo>
                    <a:pt x="2239010" y="137020"/>
                  </a:lnTo>
                  <a:lnTo>
                    <a:pt x="2237105" y="141249"/>
                  </a:lnTo>
                  <a:lnTo>
                    <a:pt x="2237105" y="115824"/>
                  </a:lnTo>
                  <a:lnTo>
                    <a:pt x="2237105" y="106362"/>
                  </a:lnTo>
                  <a:lnTo>
                    <a:pt x="2234438" y="103632"/>
                  </a:lnTo>
                  <a:lnTo>
                    <a:pt x="2175256" y="103632"/>
                  </a:lnTo>
                  <a:lnTo>
                    <a:pt x="2172589" y="106362"/>
                  </a:lnTo>
                  <a:lnTo>
                    <a:pt x="2172589" y="419608"/>
                  </a:lnTo>
                  <a:lnTo>
                    <a:pt x="2175256" y="422338"/>
                  </a:lnTo>
                  <a:lnTo>
                    <a:pt x="2240153" y="422338"/>
                  </a:lnTo>
                  <a:lnTo>
                    <a:pt x="2242820" y="419608"/>
                  </a:lnTo>
                  <a:lnTo>
                    <a:pt x="2242820" y="410146"/>
                  </a:lnTo>
                  <a:lnTo>
                    <a:pt x="2242820" y="252869"/>
                  </a:lnTo>
                  <a:lnTo>
                    <a:pt x="2256663" y="201625"/>
                  </a:lnTo>
                  <a:lnTo>
                    <a:pt x="2290699" y="170002"/>
                  </a:lnTo>
                  <a:lnTo>
                    <a:pt x="2320163" y="163830"/>
                  </a:lnTo>
                  <a:lnTo>
                    <a:pt x="2339213" y="163830"/>
                  </a:lnTo>
                  <a:lnTo>
                    <a:pt x="2341880" y="161099"/>
                  </a:lnTo>
                  <a:lnTo>
                    <a:pt x="2341880" y="106857"/>
                  </a:lnTo>
                  <a:lnTo>
                    <a:pt x="2341880" y="99529"/>
                  </a:lnTo>
                  <a:close/>
                </a:path>
                <a:path w="2643504" h="431165">
                  <a:moveTo>
                    <a:pt x="2643505" y="275577"/>
                  </a:moveTo>
                  <a:lnTo>
                    <a:pt x="2640457" y="231127"/>
                  </a:lnTo>
                  <a:lnTo>
                    <a:pt x="2627630" y="179057"/>
                  </a:lnTo>
                  <a:lnTo>
                    <a:pt x="2604008" y="139687"/>
                  </a:lnTo>
                  <a:lnTo>
                    <a:pt x="2571369" y="113017"/>
                  </a:lnTo>
                  <a:lnTo>
                    <a:pt x="2568067" y="111340"/>
                  </a:lnTo>
                  <a:lnTo>
                    <a:pt x="2568067" y="222237"/>
                  </a:lnTo>
                  <a:lnTo>
                    <a:pt x="2432304" y="222237"/>
                  </a:lnTo>
                  <a:lnTo>
                    <a:pt x="2454275" y="176517"/>
                  </a:lnTo>
                  <a:lnTo>
                    <a:pt x="2489581" y="156197"/>
                  </a:lnTo>
                  <a:lnTo>
                    <a:pt x="2503551" y="154927"/>
                  </a:lnTo>
                  <a:lnTo>
                    <a:pt x="2513838" y="156197"/>
                  </a:lnTo>
                  <a:lnTo>
                    <a:pt x="2552954" y="179057"/>
                  </a:lnTo>
                  <a:lnTo>
                    <a:pt x="2568067" y="222237"/>
                  </a:lnTo>
                  <a:lnTo>
                    <a:pt x="2568067" y="111340"/>
                  </a:lnTo>
                  <a:lnTo>
                    <a:pt x="2531745" y="99047"/>
                  </a:lnTo>
                  <a:lnTo>
                    <a:pt x="2517140" y="96507"/>
                  </a:lnTo>
                  <a:lnTo>
                    <a:pt x="2486152" y="96507"/>
                  </a:lnTo>
                  <a:lnTo>
                    <a:pt x="2443099" y="107937"/>
                  </a:lnTo>
                  <a:lnTo>
                    <a:pt x="2406269" y="132067"/>
                  </a:lnTo>
                  <a:lnTo>
                    <a:pt x="2377059" y="168897"/>
                  </a:lnTo>
                  <a:lnTo>
                    <a:pt x="2359406" y="213347"/>
                  </a:lnTo>
                  <a:lnTo>
                    <a:pt x="2353564" y="265417"/>
                  </a:lnTo>
                  <a:lnTo>
                    <a:pt x="2354072" y="283197"/>
                  </a:lnTo>
                  <a:lnTo>
                    <a:pt x="2363597" y="331457"/>
                  </a:lnTo>
                  <a:lnTo>
                    <a:pt x="2384806" y="373367"/>
                  </a:lnTo>
                  <a:lnTo>
                    <a:pt x="2416302" y="405117"/>
                  </a:lnTo>
                  <a:lnTo>
                    <a:pt x="2455291" y="424167"/>
                  </a:lnTo>
                  <a:lnTo>
                    <a:pt x="2485009" y="430517"/>
                  </a:lnTo>
                  <a:lnTo>
                    <a:pt x="2501265" y="430517"/>
                  </a:lnTo>
                  <a:lnTo>
                    <a:pt x="2524506" y="429247"/>
                  </a:lnTo>
                  <a:lnTo>
                    <a:pt x="2525014" y="429247"/>
                  </a:lnTo>
                  <a:lnTo>
                    <a:pt x="2547747" y="424167"/>
                  </a:lnTo>
                  <a:lnTo>
                    <a:pt x="2548001" y="424167"/>
                  </a:lnTo>
                  <a:lnTo>
                    <a:pt x="2561539" y="419087"/>
                  </a:lnTo>
                  <a:lnTo>
                    <a:pt x="2568321" y="416547"/>
                  </a:lnTo>
                  <a:lnTo>
                    <a:pt x="2568575" y="415277"/>
                  </a:lnTo>
                  <a:lnTo>
                    <a:pt x="2568956" y="415277"/>
                  </a:lnTo>
                  <a:lnTo>
                    <a:pt x="2587371" y="403847"/>
                  </a:lnTo>
                  <a:lnTo>
                    <a:pt x="2588006" y="403847"/>
                  </a:lnTo>
                  <a:lnTo>
                    <a:pt x="2604643" y="389877"/>
                  </a:lnTo>
                  <a:lnTo>
                    <a:pt x="2605151" y="388607"/>
                  </a:lnTo>
                  <a:lnTo>
                    <a:pt x="2605278" y="388607"/>
                  </a:lnTo>
                  <a:lnTo>
                    <a:pt x="2619121" y="372097"/>
                  </a:lnTo>
                  <a:lnTo>
                    <a:pt x="2619248" y="372097"/>
                  </a:lnTo>
                  <a:lnTo>
                    <a:pt x="2619502" y="370827"/>
                  </a:lnTo>
                  <a:lnTo>
                    <a:pt x="2629916" y="351777"/>
                  </a:lnTo>
                  <a:lnTo>
                    <a:pt x="2630297" y="351777"/>
                  </a:lnTo>
                  <a:lnTo>
                    <a:pt x="2630297" y="350507"/>
                  </a:lnTo>
                  <a:lnTo>
                    <a:pt x="2637917" y="330187"/>
                  </a:lnTo>
                  <a:lnTo>
                    <a:pt x="2638552" y="327647"/>
                  </a:lnTo>
                  <a:lnTo>
                    <a:pt x="2638425" y="326377"/>
                  </a:lnTo>
                  <a:lnTo>
                    <a:pt x="2637231" y="323837"/>
                  </a:lnTo>
                  <a:lnTo>
                    <a:pt x="2636647" y="322567"/>
                  </a:lnTo>
                  <a:lnTo>
                    <a:pt x="2635123" y="321297"/>
                  </a:lnTo>
                  <a:lnTo>
                    <a:pt x="2581021" y="311137"/>
                  </a:lnTo>
                  <a:lnTo>
                    <a:pt x="2578227" y="311137"/>
                  </a:lnTo>
                  <a:lnTo>
                    <a:pt x="2575433" y="312407"/>
                  </a:lnTo>
                  <a:lnTo>
                    <a:pt x="2574290" y="314947"/>
                  </a:lnTo>
                  <a:lnTo>
                    <a:pt x="2568321" y="327647"/>
                  </a:lnTo>
                  <a:lnTo>
                    <a:pt x="2536444" y="361937"/>
                  </a:lnTo>
                  <a:lnTo>
                    <a:pt x="2504059" y="369557"/>
                  </a:lnTo>
                  <a:lnTo>
                    <a:pt x="2490851" y="368287"/>
                  </a:lnTo>
                  <a:lnTo>
                    <a:pt x="2453259" y="349237"/>
                  </a:lnTo>
                  <a:lnTo>
                    <a:pt x="2432685" y="311137"/>
                  </a:lnTo>
                  <a:lnTo>
                    <a:pt x="2429256" y="279387"/>
                  </a:lnTo>
                  <a:lnTo>
                    <a:pt x="2640584" y="279387"/>
                  </a:lnTo>
                  <a:lnTo>
                    <a:pt x="2642870" y="276847"/>
                  </a:lnTo>
                  <a:lnTo>
                    <a:pt x="2643505" y="275577"/>
                  </a:lnTo>
                  <a:close/>
                </a:path>
              </a:pathLst>
            </a:custGeom>
            <a:solidFill>
              <a:srgbClr val="77A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14462" y="6094260"/>
              <a:ext cx="2631440" cy="418465"/>
            </a:xfrm>
            <a:custGeom>
              <a:avLst/>
              <a:gdLst/>
              <a:ahLst/>
              <a:cxnLst/>
              <a:rect l="l" t="t" r="r" b="b"/>
              <a:pathLst>
                <a:path w="2631440" h="418465">
                  <a:moveTo>
                    <a:pt x="1993138" y="214934"/>
                  </a:moveTo>
                  <a:lnTo>
                    <a:pt x="1949894" y="216823"/>
                  </a:lnTo>
                  <a:lnTo>
                    <a:pt x="1883410" y="231929"/>
                  </a:lnTo>
                  <a:lnTo>
                    <a:pt x="1842740" y="261350"/>
                  </a:lnTo>
                  <a:lnTo>
                    <a:pt x="1822789" y="300269"/>
                  </a:lnTo>
                  <a:lnTo>
                    <a:pt x="1820291" y="322986"/>
                  </a:lnTo>
                  <a:lnTo>
                    <a:pt x="1822055" y="341921"/>
                  </a:lnTo>
                  <a:lnTo>
                    <a:pt x="1848612" y="390245"/>
                  </a:lnTo>
                  <a:lnTo>
                    <a:pt x="1882806" y="411219"/>
                  </a:lnTo>
                  <a:lnTo>
                    <a:pt x="1929003" y="418211"/>
                  </a:lnTo>
                  <a:lnTo>
                    <a:pt x="1963979" y="414388"/>
                  </a:lnTo>
                  <a:lnTo>
                    <a:pt x="1992122" y="402921"/>
                  </a:lnTo>
                  <a:lnTo>
                    <a:pt x="2013406" y="383808"/>
                  </a:lnTo>
                  <a:lnTo>
                    <a:pt x="2020365" y="370878"/>
                  </a:lnTo>
                  <a:lnTo>
                    <a:pt x="1938401" y="370878"/>
                  </a:lnTo>
                  <a:lnTo>
                    <a:pt x="1925163" y="370044"/>
                  </a:lnTo>
                  <a:lnTo>
                    <a:pt x="1889615" y="350501"/>
                  </a:lnTo>
                  <a:lnTo>
                    <a:pt x="1881632" y="325005"/>
                  </a:lnTo>
                  <a:lnTo>
                    <a:pt x="1883370" y="310549"/>
                  </a:lnTo>
                  <a:lnTo>
                    <a:pt x="1909445" y="277850"/>
                  </a:lnTo>
                  <a:lnTo>
                    <a:pt x="1965041" y="262407"/>
                  </a:lnTo>
                  <a:lnTo>
                    <a:pt x="1989709" y="261378"/>
                  </a:lnTo>
                  <a:lnTo>
                    <a:pt x="2082800" y="261378"/>
                  </a:lnTo>
                  <a:lnTo>
                    <a:pt x="2082800" y="221945"/>
                  </a:lnTo>
                  <a:lnTo>
                    <a:pt x="2082489" y="216103"/>
                  </a:lnTo>
                  <a:lnTo>
                    <a:pt x="2026285" y="216103"/>
                  </a:lnTo>
                  <a:lnTo>
                    <a:pt x="2006568" y="215223"/>
                  </a:lnTo>
                  <a:lnTo>
                    <a:pt x="1999067" y="215006"/>
                  </a:lnTo>
                  <a:lnTo>
                    <a:pt x="1993138" y="214934"/>
                  </a:lnTo>
                  <a:close/>
                </a:path>
                <a:path w="2631440" h="418465">
                  <a:moveTo>
                    <a:pt x="2083059" y="357047"/>
                  </a:moveTo>
                  <a:lnTo>
                    <a:pt x="2027809" y="357047"/>
                  </a:lnTo>
                  <a:lnTo>
                    <a:pt x="2028545" y="373135"/>
                  </a:lnTo>
                  <a:lnTo>
                    <a:pt x="2029602" y="387353"/>
                  </a:lnTo>
                  <a:lnTo>
                    <a:pt x="2030970" y="399699"/>
                  </a:lnTo>
                  <a:lnTo>
                    <a:pt x="2032635" y="410171"/>
                  </a:lnTo>
                  <a:lnTo>
                    <a:pt x="2089023" y="410171"/>
                  </a:lnTo>
                  <a:lnTo>
                    <a:pt x="2086336" y="394076"/>
                  </a:lnTo>
                  <a:lnTo>
                    <a:pt x="2084387" y="378193"/>
                  </a:lnTo>
                  <a:lnTo>
                    <a:pt x="2083200" y="362519"/>
                  </a:lnTo>
                  <a:lnTo>
                    <a:pt x="2083059" y="357047"/>
                  </a:lnTo>
                  <a:close/>
                </a:path>
                <a:path w="2631440" h="418465">
                  <a:moveTo>
                    <a:pt x="2082800" y="261378"/>
                  </a:moveTo>
                  <a:lnTo>
                    <a:pt x="1989709" y="261378"/>
                  </a:lnTo>
                  <a:lnTo>
                    <a:pt x="1997305" y="261468"/>
                  </a:lnTo>
                  <a:lnTo>
                    <a:pt x="2005996" y="261739"/>
                  </a:lnTo>
                  <a:lnTo>
                    <a:pt x="2015783" y="262187"/>
                  </a:lnTo>
                  <a:lnTo>
                    <a:pt x="2026666" y="262813"/>
                  </a:lnTo>
                  <a:lnTo>
                    <a:pt x="2027047" y="266801"/>
                  </a:lnTo>
                  <a:lnTo>
                    <a:pt x="2027049" y="277850"/>
                  </a:lnTo>
                  <a:lnTo>
                    <a:pt x="2025604" y="294875"/>
                  </a:lnTo>
                  <a:lnTo>
                    <a:pt x="2002155" y="342760"/>
                  </a:lnTo>
                  <a:lnTo>
                    <a:pt x="1956899" y="369120"/>
                  </a:lnTo>
                  <a:lnTo>
                    <a:pt x="1938401" y="370878"/>
                  </a:lnTo>
                  <a:lnTo>
                    <a:pt x="2020365" y="370878"/>
                  </a:lnTo>
                  <a:lnTo>
                    <a:pt x="2027809" y="357047"/>
                  </a:lnTo>
                  <a:lnTo>
                    <a:pt x="2083059" y="357047"/>
                  </a:lnTo>
                  <a:lnTo>
                    <a:pt x="2082889" y="350501"/>
                  </a:lnTo>
                  <a:lnTo>
                    <a:pt x="2082800" y="261378"/>
                  </a:lnTo>
                  <a:close/>
                </a:path>
                <a:path w="2631440" h="418465">
                  <a:moveTo>
                    <a:pt x="2068212" y="143179"/>
                  </a:moveTo>
                  <a:lnTo>
                    <a:pt x="1957705" y="143179"/>
                  </a:lnTo>
                  <a:lnTo>
                    <a:pt x="1970520" y="143708"/>
                  </a:lnTo>
                  <a:lnTo>
                    <a:pt x="1981930" y="145295"/>
                  </a:lnTo>
                  <a:lnTo>
                    <a:pt x="2018293" y="167488"/>
                  </a:lnTo>
                  <a:lnTo>
                    <a:pt x="2026285" y="216103"/>
                  </a:lnTo>
                  <a:lnTo>
                    <a:pt x="2082489" y="216103"/>
                  </a:lnTo>
                  <a:lnTo>
                    <a:pt x="2081105" y="190072"/>
                  </a:lnTo>
                  <a:lnTo>
                    <a:pt x="2076005" y="163187"/>
                  </a:lnTo>
                  <a:lnTo>
                    <a:pt x="2068212" y="143179"/>
                  </a:lnTo>
                  <a:close/>
                </a:path>
                <a:path w="2631440" h="418465">
                  <a:moveTo>
                    <a:pt x="1964436" y="95554"/>
                  </a:moveTo>
                  <a:lnTo>
                    <a:pt x="1911070" y="101322"/>
                  </a:lnTo>
                  <a:lnTo>
                    <a:pt x="1870598" y="118624"/>
                  </a:lnTo>
                  <a:lnTo>
                    <a:pt x="1843010" y="147461"/>
                  </a:lnTo>
                  <a:lnTo>
                    <a:pt x="1828292" y="187833"/>
                  </a:lnTo>
                  <a:lnTo>
                    <a:pt x="1881378" y="196151"/>
                  </a:lnTo>
                  <a:lnTo>
                    <a:pt x="1890500" y="172974"/>
                  </a:lnTo>
                  <a:lnTo>
                    <a:pt x="1906254" y="156421"/>
                  </a:lnTo>
                  <a:lnTo>
                    <a:pt x="1928651" y="146489"/>
                  </a:lnTo>
                  <a:lnTo>
                    <a:pt x="1957705" y="143179"/>
                  </a:lnTo>
                  <a:lnTo>
                    <a:pt x="2068212" y="143179"/>
                  </a:lnTo>
                  <a:lnTo>
                    <a:pt x="2067476" y="141290"/>
                  </a:lnTo>
                  <a:lnTo>
                    <a:pt x="2055495" y="124383"/>
                  </a:lnTo>
                  <a:lnTo>
                    <a:pt x="2039588" y="111767"/>
                  </a:lnTo>
                  <a:lnTo>
                    <a:pt x="2019109" y="102758"/>
                  </a:lnTo>
                  <a:lnTo>
                    <a:pt x="1994058" y="97355"/>
                  </a:lnTo>
                  <a:lnTo>
                    <a:pt x="1964436" y="95554"/>
                  </a:lnTo>
                  <a:close/>
                </a:path>
                <a:path w="2631440" h="418465">
                  <a:moveTo>
                    <a:pt x="456946" y="214934"/>
                  </a:moveTo>
                  <a:lnTo>
                    <a:pt x="413702" y="216823"/>
                  </a:lnTo>
                  <a:lnTo>
                    <a:pt x="347218" y="231929"/>
                  </a:lnTo>
                  <a:lnTo>
                    <a:pt x="306548" y="261350"/>
                  </a:lnTo>
                  <a:lnTo>
                    <a:pt x="286597" y="300269"/>
                  </a:lnTo>
                  <a:lnTo>
                    <a:pt x="284099" y="322986"/>
                  </a:lnTo>
                  <a:lnTo>
                    <a:pt x="285863" y="341921"/>
                  </a:lnTo>
                  <a:lnTo>
                    <a:pt x="312420" y="390245"/>
                  </a:lnTo>
                  <a:lnTo>
                    <a:pt x="346614" y="411219"/>
                  </a:lnTo>
                  <a:lnTo>
                    <a:pt x="392811" y="418211"/>
                  </a:lnTo>
                  <a:lnTo>
                    <a:pt x="427787" y="414388"/>
                  </a:lnTo>
                  <a:lnTo>
                    <a:pt x="455929" y="402921"/>
                  </a:lnTo>
                  <a:lnTo>
                    <a:pt x="477214" y="383808"/>
                  </a:lnTo>
                  <a:lnTo>
                    <a:pt x="484173" y="370878"/>
                  </a:lnTo>
                  <a:lnTo>
                    <a:pt x="402209" y="370878"/>
                  </a:lnTo>
                  <a:lnTo>
                    <a:pt x="388971" y="370044"/>
                  </a:lnTo>
                  <a:lnTo>
                    <a:pt x="353423" y="350501"/>
                  </a:lnTo>
                  <a:lnTo>
                    <a:pt x="345440" y="325005"/>
                  </a:lnTo>
                  <a:lnTo>
                    <a:pt x="347178" y="310549"/>
                  </a:lnTo>
                  <a:lnTo>
                    <a:pt x="373253" y="277850"/>
                  </a:lnTo>
                  <a:lnTo>
                    <a:pt x="428849" y="262407"/>
                  </a:lnTo>
                  <a:lnTo>
                    <a:pt x="453517" y="261378"/>
                  </a:lnTo>
                  <a:lnTo>
                    <a:pt x="546608" y="261378"/>
                  </a:lnTo>
                  <a:lnTo>
                    <a:pt x="546608" y="221945"/>
                  </a:lnTo>
                  <a:lnTo>
                    <a:pt x="546297" y="216103"/>
                  </a:lnTo>
                  <a:lnTo>
                    <a:pt x="490093" y="216103"/>
                  </a:lnTo>
                  <a:lnTo>
                    <a:pt x="470376" y="215223"/>
                  </a:lnTo>
                  <a:lnTo>
                    <a:pt x="462875" y="215006"/>
                  </a:lnTo>
                  <a:lnTo>
                    <a:pt x="456946" y="214934"/>
                  </a:lnTo>
                  <a:close/>
                </a:path>
                <a:path w="2631440" h="418465">
                  <a:moveTo>
                    <a:pt x="546867" y="357047"/>
                  </a:moveTo>
                  <a:lnTo>
                    <a:pt x="491617" y="357047"/>
                  </a:lnTo>
                  <a:lnTo>
                    <a:pt x="492353" y="373135"/>
                  </a:lnTo>
                  <a:lnTo>
                    <a:pt x="493410" y="387353"/>
                  </a:lnTo>
                  <a:lnTo>
                    <a:pt x="494778" y="399699"/>
                  </a:lnTo>
                  <a:lnTo>
                    <a:pt x="496443" y="410171"/>
                  </a:lnTo>
                  <a:lnTo>
                    <a:pt x="552831" y="410171"/>
                  </a:lnTo>
                  <a:lnTo>
                    <a:pt x="550144" y="394076"/>
                  </a:lnTo>
                  <a:lnTo>
                    <a:pt x="548195" y="378193"/>
                  </a:lnTo>
                  <a:lnTo>
                    <a:pt x="547008" y="362519"/>
                  </a:lnTo>
                  <a:lnTo>
                    <a:pt x="546867" y="357047"/>
                  </a:lnTo>
                  <a:close/>
                </a:path>
                <a:path w="2631440" h="418465">
                  <a:moveTo>
                    <a:pt x="546608" y="261378"/>
                  </a:moveTo>
                  <a:lnTo>
                    <a:pt x="453517" y="261378"/>
                  </a:lnTo>
                  <a:lnTo>
                    <a:pt x="461113" y="261468"/>
                  </a:lnTo>
                  <a:lnTo>
                    <a:pt x="469804" y="261739"/>
                  </a:lnTo>
                  <a:lnTo>
                    <a:pt x="479591" y="262187"/>
                  </a:lnTo>
                  <a:lnTo>
                    <a:pt x="490474" y="262813"/>
                  </a:lnTo>
                  <a:lnTo>
                    <a:pt x="490855" y="266801"/>
                  </a:lnTo>
                  <a:lnTo>
                    <a:pt x="490857" y="277850"/>
                  </a:lnTo>
                  <a:lnTo>
                    <a:pt x="489412" y="294875"/>
                  </a:lnTo>
                  <a:lnTo>
                    <a:pt x="465963" y="342760"/>
                  </a:lnTo>
                  <a:lnTo>
                    <a:pt x="420707" y="369120"/>
                  </a:lnTo>
                  <a:lnTo>
                    <a:pt x="402209" y="370878"/>
                  </a:lnTo>
                  <a:lnTo>
                    <a:pt x="484173" y="370878"/>
                  </a:lnTo>
                  <a:lnTo>
                    <a:pt x="491617" y="357047"/>
                  </a:lnTo>
                  <a:lnTo>
                    <a:pt x="546867" y="357047"/>
                  </a:lnTo>
                  <a:lnTo>
                    <a:pt x="546697" y="350501"/>
                  </a:lnTo>
                  <a:lnTo>
                    <a:pt x="546608" y="261378"/>
                  </a:lnTo>
                  <a:close/>
                </a:path>
                <a:path w="2631440" h="418465">
                  <a:moveTo>
                    <a:pt x="532020" y="143179"/>
                  </a:moveTo>
                  <a:lnTo>
                    <a:pt x="421513" y="143179"/>
                  </a:lnTo>
                  <a:lnTo>
                    <a:pt x="434328" y="143708"/>
                  </a:lnTo>
                  <a:lnTo>
                    <a:pt x="445738" y="145295"/>
                  </a:lnTo>
                  <a:lnTo>
                    <a:pt x="482101" y="167488"/>
                  </a:lnTo>
                  <a:lnTo>
                    <a:pt x="490093" y="216103"/>
                  </a:lnTo>
                  <a:lnTo>
                    <a:pt x="546297" y="216103"/>
                  </a:lnTo>
                  <a:lnTo>
                    <a:pt x="544913" y="190072"/>
                  </a:lnTo>
                  <a:lnTo>
                    <a:pt x="539813" y="163187"/>
                  </a:lnTo>
                  <a:lnTo>
                    <a:pt x="532020" y="143179"/>
                  </a:lnTo>
                  <a:close/>
                </a:path>
                <a:path w="2631440" h="418465">
                  <a:moveTo>
                    <a:pt x="428244" y="95554"/>
                  </a:moveTo>
                  <a:lnTo>
                    <a:pt x="374878" y="101322"/>
                  </a:lnTo>
                  <a:lnTo>
                    <a:pt x="334406" y="118624"/>
                  </a:lnTo>
                  <a:lnTo>
                    <a:pt x="306818" y="147461"/>
                  </a:lnTo>
                  <a:lnTo>
                    <a:pt x="292100" y="187833"/>
                  </a:lnTo>
                  <a:lnTo>
                    <a:pt x="345186" y="196151"/>
                  </a:lnTo>
                  <a:lnTo>
                    <a:pt x="354308" y="172974"/>
                  </a:lnTo>
                  <a:lnTo>
                    <a:pt x="370062" y="156421"/>
                  </a:lnTo>
                  <a:lnTo>
                    <a:pt x="392459" y="146489"/>
                  </a:lnTo>
                  <a:lnTo>
                    <a:pt x="421513" y="143179"/>
                  </a:lnTo>
                  <a:lnTo>
                    <a:pt x="532020" y="143179"/>
                  </a:lnTo>
                  <a:lnTo>
                    <a:pt x="531284" y="141290"/>
                  </a:lnTo>
                  <a:lnTo>
                    <a:pt x="519303" y="124383"/>
                  </a:lnTo>
                  <a:lnTo>
                    <a:pt x="503396" y="111767"/>
                  </a:lnTo>
                  <a:lnTo>
                    <a:pt x="482917" y="102758"/>
                  </a:lnTo>
                  <a:lnTo>
                    <a:pt x="457866" y="97355"/>
                  </a:lnTo>
                  <a:lnTo>
                    <a:pt x="428244" y="95554"/>
                  </a:lnTo>
                  <a:close/>
                </a:path>
                <a:path w="2631440" h="418465">
                  <a:moveTo>
                    <a:pt x="2495677" y="95554"/>
                  </a:moveTo>
                  <a:lnTo>
                    <a:pt x="2439558" y="106845"/>
                  </a:lnTo>
                  <a:lnTo>
                    <a:pt x="2393823" y="140728"/>
                  </a:lnTo>
                  <a:lnTo>
                    <a:pt x="2363422" y="192762"/>
                  </a:lnTo>
                  <a:lnTo>
                    <a:pt x="2353310" y="258483"/>
                  </a:lnTo>
                  <a:lnTo>
                    <a:pt x="2355740" y="292427"/>
                  </a:lnTo>
                  <a:lnTo>
                    <a:pt x="2375223" y="350176"/>
                  </a:lnTo>
                  <a:lnTo>
                    <a:pt x="2413254" y="393329"/>
                  </a:lnTo>
                  <a:lnTo>
                    <a:pt x="2464308" y="415446"/>
                  </a:lnTo>
                  <a:lnTo>
                    <a:pt x="2494407" y="418211"/>
                  </a:lnTo>
                  <a:lnTo>
                    <a:pt x="2517626" y="416591"/>
                  </a:lnTo>
                  <a:lnTo>
                    <a:pt x="2559397" y="403637"/>
                  </a:lnTo>
                  <a:lnTo>
                    <a:pt x="2594260" y="378115"/>
                  </a:lnTo>
                  <a:lnTo>
                    <a:pt x="2602013" y="368503"/>
                  </a:lnTo>
                  <a:lnTo>
                    <a:pt x="2497709" y="368503"/>
                  </a:lnTo>
                  <a:lnTo>
                    <a:pt x="2483419" y="367148"/>
                  </a:lnTo>
                  <a:lnTo>
                    <a:pt x="2442718" y="346849"/>
                  </a:lnTo>
                  <a:lnTo>
                    <a:pt x="2418322" y="293819"/>
                  </a:lnTo>
                  <a:lnTo>
                    <a:pt x="2416683" y="267004"/>
                  </a:lnTo>
                  <a:lnTo>
                    <a:pt x="2631059" y="267004"/>
                  </a:lnTo>
                  <a:lnTo>
                    <a:pt x="2628324" y="225954"/>
                  </a:lnTo>
                  <a:lnTo>
                    <a:pt x="2627281" y="220865"/>
                  </a:lnTo>
                  <a:lnTo>
                    <a:pt x="2418842" y="220865"/>
                  </a:lnTo>
                  <a:lnTo>
                    <a:pt x="2421389" y="205077"/>
                  </a:lnTo>
                  <a:lnTo>
                    <a:pt x="2443607" y="165303"/>
                  </a:lnTo>
                  <a:lnTo>
                    <a:pt x="2482058" y="144002"/>
                  </a:lnTo>
                  <a:lnTo>
                    <a:pt x="2497201" y="142582"/>
                  </a:lnTo>
                  <a:lnTo>
                    <a:pt x="2596770" y="142582"/>
                  </a:lnTo>
                  <a:lnTo>
                    <a:pt x="2593213" y="137350"/>
                  </a:lnTo>
                  <a:lnTo>
                    <a:pt x="2573329" y="119064"/>
                  </a:lnTo>
                  <a:lnTo>
                    <a:pt x="2550445" y="106003"/>
                  </a:lnTo>
                  <a:lnTo>
                    <a:pt x="2524561" y="98167"/>
                  </a:lnTo>
                  <a:lnTo>
                    <a:pt x="2495677" y="95554"/>
                  </a:lnTo>
                  <a:close/>
                </a:path>
                <a:path w="2631440" h="418465">
                  <a:moveTo>
                    <a:pt x="2573401" y="310451"/>
                  </a:moveTo>
                  <a:lnTo>
                    <a:pt x="2559895" y="335847"/>
                  </a:lnTo>
                  <a:lnTo>
                    <a:pt x="2542794" y="353988"/>
                  </a:lnTo>
                  <a:lnTo>
                    <a:pt x="2522073" y="364874"/>
                  </a:lnTo>
                  <a:lnTo>
                    <a:pt x="2497709" y="368503"/>
                  </a:lnTo>
                  <a:lnTo>
                    <a:pt x="2602013" y="368503"/>
                  </a:lnTo>
                  <a:lnTo>
                    <a:pt x="2607691" y="361464"/>
                  </a:lnTo>
                  <a:lnTo>
                    <a:pt x="2618263" y="342350"/>
                  </a:lnTo>
                  <a:lnTo>
                    <a:pt x="2625979" y="320776"/>
                  </a:lnTo>
                  <a:lnTo>
                    <a:pt x="2573401" y="310451"/>
                  </a:lnTo>
                  <a:close/>
                </a:path>
                <a:path w="2631440" h="418465">
                  <a:moveTo>
                    <a:pt x="2596770" y="142582"/>
                  </a:moveTo>
                  <a:lnTo>
                    <a:pt x="2497201" y="142582"/>
                  </a:lnTo>
                  <a:lnTo>
                    <a:pt x="2508414" y="143361"/>
                  </a:lnTo>
                  <a:lnTo>
                    <a:pt x="2518806" y="145699"/>
                  </a:lnTo>
                  <a:lnTo>
                    <a:pt x="2551382" y="168908"/>
                  </a:lnTo>
                  <a:lnTo>
                    <a:pt x="2567882" y="212119"/>
                  </a:lnTo>
                  <a:lnTo>
                    <a:pt x="2568575" y="220865"/>
                  </a:lnTo>
                  <a:lnTo>
                    <a:pt x="2627281" y="220865"/>
                  </a:lnTo>
                  <a:lnTo>
                    <a:pt x="2621089" y="190661"/>
                  </a:lnTo>
                  <a:lnTo>
                    <a:pt x="2609377" y="161127"/>
                  </a:lnTo>
                  <a:lnTo>
                    <a:pt x="2596770" y="142582"/>
                  </a:lnTo>
                  <a:close/>
                </a:path>
                <a:path w="2631440" h="418465">
                  <a:moveTo>
                    <a:pt x="1221613" y="95554"/>
                  </a:moveTo>
                  <a:lnTo>
                    <a:pt x="1165494" y="106845"/>
                  </a:lnTo>
                  <a:lnTo>
                    <a:pt x="1119759" y="140728"/>
                  </a:lnTo>
                  <a:lnTo>
                    <a:pt x="1089358" y="192762"/>
                  </a:lnTo>
                  <a:lnTo>
                    <a:pt x="1079246" y="258483"/>
                  </a:lnTo>
                  <a:lnTo>
                    <a:pt x="1081676" y="292427"/>
                  </a:lnTo>
                  <a:lnTo>
                    <a:pt x="1101159" y="350176"/>
                  </a:lnTo>
                  <a:lnTo>
                    <a:pt x="1139190" y="393329"/>
                  </a:lnTo>
                  <a:lnTo>
                    <a:pt x="1190244" y="415446"/>
                  </a:lnTo>
                  <a:lnTo>
                    <a:pt x="1220343" y="418211"/>
                  </a:lnTo>
                  <a:lnTo>
                    <a:pt x="1243562" y="416591"/>
                  </a:lnTo>
                  <a:lnTo>
                    <a:pt x="1285333" y="403637"/>
                  </a:lnTo>
                  <a:lnTo>
                    <a:pt x="1320196" y="378115"/>
                  </a:lnTo>
                  <a:lnTo>
                    <a:pt x="1327949" y="368503"/>
                  </a:lnTo>
                  <a:lnTo>
                    <a:pt x="1223645" y="368503"/>
                  </a:lnTo>
                  <a:lnTo>
                    <a:pt x="1209355" y="367148"/>
                  </a:lnTo>
                  <a:lnTo>
                    <a:pt x="1168654" y="346849"/>
                  </a:lnTo>
                  <a:lnTo>
                    <a:pt x="1144258" y="293819"/>
                  </a:lnTo>
                  <a:lnTo>
                    <a:pt x="1142619" y="267004"/>
                  </a:lnTo>
                  <a:lnTo>
                    <a:pt x="1356995" y="267004"/>
                  </a:lnTo>
                  <a:lnTo>
                    <a:pt x="1354260" y="225954"/>
                  </a:lnTo>
                  <a:lnTo>
                    <a:pt x="1353217" y="220865"/>
                  </a:lnTo>
                  <a:lnTo>
                    <a:pt x="1144778" y="220865"/>
                  </a:lnTo>
                  <a:lnTo>
                    <a:pt x="1147325" y="205077"/>
                  </a:lnTo>
                  <a:lnTo>
                    <a:pt x="1169543" y="165303"/>
                  </a:lnTo>
                  <a:lnTo>
                    <a:pt x="1207994" y="144002"/>
                  </a:lnTo>
                  <a:lnTo>
                    <a:pt x="1223137" y="142582"/>
                  </a:lnTo>
                  <a:lnTo>
                    <a:pt x="1322706" y="142582"/>
                  </a:lnTo>
                  <a:lnTo>
                    <a:pt x="1319149" y="137350"/>
                  </a:lnTo>
                  <a:lnTo>
                    <a:pt x="1299265" y="119064"/>
                  </a:lnTo>
                  <a:lnTo>
                    <a:pt x="1276381" y="106003"/>
                  </a:lnTo>
                  <a:lnTo>
                    <a:pt x="1250497" y="98167"/>
                  </a:lnTo>
                  <a:lnTo>
                    <a:pt x="1221613" y="95554"/>
                  </a:lnTo>
                  <a:close/>
                </a:path>
                <a:path w="2631440" h="418465">
                  <a:moveTo>
                    <a:pt x="1299337" y="310451"/>
                  </a:moveTo>
                  <a:lnTo>
                    <a:pt x="1285831" y="335847"/>
                  </a:lnTo>
                  <a:lnTo>
                    <a:pt x="1268729" y="353988"/>
                  </a:lnTo>
                  <a:lnTo>
                    <a:pt x="1248009" y="364874"/>
                  </a:lnTo>
                  <a:lnTo>
                    <a:pt x="1223645" y="368503"/>
                  </a:lnTo>
                  <a:lnTo>
                    <a:pt x="1327949" y="368503"/>
                  </a:lnTo>
                  <a:lnTo>
                    <a:pt x="1333627" y="361464"/>
                  </a:lnTo>
                  <a:lnTo>
                    <a:pt x="1344199" y="342350"/>
                  </a:lnTo>
                  <a:lnTo>
                    <a:pt x="1351915" y="320776"/>
                  </a:lnTo>
                  <a:lnTo>
                    <a:pt x="1299337" y="310451"/>
                  </a:lnTo>
                  <a:close/>
                </a:path>
                <a:path w="2631440" h="418465">
                  <a:moveTo>
                    <a:pt x="1322706" y="142582"/>
                  </a:moveTo>
                  <a:lnTo>
                    <a:pt x="1223137" y="142582"/>
                  </a:lnTo>
                  <a:lnTo>
                    <a:pt x="1234350" y="143361"/>
                  </a:lnTo>
                  <a:lnTo>
                    <a:pt x="1244742" y="145699"/>
                  </a:lnTo>
                  <a:lnTo>
                    <a:pt x="1277318" y="168908"/>
                  </a:lnTo>
                  <a:lnTo>
                    <a:pt x="1293818" y="212119"/>
                  </a:lnTo>
                  <a:lnTo>
                    <a:pt x="1294511" y="220865"/>
                  </a:lnTo>
                  <a:lnTo>
                    <a:pt x="1353217" y="220865"/>
                  </a:lnTo>
                  <a:lnTo>
                    <a:pt x="1347025" y="190661"/>
                  </a:lnTo>
                  <a:lnTo>
                    <a:pt x="1335313" y="161127"/>
                  </a:lnTo>
                  <a:lnTo>
                    <a:pt x="1322706" y="142582"/>
                  </a:lnTo>
                  <a:close/>
                </a:path>
                <a:path w="2631440" h="418465">
                  <a:moveTo>
                    <a:pt x="831342" y="103581"/>
                  </a:moveTo>
                  <a:lnTo>
                    <a:pt x="773303" y="103581"/>
                  </a:lnTo>
                  <a:lnTo>
                    <a:pt x="773303" y="297827"/>
                  </a:lnTo>
                  <a:lnTo>
                    <a:pt x="780145" y="348605"/>
                  </a:lnTo>
                  <a:lnTo>
                    <a:pt x="800608" y="386600"/>
                  </a:lnTo>
                  <a:lnTo>
                    <a:pt x="833167" y="410306"/>
                  </a:lnTo>
                  <a:lnTo>
                    <a:pt x="875919" y="418211"/>
                  </a:lnTo>
                  <a:lnTo>
                    <a:pt x="906277" y="414191"/>
                  </a:lnTo>
                  <a:lnTo>
                    <a:pt x="931052" y="402134"/>
                  </a:lnTo>
                  <a:lnTo>
                    <a:pt x="950231" y="382040"/>
                  </a:lnTo>
                  <a:lnTo>
                    <a:pt x="956762" y="368503"/>
                  </a:lnTo>
                  <a:lnTo>
                    <a:pt x="883412" y="368503"/>
                  </a:lnTo>
                  <a:lnTo>
                    <a:pt x="873815" y="367581"/>
                  </a:lnTo>
                  <a:lnTo>
                    <a:pt x="840503" y="344751"/>
                  </a:lnTo>
                  <a:lnTo>
                    <a:pt x="831347" y="297827"/>
                  </a:lnTo>
                  <a:lnTo>
                    <a:pt x="831342" y="103581"/>
                  </a:lnTo>
                  <a:close/>
                </a:path>
                <a:path w="2631440" h="418465">
                  <a:moveTo>
                    <a:pt x="1017397" y="353910"/>
                  </a:moveTo>
                  <a:lnTo>
                    <a:pt x="963803" y="353910"/>
                  </a:lnTo>
                  <a:lnTo>
                    <a:pt x="963803" y="410171"/>
                  </a:lnTo>
                  <a:lnTo>
                    <a:pt x="1017397" y="410171"/>
                  </a:lnTo>
                  <a:lnTo>
                    <a:pt x="1017397" y="353910"/>
                  </a:lnTo>
                  <a:close/>
                </a:path>
                <a:path w="2631440" h="418465">
                  <a:moveTo>
                    <a:pt x="1017397" y="103581"/>
                  </a:moveTo>
                  <a:lnTo>
                    <a:pt x="959358" y="103581"/>
                  </a:lnTo>
                  <a:lnTo>
                    <a:pt x="959358" y="275513"/>
                  </a:lnTo>
                  <a:lnTo>
                    <a:pt x="958645" y="288258"/>
                  </a:lnTo>
                  <a:lnTo>
                    <a:pt x="942101" y="333739"/>
                  </a:lnTo>
                  <a:lnTo>
                    <a:pt x="911719" y="361988"/>
                  </a:lnTo>
                  <a:lnTo>
                    <a:pt x="883412" y="368503"/>
                  </a:lnTo>
                  <a:lnTo>
                    <a:pt x="956762" y="368503"/>
                  </a:lnTo>
                  <a:lnTo>
                    <a:pt x="963803" y="353910"/>
                  </a:lnTo>
                  <a:lnTo>
                    <a:pt x="1017397" y="353910"/>
                  </a:lnTo>
                  <a:lnTo>
                    <a:pt x="1017397" y="103581"/>
                  </a:lnTo>
                  <a:close/>
                </a:path>
                <a:path w="2631440" h="418465">
                  <a:moveTo>
                    <a:pt x="61214" y="103581"/>
                  </a:moveTo>
                  <a:lnTo>
                    <a:pt x="0" y="103581"/>
                  </a:lnTo>
                  <a:lnTo>
                    <a:pt x="106680" y="410171"/>
                  </a:lnTo>
                  <a:lnTo>
                    <a:pt x="163322" y="410171"/>
                  </a:lnTo>
                  <a:lnTo>
                    <a:pt x="185902" y="343204"/>
                  </a:lnTo>
                  <a:lnTo>
                    <a:pt x="138684" y="343204"/>
                  </a:lnTo>
                  <a:lnTo>
                    <a:pt x="61214" y="103581"/>
                  </a:lnTo>
                  <a:close/>
                </a:path>
                <a:path w="2631440" h="418465">
                  <a:moveTo>
                    <a:pt x="266700" y="103581"/>
                  </a:moveTo>
                  <a:lnTo>
                    <a:pt x="215392" y="103581"/>
                  </a:lnTo>
                  <a:lnTo>
                    <a:pt x="138684" y="343204"/>
                  </a:lnTo>
                  <a:lnTo>
                    <a:pt x="185902" y="343204"/>
                  </a:lnTo>
                  <a:lnTo>
                    <a:pt x="266700" y="103581"/>
                  </a:lnTo>
                  <a:close/>
                </a:path>
                <a:path w="2631440" h="418465">
                  <a:moveTo>
                    <a:pt x="1434084" y="312839"/>
                  </a:moveTo>
                  <a:lnTo>
                    <a:pt x="1379855" y="323392"/>
                  </a:lnTo>
                  <a:lnTo>
                    <a:pt x="1398168" y="364873"/>
                  </a:lnTo>
                  <a:lnTo>
                    <a:pt x="1426829" y="394504"/>
                  </a:lnTo>
                  <a:lnTo>
                    <a:pt x="1465847" y="412284"/>
                  </a:lnTo>
                  <a:lnTo>
                    <a:pt x="1515237" y="418211"/>
                  </a:lnTo>
                  <a:lnTo>
                    <a:pt x="1542790" y="416556"/>
                  </a:lnTo>
                  <a:lnTo>
                    <a:pt x="1589514" y="403316"/>
                  </a:lnTo>
                  <a:lnTo>
                    <a:pt x="1624210" y="377432"/>
                  </a:lnTo>
                  <a:lnTo>
                    <a:pt x="1630226" y="368503"/>
                  </a:lnTo>
                  <a:lnTo>
                    <a:pt x="1521587" y="368503"/>
                  </a:lnTo>
                  <a:lnTo>
                    <a:pt x="1488894" y="365024"/>
                  </a:lnTo>
                  <a:lnTo>
                    <a:pt x="1463405" y="354587"/>
                  </a:lnTo>
                  <a:lnTo>
                    <a:pt x="1445131" y="337192"/>
                  </a:lnTo>
                  <a:lnTo>
                    <a:pt x="1434084" y="312839"/>
                  </a:lnTo>
                  <a:close/>
                </a:path>
                <a:path w="2631440" h="418465">
                  <a:moveTo>
                    <a:pt x="1506474" y="95554"/>
                  </a:moveTo>
                  <a:lnTo>
                    <a:pt x="1459626" y="102185"/>
                  </a:lnTo>
                  <a:lnTo>
                    <a:pt x="1423162" y="122085"/>
                  </a:lnTo>
                  <a:lnTo>
                    <a:pt x="1393747" y="169326"/>
                  </a:lnTo>
                  <a:lnTo>
                    <a:pt x="1391793" y="188379"/>
                  </a:lnTo>
                  <a:lnTo>
                    <a:pt x="1393243" y="205557"/>
                  </a:lnTo>
                  <a:lnTo>
                    <a:pt x="1414907" y="246392"/>
                  </a:lnTo>
                  <a:lnTo>
                    <a:pt x="1458001" y="271010"/>
                  </a:lnTo>
                  <a:lnTo>
                    <a:pt x="1538224" y="287388"/>
                  </a:lnTo>
                  <a:lnTo>
                    <a:pt x="1558153" y="292929"/>
                  </a:lnTo>
                  <a:lnTo>
                    <a:pt x="1572402" y="301131"/>
                  </a:lnTo>
                  <a:lnTo>
                    <a:pt x="1580961" y="311993"/>
                  </a:lnTo>
                  <a:lnTo>
                    <a:pt x="1583817" y="325513"/>
                  </a:lnTo>
                  <a:lnTo>
                    <a:pt x="1582701" y="335029"/>
                  </a:lnTo>
                  <a:lnTo>
                    <a:pt x="1546161" y="365644"/>
                  </a:lnTo>
                  <a:lnTo>
                    <a:pt x="1521587" y="368503"/>
                  </a:lnTo>
                  <a:lnTo>
                    <a:pt x="1630226" y="368503"/>
                  </a:lnTo>
                  <a:lnTo>
                    <a:pt x="1635283" y="360997"/>
                  </a:lnTo>
                  <a:lnTo>
                    <a:pt x="1641927" y="342428"/>
                  </a:lnTo>
                  <a:lnTo>
                    <a:pt x="1644142" y="321729"/>
                  </a:lnTo>
                  <a:lnTo>
                    <a:pt x="1638188" y="287492"/>
                  </a:lnTo>
                  <a:lnTo>
                    <a:pt x="1620329" y="260564"/>
                  </a:lnTo>
                  <a:lnTo>
                    <a:pt x="1590563" y="240949"/>
                  </a:lnTo>
                  <a:lnTo>
                    <a:pt x="1548892" y="228650"/>
                  </a:lnTo>
                  <a:lnTo>
                    <a:pt x="1491615" y="218033"/>
                  </a:lnTo>
                  <a:lnTo>
                    <a:pt x="1473852" y="213035"/>
                  </a:lnTo>
                  <a:lnTo>
                    <a:pt x="1461150" y="205506"/>
                  </a:lnTo>
                  <a:lnTo>
                    <a:pt x="1453520" y="195446"/>
                  </a:lnTo>
                  <a:lnTo>
                    <a:pt x="1450975" y="182854"/>
                  </a:lnTo>
                  <a:lnTo>
                    <a:pt x="1451971" y="174584"/>
                  </a:lnTo>
                  <a:lnTo>
                    <a:pt x="1485106" y="147777"/>
                  </a:lnTo>
                  <a:lnTo>
                    <a:pt x="1508633" y="145262"/>
                  </a:lnTo>
                  <a:lnTo>
                    <a:pt x="1615053" y="145262"/>
                  </a:lnTo>
                  <a:lnTo>
                    <a:pt x="1614273" y="143528"/>
                  </a:lnTo>
                  <a:lnTo>
                    <a:pt x="1587912" y="116874"/>
                  </a:lnTo>
                  <a:lnTo>
                    <a:pt x="1551979" y="100884"/>
                  </a:lnTo>
                  <a:lnTo>
                    <a:pt x="1506474" y="95554"/>
                  </a:lnTo>
                  <a:close/>
                </a:path>
                <a:path w="2631440" h="418465">
                  <a:moveTo>
                    <a:pt x="1615053" y="145262"/>
                  </a:moveTo>
                  <a:lnTo>
                    <a:pt x="1508633" y="145262"/>
                  </a:lnTo>
                  <a:lnTo>
                    <a:pt x="1532540" y="148146"/>
                  </a:lnTo>
                  <a:lnTo>
                    <a:pt x="1552257" y="156795"/>
                  </a:lnTo>
                  <a:lnTo>
                    <a:pt x="1567783" y="171210"/>
                  </a:lnTo>
                  <a:lnTo>
                    <a:pt x="1579118" y="191389"/>
                  </a:lnTo>
                  <a:lnTo>
                    <a:pt x="1631061" y="180848"/>
                  </a:lnTo>
                  <a:lnTo>
                    <a:pt x="1615053" y="145262"/>
                  </a:lnTo>
                  <a:close/>
                </a:path>
                <a:path w="2631440" h="418465">
                  <a:moveTo>
                    <a:pt x="2224659" y="103581"/>
                  </a:moveTo>
                  <a:lnTo>
                    <a:pt x="2172335" y="103581"/>
                  </a:lnTo>
                  <a:lnTo>
                    <a:pt x="2172335" y="410171"/>
                  </a:lnTo>
                  <a:lnTo>
                    <a:pt x="2230374" y="410171"/>
                  </a:lnTo>
                  <a:lnTo>
                    <a:pt x="2230374" y="246011"/>
                  </a:lnTo>
                  <a:lnTo>
                    <a:pt x="2232515" y="226202"/>
                  </a:lnTo>
                  <a:lnTo>
                    <a:pt x="2237406" y="208265"/>
                  </a:lnTo>
                  <a:lnTo>
                    <a:pt x="2245036" y="192203"/>
                  </a:lnTo>
                  <a:lnTo>
                    <a:pt x="2255393" y="178015"/>
                  </a:lnTo>
                  <a:lnTo>
                    <a:pt x="2261489" y="172339"/>
                  </a:lnTo>
                  <a:lnTo>
                    <a:pt x="2224659" y="172339"/>
                  </a:lnTo>
                  <a:lnTo>
                    <a:pt x="2224659" y="103581"/>
                  </a:lnTo>
                  <a:close/>
                </a:path>
                <a:path w="2631440" h="418465">
                  <a:moveTo>
                    <a:pt x="2309622" y="94653"/>
                  </a:moveTo>
                  <a:lnTo>
                    <a:pt x="2305177" y="94653"/>
                  </a:lnTo>
                  <a:lnTo>
                    <a:pt x="2293080" y="95619"/>
                  </a:lnTo>
                  <a:lnTo>
                    <a:pt x="2247268" y="119780"/>
                  </a:lnTo>
                  <a:lnTo>
                    <a:pt x="2224659" y="172339"/>
                  </a:lnTo>
                  <a:lnTo>
                    <a:pt x="2261489" y="172339"/>
                  </a:lnTo>
                  <a:lnTo>
                    <a:pt x="2267844" y="166421"/>
                  </a:lnTo>
                  <a:lnTo>
                    <a:pt x="2281761" y="158138"/>
                  </a:lnTo>
                  <a:lnTo>
                    <a:pt x="2297130" y="153168"/>
                  </a:lnTo>
                  <a:lnTo>
                    <a:pt x="2313940" y="151511"/>
                  </a:lnTo>
                  <a:lnTo>
                    <a:pt x="2329434" y="151511"/>
                  </a:lnTo>
                  <a:lnTo>
                    <a:pt x="2329434" y="96545"/>
                  </a:lnTo>
                  <a:lnTo>
                    <a:pt x="2317750" y="95288"/>
                  </a:lnTo>
                  <a:lnTo>
                    <a:pt x="2309622" y="94653"/>
                  </a:lnTo>
                  <a:close/>
                </a:path>
                <a:path w="2631440" h="418465">
                  <a:moveTo>
                    <a:pt x="691134" y="0"/>
                  </a:moveTo>
                  <a:lnTo>
                    <a:pt x="633095" y="0"/>
                  </a:lnTo>
                  <a:lnTo>
                    <a:pt x="633095" y="410171"/>
                  </a:lnTo>
                  <a:lnTo>
                    <a:pt x="691134" y="410171"/>
                  </a:lnTo>
                  <a:lnTo>
                    <a:pt x="691134" y="0"/>
                  </a:lnTo>
                  <a:close/>
                </a:path>
              </a:pathLst>
            </a:custGeom>
            <a:solidFill>
              <a:srgbClr val="F5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47556" y="6094260"/>
              <a:ext cx="58419" cy="410209"/>
            </a:xfrm>
            <a:custGeom>
              <a:avLst/>
              <a:gdLst/>
              <a:ahLst/>
              <a:cxnLst/>
              <a:rect l="l" t="t" r="r" b="b"/>
              <a:pathLst>
                <a:path w="58420" h="410209">
                  <a:moveTo>
                    <a:pt x="0" y="0"/>
                  </a:moveTo>
                  <a:lnTo>
                    <a:pt x="58039" y="0"/>
                  </a:lnTo>
                  <a:lnTo>
                    <a:pt x="58039" y="410171"/>
                  </a:lnTo>
                  <a:lnTo>
                    <a:pt x="0" y="4101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8401" y="6188913"/>
              <a:ext cx="1220470" cy="349884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0822305" y="6183719"/>
            <a:ext cx="554990" cy="335280"/>
            <a:chOff x="10822305" y="6183719"/>
            <a:chExt cx="554990" cy="33528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2632" y="6230747"/>
              <a:ext cx="161925" cy="904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828401" y="6189815"/>
              <a:ext cx="542925" cy="323215"/>
            </a:xfrm>
            <a:custGeom>
              <a:avLst/>
              <a:gdLst/>
              <a:ahLst/>
              <a:cxnLst/>
              <a:rect l="l" t="t" r="r" b="b"/>
              <a:pathLst>
                <a:path w="542925" h="323215">
                  <a:moveTo>
                    <a:pt x="11938" y="8026"/>
                  </a:moveTo>
                  <a:lnTo>
                    <a:pt x="229234" y="8026"/>
                  </a:lnTo>
                  <a:lnTo>
                    <a:pt x="229234" y="40728"/>
                  </a:lnTo>
                  <a:lnTo>
                    <a:pt x="67182" y="267589"/>
                  </a:lnTo>
                  <a:lnTo>
                    <a:pt x="229234" y="267589"/>
                  </a:lnTo>
                  <a:lnTo>
                    <a:pt x="229234" y="314617"/>
                  </a:lnTo>
                  <a:lnTo>
                    <a:pt x="0" y="314617"/>
                  </a:lnTo>
                  <a:lnTo>
                    <a:pt x="0" y="271653"/>
                  </a:lnTo>
                  <a:lnTo>
                    <a:pt x="156337" y="55956"/>
                  </a:lnTo>
                  <a:lnTo>
                    <a:pt x="11938" y="55956"/>
                  </a:lnTo>
                  <a:lnTo>
                    <a:pt x="11938" y="8026"/>
                  </a:lnTo>
                  <a:close/>
                </a:path>
                <a:path w="542925" h="323215">
                  <a:moveTo>
                    <a:pt x="407162" y="0"/>
                  </a:moveTo>
                  <a:lnTo>
                    <a:pt x="461930" y="10448"/>
                  </a:lnTo>
                  <a:lnTo>
                    <a:pt x="504698" y="41795"/>
                  </a:lnTo>
                  <a:lnTo>
                    <a:pt x="532574" y="95107"/>
                  </a:lnTo>
                  <a:lnTo>
                    <a:pt x="542544" y="171450"/>
                  </a:lnTo>
                  <a:lnTo>
                    <a:pt x="328168" y="171450"/>
                  </a:lnTo>
                  <a:lnTo>
                    <a:pt x="329807" y="198265"/>
                  </a:lnTo>
                  <a:lnTo>
                    <a:pt x="342848" y="238188"/>
                  </a:lnTo>
                  <a:lnTo>
                    <a:pt x="380984" y="267531"/>
                  </a:lnTo>
                  <a:lnTo>
                    <a:pt x="409194" y="272948"/>
                  </a:lnTo>
                  <a:lnTo>
                    <a:pt x="433558" y="269319"/>
                  </a:lnTo>
                  <a:lnTo>
                    <a:pt x="454278" y="258433"/>
                  </a:lnTo>
                  <a:lnTo>
                    <a:pt x="471380" y="240292"/>
                  </a:lnTo>
                  <a:lnTo>
                    <a:pt x="484885" y="214896"/>
                  </a:lnTo>
                  <a:lnTo>
                    <a:pt x="537464" y="225221"/>
                  </a:lnTo>
                  <a:lnTo>
                    <a:pt x="519175" y="265909"/>
                  </a:lnTo>
                  <a:lnTo>
                    <a:pt x="489457" y="296748"/>
                  </a:lnTo>
                  <a:lnTo>
                    <a:pt x="450770" y="316179"/>
                  </a:lnTo>
                  <a:lnTo>
                    <a:pt x="405892" y="322656"/>
                  </a:lnTo>
                  <a:lnTo>
                    <a:pt x="375793" y="319891"/>
                  </a:lnTo>
                  <a:lnTo>
                    <a:pt x="324739" y="297774"/>
                  </a:lnTo>
                  <a:lnTo>
                    <a:pt x="286708" y="254621"/>
                  </a:lnTo>
                  <a:lnTo>
                    <a:pt x="267225" y="196872"/>
                  </a:lnTo>
                  <a:lnTo>
                    <a:pt x="264795" y="162928"/>
                  </a:lnTo>
                  <a:lnTo>
                    <a:pt x="267321" y="128357"/>
                  </a:lnTo>
                  <a:lnTo>
                    <a:pt x="287565" y="69479"/>
                  </a:lnTo>
                  <a:lnTo>
                    <a:pt x="326884" y="25406"/>
                  </a:lnTo>
                  <a:lnTo>
                    <a:pt x="377799" y="2822"/>
                  </a:lnTo>
                  <a:lnTo>
                    <a:pt x="40716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1430381" y="6182817"/>
            <a:ext cx="458470" cy="335915"/>
            <a:chOff x="11430381" y="6182817"/>
            <a:chExt cx="458470" cy="335915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1648" y="6233426"/>
              <a:ext cx="164338" cy="2354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1436477" y="6188913"/>
              <a:ext cx="446405" cy="323850"/>
            </a:xfrm>
            <a:custGeom>
              <a:avLst/>
              <a:gdLst/>
              <a:ahLst/>
              <a:cxnLst/>
              <a:rect l="l" t="t" r="r" b="b"/>
              <a:pathLst>
                <a:path w="446404" h="323850">
                  <a:moveTo>
                    <a:pt x="308228" y="901"/>
                  </a:moveTo>
                  <a:lnTo>
                    <a:pt x="365458" y="12455"/>
                  </a:lnTo>
                  <a:lnTo>
                    <a:pt x="409067" y="47116"/>
                  </a:lnTo>
                  <a:lnTo>
                    <a:pt x="436721" y="98828"/>
                  </a:lnTo>
                  <a:lnTo>
                    <a:pt x="445897" y="161493"/>
                  </a:lnTo>
                  <a:lnTo>
                    <a:pt x="443420" y="195430"/>
                  </a:lnTo>
                  <a:lnTo>
                    <a:pt x="423608" y="253710"/>
                  </a:lnTo>
                  <a:lnTo>
                    <a:pt x="385004" y="297963"/>
                  </a:lnTo>
                  <a:lnTo>
                    <a:pt x="333656" y="320714"/>
                  </a:lnTo>
                  <a:lnTo>
                    <a:pt x="303529" y="323557"/>
                  </a:lnTo>
                  <a:lnTo>
                    <a:pt x="273403" y="320631"/>
                  </a:lnTo>
                  <a:lnTo>
                    <a:pt x="223770" y="297213"/>
                  </a:lnTo>
                  <a:lnTo>
                    <a:pt x="188714" y="251941"/>
                  </a:lnTo>
                  <a:lnTo>
                    <a:pt x="170997" y="194181"/>
                  </a:lnTo>
                  <a:lnTo>
                    <a:pt x="168782" y="161201"/>
                  </a:lnTo>
                  <a:lnTo>
                    <a:pt x="171281" y="126666"/>
                  </a:lnTo>
                  <a:lnTo>
                    <a:pt x="191232" y="68416"/>
                  </a:lnTo>
                  <a:lnTo>
                    <a:pt x="229879" y="25536"/>
                  </a:lnTo>
                  <a:lnTo>
                    <a:pt x="279652" y="3638"/>
                  </a:lnTo>
                  <a:lnTo>
                    <a:pt x="308228" y="901"/>
                  </a:lnTo>
                  <a:close/>
                </a:path>
                <a:path w="446404" h="323850">
                  <a:moveTo>
                    <a:pt x="132842" y="0"/>
                  </a:moveTo>
                  <a:lnTo>
                    <a:pt x="137287" y="0"/>
                  </a:lnTo>
                  <a:lnTo>
                    <a:pt x="145415" y="634"/>
                  </a:lnTo>
                  <a:lnTo>
                    <a:pt x="157099" y="1892"/>
                  </a:lnTo>
                  <a:lnTo>
                    <a:pt x="157099" y="56857"/>
                  </a:lnTo>
                  <a:lnTo>
                    <a:pt x="141604" y="56857"/>
                  </a:lnTo>
                  <a:lnTo>
                    <a:pt x="124795" y="58515"/>
                  </a:lnTo>
                  <a:lnTo>
                    <a:pt x="83057" y="83362"/>
                  </a:lnTo>
                  <a:lnTo>
                    <a:pt x="60180" y="131549"/>
                  </a:lnTo>
                  <a:lnTo>
                    <a:pt x="58039" y="151358"/>
                  </a:lnTo>
                  <a:lnTo>
                    <a:pt x="58039" y="315518"/>
                  </a:lnTo>
                  <a:lnTo>
                    <a:pt x="0" y="315518"/>
                  </a:lnTo>
                  <a:lnTo>
                    <a:pt x="0" y="8928"/>
                  </a:lnTo>
                  <a:lnTo>
                    <a:pt x="52324" y="8928"/>
                  </a:lnTo>
                  <a:lnTo>
                    <a:pt x="52324" y="77685"/>
                  </a:lnTo>
                  <a:lnTo>
                    <a:pt x="58273" y="56250"/>
                  </a:lnTo>
                  <a:lnTo>
                    <a:pt x="85598" y="15443"/>
                  </a:lnTo>
                  <a:lnTo>
                    <a:pt x="120745" y="966"/>
                  </a:lnTo>
                  <a:lnTo>
                    <a:pt x="13284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6115506"/>
            <a:ext cx="6752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80" dirty="0">
                <a:latin typeface="Arial"/>
                <a:cs typeface="Arial"/>
              </a:rPr>
              <a:t>C</a:t>
            </a:r>
            <a:r>
              <a:rPr sz="2000" b="1" spc="-175" dirty="0">
                <a:latin typeface="Arial"/>
                <a:cs typeface="Arial"/>
              </a:rPr>
              <a:t>o</a:t>
            </a:r>
            <a:r>
              <a:rPr sz="2000" b="1" spc="-114" dirty="0">
                <a:latin typeface="Arial"/>
                <a:cs typeface="Arial"/>
              </a:rPr>
              <a:t>rr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75" dirty="0">
                <a:latin typeface="Arial"/>
                <a:cs typeface="Arial"/>
              </a:rPr>
              <a:t>la</a:t>
            </a:r>
            <a:r>
              <a:rPr sz="2000" b="1" spc="-55" dirty="0">
                <a:latin typeface="Arial"/>
                <a:cs typeface="Arial"/>
              </a:rPr>
              <a:t>t</a:t>
            </a:r>
            <a:r>
              <a:rPr sz="2000" b="1" spc="-95" dirty="0">
                <a:latin typeface="Arial"/>
                <a:cs typeface="Arial"/>
              </a:rPr>
              <a:t>i</a:t>
            </a:r>
            <a:r>
              <a:rPr sz="2000" b="1" spc="-185" dirty="0">
                <a:latin typeface="Arial"/>
                <a:cs typeface="Arial"/>
              </a:rPr>
              <a:t>o</a:t>
            </a:r>
            <a:r>
              <a:rPr sz="2000" b="1" spc="-170" dirty="0">
                <a:latin typeface="Arial"/>
                <a:cs typeface="Arial"/>
              </a:rPr>
              <a:t>ns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b</a:t>
            </a:r>
            <a:r>
              <a:rPr sz="2000" spc="-30" dirty="0">
                <a:latin typeface="Franklin Gothic Medium"/>
                <a:cs typeface="Franklin Gothic Medium"/>
              </a:rPr>
              <a:t>e</a:t>
            </a:r>
            <a:r>
              <a:rPr sz="2000" spc="-15" dirty="0">
                <a:latin typeface="Franklin Gothic Medium"/>
                <a:cs typeface="Franklin Gothic Medium"/>
              </a:rPr>
              <a:t>t</a:t>
            </a:r>
            <a:r>
              <a:rPr sz="2000" spc="-100" dirty="0">
                <a:latin typeface="Franklin Gothic Medium"/>
                <a:cs typeface="Franklin Gothic Medium"/>
              </a:rPr>
              <a:t>w</a:t>
            </a:r>
            <a:r>
              <a:rPr sz="2000" spc="-15" dirty="0">
                <a:latin typeface="Franklin Gothic Medium"/>
                <a:cs typeface="Franklin Gothic Medium"/>
              </a:rPr>
              <a:t>e</a:t>
            </a:r>
            <a:r>
              <a:rPr sz="2000" spc="-20" dirty="0">
                <a:latin typeface="Franklin Gothic Medium"/>
                <a:cs typeface="Franklin Gothic Medium"/>
              </a:rPr>
              <a:t>e</a:t>
            </a:r>
            <a:r>
              <a:rPr sz="2000" spc="-5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85" dirty="0">
                <a:latin typeface="Franklin Gothic Medium"/>
                <a:cs typeface="Franklin Gothic Medium"/>
              </a:rPr>
              <a:t>f</a:t>
            </a:r>
            <a:r>
              <a:rPr sz="2000" spc="-30" dirty="0">
                <a:latin typeface="Franklin Gothic Medium"/>
                <a:cs typeface="Franklin Gothic Medium"/>
              </a:rPr>
              <a:t>ea</a:t>
            </a:r>
            <a:r>
              <a:rPr sz="2000" spc="-10" dirty="0">
                <a:latin typeface="Franklin Gothic Medium"/>
                <a:cs typeface="Franklin Gothic Medium"/>
              </a:rPr>
              <a:t>tur</a:t>
            </a:r>
            <a:r>
              <a:rPr sz="2000" spc="-20" dirty="0">
                <a:latin typeface="Franklin Gothic Medium"/>
                <a:cs typeface="Franklin Gothic Medium"/>
              </a:rPr>
              <a:t>e</a:t>
            </a:r>
            <a:r>
              <a:rPr sz="2000" spc="15" dirty="0">
                <a:latin typeface="Franklin Gothic Medium"/>
                <a:cs typeface="Franklin Gothic Medium"/>
              </a:rPr>
              <a:t>s</a:t>
            </a:r>
            <a:r>
              <a:rPr sz="2000" spc="3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i</a:t>
            </a:r>
            <a:r>
              <a:rPr sz="2000" spc="-25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</a:t>
            </a:r>
            <a:r>
              <a:rPr sz="2000" spc="-10" dirty="0">
                <a:latin typeface="Franklin Gothic Medium"/>
                <a:cs typeface="Franklin Gothic Medium"/>
              </a:rPr>
              <a:t>h</a:t>
            </a:r>
            <a:r>
              <a:rPr sz="2000" spc="-15" dirty="0">
                <a:latin typeface="Franklin Gothic Medium"/>
                <a:cs typeface="Franklin Gothic Medium"/>
              </a:rPr>
              <a:t>e</a:t>
            </a:r>
            <a:r>
              <a:rPr sz="2000" spc="-2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fi</a:t>
            </a:r>
            <a:r>
              <a:rPr sz="2000" spc="-30" dirty="0">
                <a:latin typeface="Franklin Gothic Medium"/>
                <a:cs typeface="Franklin Gothic Medium"/>
              </a:rPr>
              <a:t>nal</a:t>
            </a:r>
            <a:r>
              <a:rPr sz="2000" spc="50" dirty="0">
                <a:latin typeface="Franklin Gothic Medium"/>
                <a:cs typeface="Franklin Gothic Medium"/>
              </a:rPr>
              <a:t> </a:t>
            </a:r>
            <a:r>
              <a:rPr sz="2000" spc="-110" dirty="0">
                <a:latin typeface="Franklin Gothic Medium"/>
                <a:cs typeface="Franklin Gothic Medium"/>
              </a:rPr>
              <a:t>m</a:t>
            </a:r>
            <a:r>
              <a:rPr sz="2000" spc="-15" dirty="0">
                <a:latin typeface="Franklin Gothic Medium"/>
                <a:cs typeface="Franklin Gothic Medium"/>
              </a:rPr>
              <a:t>o</a:t>
            </a:r>
            <a:r>
              <a:rPr sz="2000" spc="-10" dirty="0">
                <a:latin typeface="Franklin Gothic Medium"/>
                <a:cs typeface="Franklin Gothic Medium"/>
              </a:rPr>
              <a:t>d</a:t>
            </a:r>
            <a:r>
              <a:rPr sz="2000" spc="-25" dirty="0">
                <a:latin typeface="Franklin Gothic Medium"/>
                <a:cs typeface="Franklin Gothic Medium"/>
              </a:rPr>
              <a:t>el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are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b="1" spc="-125" dirty="0">
                <a:latin typeface="Arial"/>
                <a:cs typeface="Arial"/>
              </a:rPr>
              <a:t>n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220" dirty="0">
                <a:latin typeface="Arial"/>
                <a:cs typeface="Arial"/>
              </a:rPr>
              <a:t>g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135" dirty="0">
                <a:latin typeface="Arial"/>
                <a:cs typeface="Arial"/>
              </a:rPr>
              <a:t>igi</a:t>
            </a:r>
            <a:r>
              <a:rPr sz="2000" b="1" spc="-195" dirty="0">
                <a:latin typeface="Arial"/>
                <a:cs typeface="Arial"/>
              </a:rPr>
              <a:t>b</a:t>
            </a:r>
            <a:r>
              <a:rPr sz="2000" b="1" spc="-80" dirty="0">
                <a:latin typeface="Arial"/>
                <a:cs typeface="Arial"/>
              </a:rPr>
              <a:t>l</a:t>
            </a:r>
            <a:r>
              <a:rPr sz="2000" b="1" spc="-70" dirty="0"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837" y="388058"/>
            <a:ext cx="8836660" cy="5685155"/>
            <a:chOff x="1953767" y="331977"/>
            <a:chExt cx="8836660" cy="5685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767" y="957072"/>
              <a:ext cx="8836152" cy="5059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9" y="338327"/>
              <a:ext cx="2631185" cy="610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553" y="331977"/>
              <a:ext cx="2604770" cy="582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0" y="5578161"/>
            <a:ext cx="26536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370" dirty="0">
                <a:latin typeface="Arial"/>
                <a:cs typeface="Arial"/>
              </a:rPr>
              <a:t>A</a:t>
            </a:r>
            <a:r>
              <a:rPr sz="2000" b="1" spc="-114" dirty="0">
                <a:latin typeface="Arial"/>
                <a:cs typeface="Arial"/>
              </a:rPr>
              <a:t>r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-60" dirty="0">
                <a:latin typeface="Arial"/>
                <a:cs typeface="Arial"/>
              </a:rPr>
              <a:t>a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und</a:t>
            </a:r>
            <a:r>
              <a:rPr sz="2000" b="1" spc="-85" dirty="0">
                <a:latin typeface="Arial"/>
                <a:cs typeface="Arial"/>
              </a:rPr>
              <a:t>e</a:t>
            </a:r>
            <a:r>
              <a:rPr sz="2000" b="1" spc="-125" dirty="0">
                <a:latin typeface="Arial"/>
                <a:cs typeface="Arial"/>
              </a:rPr>
              <a:t>r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c</a:t>
            </a:r>
            <a:r>
              <a:rPr sz="2000" b="1" spc="-125" dirty="0">
                <a:latin typeface="Arial"/>
                <a:cs typeface="Arial"/>
              </a:rPr>
              <a:t>u</a:t>
            </a:r>
            <a:r>
              <a:rPr sz="2000" b="1" spc="-65" dirty="0">
                <a:latin typeface="Arial"/>
                <a:cs typeface="Arial"/>
              </a:rPr>
              <a:t>r</a:t>
            </a:r>
            <a:r>
              <a:rPr sz="2000" b="1" spc="-229" dirty="0">
                <a:latin typeface="Arial"/>
                <a:cs typeface="Arial"/>
              </a:rPr>
              <a:t>v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0</a:t>
            </a:r>
            <a:r>
              <a:rPr sz="2000" b="1" spc="-35" dirty="0">
                <a:latin typeface="Arial"/>
                <a:cs typeface="Arial"/>
              </a:rPr>
              <a:t>.</a:t>
            </a:r>
            <a:r>
              <a:rPr sz="2000" b="1" spc="85" dirty="0">
                <a:latin typeface="Arial"/>
                <a:cs typeface="Arial"/>
              </a:rPr>
              <a:t>9</a:t>
            </a:r>
            <a:r>
              <a:rPr sz="2000" b="1" spc="55" dirty="0">
                <a:latin typeface="Arial"/>
                <a:cs typeface="Arial"/>
              </a:rPr>
              <a:t>5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2870" y="1676400"/>
            <a:ext cx="4838129" cy="3581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05200" y="537779"/>
            <a:ext cx="2985135" cy="522605"/>
            <a:chOff x="4639183" y="344043"/>
            <a:chExt cx="2985135" cy="522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152" y="350532"/>
              <a:ext cx="2978657" cy="5158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9183" y="344043"/>
              <a:ext cx="2948559" cy="488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900" y="5260085"/>
            <a:ext cx="718185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Franklin Gothic Medium"/>
                <a:cs typeface="Franklin Gothic Medium"/>
              </a:rPr>
              <a:t>Graph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showing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changes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in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Sensitivity,</a:t>
            </a:r>
            <a:r>
              <a:rPr sz="2000" spc="3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Specificity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Accuracy</a:t>
            </a:r>
            <a:r>
              <a:rPr sz="2000" spc="6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with</a:t>
            </a:r>
            <a:endParaRPr sz="2000">
              <a:latin typeface="Franklin Gothic Medium"/>
              <a:cs typeface="Franklin Gothic Medium"/>
            </a:endParaRPr>
          </a:p>
          <a:p>
            <a:pPr marL="3810" algn="ctr">
              <a:lnSpc>
                <a:spcPct val="100000"/>
              </a:lnSpc>
            </a:pPr>
            <a:r>
              <a:rPr sz="2000" spc="-15" dirty="0">
                <a:latin typeface="Franklin Gothic Medium"/>
                <a:cs typeface="Franklin Gothic Medium"/>
              </a:rPr>
              <a:t>changes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in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probability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threshold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values</a:t>
            </a:r>
            <a:endParaRPr sz="2000">
              <a:latin typeface="Franklin Gothic Medium"/>
              <a:cs typeface="Franklin Gothic Medium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150" dirty="0">
                <a:latin typeface="Arial"/>
                <a:cs typeface="Arial"/>
              </a:rPr>
              <a:t>p</a:t>
            </a:r>
            <a:r>
              <a:rPr sz="2000" b="1" spc="-25" dirty="0">
                <a:latin typeface="Arial"/>
                <a:cs typeface="Arial"/>
              </a:rPr>
              <a:t>t</a:t>
            </a:r>
            <a:r>
              <a:rPr sz="2000" b="1" spc="-80" dirty="0">
                <a:latin typeface="Arial"/>
                <a:cs typeface="Arial"/>
              </a:rPr>
              <a:t>i</a:t>
            </a:r>
            <a:r>
              <a:rPr sz="2000" b="1" spc="-150" dirty="0">
                <a:latin typeface="Arial"/>
                <a:cs typeface="Arial"/>
              </a:rPr>
              <a:t>m</a:t>
            </a:r>
            <a:r>
              <a:rPr sz="2000" b="1" spc="-80" dirty="0">
                <a:latin typeface="Arial"/>
                <a:cs typeface="Arial"/>
              </a:rPr>
              <a:t>al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c</a:t>
            </a:r>
            <a:r>
              <a:rPr sz="2000" b="1" spc="-125" dirty="0">
                <a:latin typeface="Arial"/>
                <a:cs typeface="Arial"/>
              </a:rPr>
              <a:t>u</a:t>
            </a:r>
            <a:r>
              <a:rPr sz="2000" b="1" spc="-50" dirty="0">
                <a:latin typeface="Arial"/>
                <a:cs typeface="Arial"/>
              </a:rPr>
              <a:t>t</a:t>
            </a:r>
            <a:r>
              <a:rPr sz="2000" b="1" spc="-170" dirty="0">
                <a:latin typeface="Arial"/>
                <a:cs typeface="Arial"/>
              </a:rPr>
              <a:t>o</a:t>
            </a:r>
            <a:r>
              <a:rPr sz="2000" b="1" spc="-55" dirty="0">
                <a:latin typeface="Arial"/>
                <a:cs typeface="Arial"/>
              </a:rPr>
              <a:t>f</a:t>
            </a:r>
            <a:r>
              <a:rPr sz="2000" b="1" spc="-70" dirty="0">
                <a:latin typeface="Arial"/>
                <a:cs typeface="Arial"/>
              </a:rPr>
              <a:t>f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0</a:t>
            </a:r>
            <a:r>
              <a:rPr sz="2000" b="1" spc="-35" dirty="0">
                <a:latin typeface="Arial"/>
                <a:cs typeface="Arial"/>
              </a:rPr>
              <a:t>.</a:t>
            </a:r>
            <a:r>
              <a:rPr sz="2000" b="1" spc="85" dirty="0">
                <a:latin typeface="Arial"/>
                <a:cs typeface="Arial"/>
              </a:rPr>
              <a:t>2</a:t>
            </a:r>
            <a:r>
              <a:rPr sz="2000" b="1" spc="5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991" y="1776983"/>
            <a:ext cx="4700016" cy="33040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55469" y="561720"/>
            <a:ext cx="2122805" cy="631190"/>
            <a:chOff x="2355469" y="561720"/>
            <a:chExt cx="2122805" cy="6311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566927"/>
              <a:ext cx="2116074" cy="625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5469" y="561720"/>
              <a:ext cx="2088007" cy="59550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609972" y="552704"/>
            <a:ext cx="2233930" cy="628015"/>
            <a:chOff x="4609972" y="552704"/>
            <a:chExt cx="2233930" cy="6280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719" y="557784"/>
              <a:ext cx="2225802" cy="6225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9972" y="552704"/>
              <a:ext cx="2198243" cy="5914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2431" y="561720"/>
            <a:ext cx="2867025" cy="514984"/>
            <a:chOff x="7012431" y="561720"/>
            <a:chExt cx="2867025" cy="51498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9543" y="566927"/>
              <a:ext cx="2490978" cy="509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2431" y="561720"/>
              <a:ext cx="2462784" cy="479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287" y="566927"/>
              <a:ext cx="336042" cy="5097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41128" y="566292"/>
              <a:ext cx="298450" cy="470534"/>
            </a:xfrm>
            <a:custGeom>
              <a:avLst/>
              <a:gdLst/>
              <a:ahLst/>
              <a:cxnLst/>
              <a:rect l="l" t="t" r="r" b="b"/>
              <a:pathLst>
                <a:path w="298450" h="470534">
                  <a:moveTo>
                    <a:pt x="142240" y="107569"/>
                  </a:moveTo>
                  <a:lnTo>
                    <a:pt x="84058" y="120808"/>
                  </a:lnTo>
                  <a:lnTo>
                    <a:pt x="38735" y="160528"/>
                  </a:lnTo>
                  <a:lnTo>
                    <a:pt x="9699" y="219852"/>
                  </a:lnTo>
                  <a:lnTo>
                    <a:pt x="0" y="291846"/>
                  </a:lnTo>
                  <a:lnTo>
                    <a:pt x="2450" y="328632"/>
                  </a:lnTo>
                  <a:lnTo>
                    <a:pt x="22020" y="392537"/>
                  </a:lnTo>
                  <a:lnTo>
                    <a:pt x="60122" y="441870"/>
                  </a:lnTo>
                  <a:lnTo>
                    <a:pt x="110517" y="467346"/>
                  </a:lnTo>
                  <a:lnTo>
                    <a:pt x="139953" y="470535"/>
                  </a:lnTo>
                  <a:lnTo>
                    <a:pt x="173956" y="466413"/>
                  </a:lnTo>
                  <a:lnTo>
                    <a:pt x="201660" y="454040"/>
                  </a:lnTo>
                  <a:lnTo>
                    <a:pt x="223053" y="433405"/>
                  </a:lnTo>
                  <a:lnTo>
                    <a:pt x="232894" y="414528"/>
                  </a:lnTo>
                  <a:lnTo>
                    <a:pt x="148590" y="414528"/>
                  </a:lnTo>
                  <a:lnTo>
                    <a:pt x="131589" y="412523"/>
                  </a:lnTo>
                  <a:lnTo>
                    <a:pt x="91567" y="382270"/>
                  </a:lnTo>
                  <a:lnTo>
                    <a:pt x="75676" y="341852"/>
                  </a:lnTo>
                  <a:lnTo>
                    <a:pt x="70357" y="285242"/>
                  </a:lnTo>
                  <a:lnTo>
                    <a:pt x="71790" y="257167"/>
                  </a:lnTo>
                  <a:lnTo>
                    <a:pt x="83323" y="211447"/>
                  </a:lnTo>
                  <a:lnTo>
                    <a:pt x="105715" y="179947"/>
                  </a:lnTo>
                  <a:lnTo>
                    <a:pt x="151256" y="162052"/>
                  </a:lnTo>
                  <a:lnTo>
                    <a:pt x="233045" y="162052"/>
                  </a:lnTo>
                  <a:lnTo>
                    <a:pt x="217142" y="138215"/>
                  </a:lnTo>
                  <a:lnTo>
                    <a:pt x="196691" y="121189"/>
                  </a:lnTo>
                  <a:lnTo>
                    <a:pt x="171715" y="110974"/>
                  </a:lnTo>
                  <a:lnTo>
                    <a:pt x="142240" y="107569"/>
                  </a:lnTo>
                  <a:close/>
                </a:path>
                <a:path w="298450" h="470534">
                  <a:moveTo>
                    <a:pt x="298450" y="404495"/>
                  </a:moveTo>
                  <a:lnTo>
                    <a:pt x="238125" y="404495"/>
                  </a:lnTo>
                  <a:lnTo>
                    <a:pt x="238125" y="461518"/>
                  </a:lnTo>
                  <a:lnTo>
                    <a:pt x="298450" y="461518"/>
                  </a:lnTo>
                  <a:lnTo>
                    <a:pt x="298450" y="404495"/>
                  </a:lnTo>
                  <a:close/>
                </a:path>
                <a:path w="298450" h="470534">
                  <a:moveTo>
                    <a:pt x="298450" y="0"/>
                  </a:moveTo>
                  <a:lnTo>
                    <a:pt x="233045" y="0"/>
                  </a:lnTo>
                  <a:lnTo>
                    <a:pt x="233045" y="162052"/>
                  </a:lnTo>
                  <a:lnTo>
                    <a:pt x="151256" y="162052"/>
                  </a:lnTo>
                  <a:lnTo>
                    <a:pt x="195673" y="175768"/>
                  </a:lnTo>
                  <a:lnTo>
                    <a:pt x="226933" y="214868"/>
                  </a:lnTo>
                  <a:lnTo>
                    <a:pt x="233045" y="251587"/>
                  </a:lnTo>
                  <a:lnTo>
                    <a:pt x="233045" y="320040"/>
                  </a:lnTo>
                  <a:lnTo>
                    <a:pt x="218632" y="371617"/>
                  </a:lnTo>
                  <a:lnTo>
                    <a:pt x="179847" y="407479"/>
                  </a:lnTo>
                  <a:lnTo>
                    <a:pt x="148590" y="414528"/>
                  </a:lnTo>
                  <a:lnTo>
                    <a:pt x="232894" y="414528"/>
                  </a:lnTo>
                  <a:lnTo>
                    <a:pt x="238125" y="404495"/>
                  </a:lnTo>
                  <a:lnTo>
                    <a:pt x="298450" y="404495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1128" y="566292"/>
              <a:ext cx="298450" cy="470534"/>
            </a:xfrm>
            <a:custGeom>
              <a:avLst/>
              <a:gdLst/>
              <a:ahLst/>
              <a:cxnLst/>
              <a:rect l="l" t="t" r="r" b="b"/>
              <a:pathLst>
                <a:path w="298450" h="470534">
                  <a:moveTo>
                    <a:pt x="151256" y="162052"/>
                  </a:moveTo>
                  <a:lnTo>
                    <a:pt x="105715" y="179947"/>
                  </a:lnTo>
                  <a:lnTo>
                    <a:pt x="83323" y="211447"/>
                  </a:lnTo>
                  <a:lnTo>
                    <a:pt x="71790" y="257167"/>
                  </a:lnTo>
                  <a:lnTo>
                    <a:pt x="70357" y="285242"/>
                  </a:lnTo>
                  <a:lnTo>
                    <a:pt x="71689" y="315583"/>
                  </a:lnTo>
                  <a:lnTo>
                    <a:pt x="82305" y="364073"/>
                  </a:lnTo>
                  <a:lnTo>
                    <a:pt x="103066" y="396418"/>
                  </a:lnTo>
                  <a:lnTo>
                    <a:pt x="148590" y="414528"/>
                  </a:lnTo>
                  <a:lnTo>
                    <a:pt x="164689" y="412765"/>
                  </a:lnTo>
                  <a:lnTo>
                    <a:pt x="207391" y="386334"/>
                  </a:lnTo>
                  <a:lnTo>
                    <a:pt x="231447" y="338470"/>
                  </a:lnTo>
                  <a:lnTo>
                    <a:pt x="233045" y="320040"/>
                  </a:lnTo>
                  <a:lnTo>
                    <a:pt x="233045" y="251587"/>
                  </a:lnTo>
                  <a:lnTo>
                    <a:pt x="219275" y="199634"/>
                  </a:lnTo>
                  <a:lnTo>
                    <a:pt x="181848" y="168148"/>
                  </a:lnTo>
                  <a:lnTo>
                    <a:pt x="151256" y="162052"/>
                  </a:lnTo>
                  <a:close/>
                </a:path>
                <a:path w="298450" h="470534">
                  <a:moveTo>
                    <a:pt x="233045" y="0"/>
                  </a:moveTo>
                  <a:lnTo>
                    <a:pt x="298450" y="0"/>
                  </a:lnTo>
                  <a:lnTo>
                    <a:pt x="298450" y="461518"/>
                  </a:lnTo>
                  <a:lnTo>
                    <a:pt x="238125" y="461518"/>
                  </a:lnTo>
                  <a:lnTo>
                    <a:pt x="238125" y="404495"/>
                  </a:lnTo>
                  <a:lnTo>
                    <a:pt x="223053" y="433405"/>
                  </a:lnTo>
                  <a:lnTo>
                    <a:pt x="201660" y="454040"/>
                  </a:lnTo>
                  <a:lnTo>
                    <a:pt x="173956" y="466413"/>
                  </a:lnTo>
                  <a:lnTo>
                    <a:pt x="139953" y="470535"/>
                  </a:lnTo>
                  <a:lnTo>
                    <a:pt x="110517" y="467346"/>
                  </a:lnTo>
                  <a:lnTo>
                    <a:pt x="60122" y="441870"/>
                  </a:lnTo>
                  <a:lnTo>
                    <a:pt x="22020" y="392537"/>
                  </a:lnTo>
                  <a:lnTo>
                    <a:pt x="2450" y="328632"/>
                  </a:lnTo>
                  <a:lnTo>
                    <a:pt x="0" y="291846"/>
                  </a:lnTo>
                  <a:lnTo>
                    <a:pt x="2426" y="254271"/>
                  </a:lnTo>
                  <a:lnTo>
                    <a:pt x="21806" y="188600"/>
                  </a:lnTo>
                  <a:lnTo>
                    <a:pt x="59783" y="137358"/>
                  </a:lnTo>
                  <a:lnTo>
                    <a:pt x="111547" y="110878"/>
                  </a:lnTo>
                  <a:lnTo>
                    <a:pt x="142240" y="107569"/>
                  </a:lnTo>
                  <a:lnTo>
                    <a:pt x="171715" y="110974"/>
                  </a:lnTo>
                  <a:lnTo>
                    <a:pt x="196691" y="121189"/>
                  </a:lnTo>
                  <a:lnTo>
                    <a:pt x="217142" y="138215"/>
                  </a:lnTo>
                  <a:lnTo>
                    <a:pt x="233045" y="162052"/>
                  </a:lnTo>
                  <a:lnTo>
                    <a:pt x="23304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1776983"/>
            <a:ext cx="3267455" cy="3304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799" y="1776983"/>
            <a:ext cx="3264407" cy="3304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9592" y="528955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For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train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5289550"/>
            <a:ext cx="110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For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test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set</a:t>
            </a:r>
            <a:endParaRPr sz="1800" dirty="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25951" y="322961"/>
            <a:ext cx="4914265" cy="522605"/>
            <a:chOff x="3925951" y="322961"/>
            <a:chExt cx="4914265" cy="5226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20" y="329196"/>
              <a:ext cx="4908041" cy="5158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951" y="322961"/>
              <a:ext cx="4880102" cy="488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76950"/>
              </p:ext>
            </p:extLst>
          </p:nvPr>
        </p:nvGraphicFramePr>
        <p:xfrm>
          <a:off x="557784" y="2133600"/>
          <a:ext cx="960120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0" dirty="0">
                          <a:latin typeface="Franklin Gothic Medium"/>
                          <a:cs typeface="Franklin Gothic Medium"/>
                        </a:rPr>
                        <a:t>Train</a:t>
                      </a:r>
                      <a:r>
                        <a:rPr sz="1800" spc="-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set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5" dirty="0">
                          <a:latin typeface="Franklin Gothic Medium"/>
                          <a:cs typeface="Franklin Gothic Medium"/>
                        </a:rPr>
                        <a:t>Test</a:t>
                      </a:r>
                      <a:r>
                        <a:rPr sz="18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set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25" dirty="0">
                          <a:latin typeface="Arial"/>
                          <a:cs typeface="Arial"/>
                        </a:rPr>
                        <a:t>0.9111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35" dirty="0">
                          <a:latin typeface="Arial"/>
                          <a:cs typeface="Arial"/>
                        </a:rPr>
                        <a:t>0.9078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Sensitivity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0.8573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0.8412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0.9449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0.9457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0.0550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0.0542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0.9070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latin typeface="Franklin Gothic Medium"/>
                          <a:cs typeface="Franklin Gothic Medium"/>
                        </a:rPr>
                        <a:t>0.8984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0.9135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0.9126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0.9488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0.9388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505200" y="762000"/>
            <a:ext cx="3699510" cy="514350"/>
            <a:chOff x="4509896" y="782193"/>
            <a:chExt cx="3699510" cy="51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135" y="789444"/>
              <a:ext cx="3691890" cy="506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896" y="782193"/>
              <a:ext cx="3664966" cy="479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490467" y="601598"/>
            <a:ext cx="5438140" cy="628015"/>
            <a:chOff x="3490467" y="601598"/>
            <a:chExt cx="5438140" cy="628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055" y="606551"/>
              <a:ext cx="5432298" cy="622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0467" y="601598"/>
              <a:ext cx="5402199" cy="5941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2026" y="1593342"/>
            <a:ext cx="8878570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sz="2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Education</a:t>
            </a:r>
            <a:r>
              <a:rPr sz="20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select</a:t>
            </a:r>
            <a:r>
              <a:rPr sz="20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most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promising</a:t>
            </a:r>
            <a:r>
              <a:rPr sz="20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000" spc="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b="1" i="1" spc="-110" dirty="0">
                <a:solidFill>
                  <a:srgbClr val="181B0D"/>
                </a:solidFill>
                <a:latin typeface="Arial"/>
                <a:cs typeface="Arial"/>
              </a:rPr>
              <a:t>(Hot</a:t>
            </a:r>
            <a:r>
              <a:rPr sz="2000" b="1" i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000" b="1" i="1" spc="-95" dirty="0">
                <a:solidFill>
                  <a:srgbClr val="181B0D"/>
                </a:solidFill>
                <a:latin typeface="Arial"/>
                <a:cs typeface="Arial"/>
              </a:rPr>
              <a:t>Leads)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,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i.e.</a:t>
            </a:r>
            <a:r>
              <a:rPr sz="20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0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 smtClean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endParaRPr lang="en-IN" sz="2000" spc="-20" dirty="0" smtClean="0">
              <a:solidFill>
                <a:srgbClr val="181B0D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40" dirty="0" smtClean="0"/>
              <a:t>most</a:t>
            </a:r>
            <a:r>
              <a:rPr lang="en-US" sz="2000" spc="-10" dirty="0" smtClean="0"/>
              <a:t> </a:t>
            </a:r>
            <a:r>
              <a:rPr lang="en-US" sz="2000" spc="-50" dirty="0" smtClean="0"/>
              <a:t>likely</a:t>
            </a:r>
            <a:r>
              <a:rPr lang="en-US" sz="2000" spc="10" dirty="0" smtClean="0"/>
              <a:t> </a:t>
            </a:r>
            <a:r>
              <a:rPr lang="en-US" sz="2000" spc="-35" dirty="0" smtClean="0"/>
              <a:t>to</a:t>
            </a:r>
            <a:r>
              <a:rPr lang="en-US" sz="2000" spc="-30" dirty="0" smtClean="0"/>
              <a:t> </a:t>
            </a:r>
            <a:r>
              <a:rPr lang="en-US" sz="2000" spc="-15" dirty="0" smtClean="0"/>
              <a:t>convert</a:t>
            </a:r>
            <a:r>
              <a:rPr lang="en-US" sz="2000" spc="35" dirty="0" smtClean="0"/>
              <a:t> </a:t>
            </a:r>
            <a:r>
              <a:rPr lang="en-US" sz="2000" spc="-30" dirty="0" smtClean="0"/>
              <a:t>into</a:t>
            </a:r>
            <a:r>
              <a:rPr lang="en-US" sz="2000" spc="-5" dirty="0" smtClean="0"/>
              <a:t> </a:t>
            </a:r>
            <a:r>
              <a:rPr lang="en-US" sz="2000" spc="-45" dirty="0" smtClean="0"/>
              <a:t>paying</a:t>
            </a:r>
            <a:r>
              <a:rPr lang="en-US" sz="2000" spc="45" dirty="0" smtClean="0"/>
              <a:t> </a:t>
            </a:r>
            <a:r>
              <a:rPr lang="en-US" sz="2000" spc="-20" dirty="0" smtClean="0"/>
              <a:t>customers.</a:t>
            </a:r>
            <a:endParaRPr sz="2000" dirty="0">
              <a:latin typeface="Franklin Gothic Medium"/>
              <a:cs typeface="Franklin Gothic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70048" y="2346960"/>
            <a:ext cx="6852284" cy="4285615"/>
            <a:chOff x="2670048" y="2346960"/>
            <a:chExt cx="6852284" cy="4285615"/>
          </a:xfrm>
        </p:grpSpPr>
        <p:sp>
          <p:nvSpPr>
            <p:cNvPr id="9" name="object 9"/>
            <p:cNvSpPr/>
            <p:nvPr/>
          </p:nvSpPr>
          <p:spPr>
            <a:xfrm>
              <a:off x="2670048" y="2346960"/>
              <a:ext cx="6852284" cy="4285615"/>
            </a:xfrm>
            <a:custGeom>
              <a:avLst/>
              <a:gdLst/>
              <a:ahLst/>
              <a:cxnLst/>
              <a:rect l="l" t="t" r="r" b="b"/>
              <a:pathLst>
                <a:path w="6852284" h="4285615">
                  <a:moveTo>
                    <a:pt x="5720207" y="0"/>
                  </a:moveTo>
                  <a:lnTo>
                    <a:pt x="5780532" y="535686"/>
                  </a:lnTo>
                  <a:lnTo>
                    <a:pt x="5718009" y="547841"/>
                  </a:lnTo>
                  <a:lnTo>
                    <a:pt x="5593921" y="572690"/>
                  </a:lnTo>
                  <a:lnTo>
                    <a:pt x="5471111" y="598256"/>
                  </a:lnTo>
                  <a:lnTo>
                    <a:pt x="5349578" y="624540"/>
                  </a:lnTo>
                  <a:lnTo>
                    <a:pt x="5229321" y="651541"/>
                  </a:lnTo>
                  <a:lnTo>
                    <a:pt x="5110342" y="679260"/>
                  </a:lnTo>
                  <a:lnTo>
                    <a:pt x="4992639" y="707695"/>
                  </a:lnTo>
                  <a:lnTo>
                    <a:pt x="4876214" y="736848"/>
                  </a:lnTo>
                  <a:lnTo>
                    <a:pt x="4761065" y="766719"/>
                  </a:lnTo>
                  <a:lnTo>
                    <a:pt x="4703970" y="781923"/>
                  </a:lnTo>
                  <a:lnTo>
                    <a:pt x="4647194" y="797306"/>
                  </a:lnTo>
                  <a:lnTo>
                    <a:pt x="4590737" y="812869"/>
                  </a:lnTo>
                  <a:lnTo>
                    <a:pt x="4534600" y="828611"/>
                  </a:lnTo>
                  <a:lnTo>
                    <a:pt x="4478781" y="844533"/>
                  </a:lnTo>
                  <a:lnTo>
                    <a:pt x="4423282" y="860634"/>
                  </a:lnTo>
                  <a:lnTo>
                    <a:pt x="4368102" y="876914"/>
                  </a:lnTo>
                  <a:lnTo>
                    <a:pt x="4313242" y="893374"/>
                  </a:lnTo>
                  <a:lnTo>
                    <a:pt x="4258701" y="910012"/>
                  </a:lnTo>
                  <a:lnTo>
                    <a:pt x="4204478" y="926831"/>
                  </a:lnTo>
                  <a:lnTo>
                    <a:pt x="4150576" y="943828"/>
                  </a:lnTo>
                  <a:lnTo>
                    <a:pt x="4096992" y="961005"/>
                  </a:lnTo>
                  <a:lnTo>
                    <a:pt x="4043728" y="978361"/>
                  </a:lnTo>
                  <a:lnTo>
                    <a:pt x="3990783" y="995897"/>
                  </a:lnTo>
                  <a:lnTo>
                    <a:pt x="3938157" y="1013611"/>
                  </a:lnTo>
                  <a:lnTo>
                    <a:pt x="3885850" y="1031506"/>
                  </a:lnTo>
                  <a:lnTo>
                    <a:pt x="3833863" y="1049579"/>
                  </a:lnTo>
                  <a:lnTo>
                    <a:pt x="3782195" y="1067832"/>
                  </a:lnTo>
                  <a:lnTo>
                    <a:pt x="3730846" y="1086264"/>
                  </a:lnTo>
                  <a:lnTo>
                    <a:pt x="3679817" y="1104876"/>
                  </a:lnTo>
                  <a:lnTo>
                    <a:pt x="3629106" y="1123667"/>
                  </a:lnTo>
                  <a:lnTo>
                    <a:pt x="3578715" y="1142637"/>
                  </a:lnTo>
                  <a:lnTo>
                    <a:pt x="3528643" y="1161786"/>
                  </a:lnTo>
                  <a:lnTo>
                    <a:pt x="3478891" y="1181115"/>
                  </a:lnTo>
                  <a:lnTo>
                    <a:pt x="3429458" y="1200623"/>
                  </a:lnTo>
                  <a:lnTo>
                    <a:pt x="3380343" y="1220311"/>
                  </a:lnTo>
                  <a:lnTo>
                    <a:pt x="3331549" y="1240178"/>
                  </a:lnTo>
                  <a:lnTo>
                    <a:pt x="3283073" y="1260224"/>
                  </a:lnTo>
                  <a:lnTo>
                    <a:pt x="3234917" y="1280449"/>
                  </a:lnTo>
                  <a:lnTo>
                    <a:pt x="3187080" y="1300854"/>
                  </a:lnTo>
                  <a:lnTo>
                    <a:pt x="3139562" y="1321438"/>
                  </a:lnTo>
                  <a:lnTo>
                    <a:pt x="3092363" y="1342202"/>
                  </a:lnTo>
                  <a:lnTo>
                    <a:pt x="3045484" y="1363145"/>
                  </a:lnTo>
                  <a:lnTo>
                    <a:pt x="2998924" y="1384267"/>
                  </a:lnTo>
                  <a:lnTo>
                    <a:pt x="2952683" y="1405568"/>
                  </a:lnTo>
                  <a:lnTo>
                    <a:pt x="2906762" y="1427049"/>
                  </a:lnTo>
                  <a:lnTo>
                    <a:pt x="2861159" y="1448709"/>
                  </a:lnTo>
                  <a:lnTo>
                    <a:pt x="2815876" y="1470549"/>
                  </a:lnTo>
                  <a:lnTo>
                    <a:pt x="2770913" y="1492568"/>
                  </a:lnTo>
                  <a:lnTo>
                    <a:pt x="2726268" y="1514766"/>
                  </a:lnTo>
                  <a:lnTo>
                    <a:pt x="2681943" y="1537143"/>
                  </a:lnTo>
                  <a:lnTo>
                    <a:pt x="2637937" y="1559700"/>
                  </a:lnTo>
                  <a:lnTo>
                    <a:pt x="2594250" y="1582436"/>
                  </a:lnTo>
                  <a:lnTo>
                    <a:pt x="2550882" y="1605352"/>
                  </a:lnTo>
                  <a:lnTo>
                    <a:pt x="2507834" y="1628447"/>
                  </a:lnTo>
                  <a:lnTo>
                    <a:pt x="2465105" y="1651721"/>
                  </a:lnTo>
                  <a:lnTo>
                    <a:pt x="2422695" y="1675174"/>
                  </a:lnTo>
                  <a:lnTo>
                    <a:pt x="2380605" y="1698807"/>
                  </a:lnTo>
                  <a:lnTo>
                    <a:pt x="2338833" y="1722619"/>
                  </a:lnTo>
                  <a:lnTo>
                    <a:pt x="2297381" y="1746611"/>
                  </a:lnTo>
                  <a:lnTo>
                    <a:pt x="2256249" y="1770782"/>
                  </a:lnTo>
                  <a:lnTo>
                    <a:pt x="2215435" y="1795132"/>
                  </a:lnTo>
                  <a:lnTo>
                    <a:pt x="2174941" y="1819661"/>
                  </a:lnTo>
                  <a:lnTo>
                    <a:pt x="2134766" y="1844370"/>
                  </a:lnTo>
                  <a:lnTo>
                    <a:pt x="2094910" y="1869258"/>
                  </a:lnTo>
                  <a:lnTo>
                    <a:pt x="2055374" y="1894326"/>
                  </a:lnTo>
                  <a:lnTo>
                    <a:pt x="2016156" y="1919573"/>
                  </a:lnTo>
                  <a:lnTo>
                    <a:pt x="1977258" y="1944999"/>
                  </a:lnTo>
                  <a:lnTo>
                    <a:pt x="1938679" y="1970604"/>
                  </a:lnTo>
                  <a:lnTo>
                    <a:pt x="1900420" y="1996389"/>
                  </a:lnTo>
                  <a:lnTo>
                    <a:pt x="1862480" y="2022353"/>
                  </a:lnTo>
                  <a:lnTo>
                    <a:pt x="1824859" y="2048497"/>
                  </a:lnTo>
                  <a:lnTo>
                    <a:pt x="1787557" y="2074820"/>
                  </a:lnTo>
                  <a:lnTo>
                    <a:pt x="1750574" y="2101322"/>
                  </a:lnTo>
                  <a:lnTo>
                    <a:pt x="1713911" y="2128003"/>
                  </a:lnTo>
                  <a:lnTo>
                    <a:pt x="1677567" y="2154864"/>
                  </a:lnTo>
                  <a:lnTo>
                    <a:pt x="1641542" y="2181904"/>
                  </a:lnTo>
                  <a:lnTo>
                    <a:pt x="1605837" y="2209124"/>
                  </a:lnTo>
                  <a:lnTo>
                    <a:pt x="1570451" y="2236523"/>
                  </a:lnTo>
                  <a:lnTo>
                    <a:pt x="1535384" y="2264101"/>
                  </a:lnTo>
                  <a:lnTo>
                    <a:pt x="1500636" y="2291858"/>
                  </a:lnTo>
                  <a:lnTo>
                    <a:pt x="1466207" y="2319795"/>
                  </a:lnTo>
                  <a:lnTo>
                    <a:pt x="1432098" y="2347911"/>
                  </a:lnTo>
                  <a:lnTo>
                    <a:pt x="1398308" y="2376207"/>
                  </a:lnTo>
                  <a:lnTo>
                    <a:pt x="1364837" y="2404682"/>
                  </a:lnTo>
                  <a:lnTo>
                    <a:pt x="1331686" y="2433336"/>
                  </a:lnTo>
                  <a:lnTo>
                    <a:pt x="1298853" y="2462169"/>
                  </a:lnTo>
                  <a:lnTo>
                    <a:pt x="1266340" y="2491182"/>
                  </a:lnTo>
                  <a:lnTo>
                    <a:pt x="1234147" y="2520374"/>
                  </a:lnTo>
                  <a:lnTo>
                    <a:pt x="1202272" y="2549746"/>
                  </a:lnTo>
                  <a:lnTo>
                    <a:pt x="1170717" y="2579297"/>
                  </a:lnTo>
                  <a:lnTo>
                    <a:pt x="1139481" y="2609027"/>
                  </a:lnTo>
                  <a:lnTo>
                    <a:pt x="1108564" y="2638936"/>
                  </a:lnTo>
                  <a:lnTo>
                    <a:pt x="1077967" y="2669025"/>
                  </a:lnTo>
                  <a:lnTo>
                    <a:pt x="1047688" y="2699293"/>
                  </a:lnTo>
                  <a:lnTo>
                    <a:pt x="1017729" y="2729741"/>
                  </a:lnTo>
                  <a:lnTo>
                    <a:pt x="988090" y="2760368"/>
                  </a:lnTo>
                  <a:lnTo>
                    <a:pt x="958769" y="2791174"/>
                  </a:lnTo>
                  <a:lnTo>
                    <a:pt x="929768" y="2822159"/>
                  </a:lnTo>
                  <a:lnTo>
                    <a:pt x="901086" y="2853324"/>
                  </a:lnTo>
                  <a:lnTo>
                    <a:pt x="872723" y="2884668"/>
                  </a:lnTo>
                  <a:lnTo>
                    <a:pt x="844680" y="2916192"/>
                  </a:lnTo>
                  <a:lnTo>
                    <a:pt x="816956" y="2947895"/>
                  </a:lnTo>
                  <a:lnTo>
                    <a:pt x="789551" y="2979777"/>
                  </a:lnTo>
                  <a:lnTo>
                    <a:pt x="762465" y="3011838"/>
                  </a:lnTo>
                  <a:lnTo>
                    <a:pt x="735698" y="3044079"/>
                  </a:lnTo>
                  <a:lnTo>
                    <a:pt x="709251" y="3076499"/>
                  </a:lnTo>
                  <a:lnTo>
                    <a:pt x="683123" y="3109099"/>
                  </a:lnTo>
                  <a:lnTo>
                    <a:pt x="657314" y="3141877"/>
                  </a:lnTo>
                  <a:lnTo>
                    <a:pt x="631825" y="3174836"/>
                  </a:lnTo>
                  <a:lnTo>
                    <a:pt x="606655" y="3207973"/>
                  </a:lnTo>
                  <a:lnTo>
                    <a:pt x="581804" y="3241290"/>
                  </a:lnTo>
                  <a:lnTo>
                    <a:pt x="557272" y="3274786"/>
                  </a:lnTo>
                  <a:lnTo>
                    <a:pt x="533059" y="3308462"/>
                  </a:lnTo>
                  <a:lnTo>
                    <a:pt x="509166" y="3342316"/>
                  </a:lnTo>
                  <a:lnTo>
                    <a:pt x="485592" y="3376351"/>
                  </a:lnTo>
                  <a:lnTo>
                    <a:pt x="462338" y="3410564"/>
                  </a:lnTo>
                  <a:lnTo>
                    <a:pt x="439402" y="3444957"/>
                  </a:lnTo>
                  <a:lnTo>
                    <a:pt x="416786" y="3479529"/>
                  </a:lnTo>
                  <a:lnTo>
                    <a:pt x="394489" y="3514280"/>
                  </a:lnTo>
                  <a:lnTo>
                    <a:pt x="372511" y="3549211"/>
                  </a:lnTo>
                  <a:lnTo>
                    <a:pt x="350853" y="3584321"/>
                  </a:lnTo>
                  <a:lnTo>
                    <a:pt x="329514" y="3619611"/>
                  </a:lnTo>
                  <a:lnTo>
                    <a:pt x="308494" y="3655080"/>
                  </a:lnTo>
                  <a:lnTo>
                    <a:pt x="287793" y="3690728"/>
                  </a:lnTo>
                  <a:lnTo>
                    <a:pt x="267411" y="3726555"/>
                  </a:lnTo>
                  <a:lnTo>
                    <a:pt x="247349" y="3762562"/>
                  </a:lnTo>
                  <a:lnTo>
                    <a:pt x="227606" y="3798748"/>
                  </a:lnTo>
                  <a:lnTo>
                    <a:pt x="208182" y="3835114"/>
                  </a:lnTo>
                  <a:lnTo>
                    <a:pt x="189078" y="3871659"/>
                  </a:lnTo>
                  <a:lnTo>
                    <a:pt x="170293" y="3908383"/>
                  </a:lnTo>
                  <a:lnTo>
                    <a:pt x="151827" y="3945286"/>
                  </a:lnTo>
                  <a:lnTo>
                    <a:pt x="133680" y="3982369"/>
                  </a:lnTo>
                  <a:lnTo>
                    <a:pt x="115853" y="4019631"/>
                  </a:lnTo>
                  <a:lnTo>
                    <a:pt x="98344" y="4057073"/>
                  </a:lnTo>
                  <a:lnTo>
                    <a:pt x="81156" y="4094693"/>
                  </a:lnTo>
                  <a:lnTo>
                    <a:pt x="64286" y="4132494"/>
                  </a:lnTo>
                  <a:lnTo>
                    <a:pt x="47735" y="4170473"/>
                  </a:lnTo>
                  <a:lnTo>
                    <a:pt x="31504" y="4208632"/>
                  </a:lnTo>
                  <a:lnTo>
                    <a:pt x="15592" y="4246970"/>
                  </a:lnTo>
                  <a:lnTo>
                    <a:pt x="0" y="4285488"/>
                  </a:lnTo>
                  <a:lnTo>
                    <a:pt x="25324" y="4251458"/>
                  </a:lnTo>
                  <a:lnTo>
                    <a:pt x="50916" y="4217640"/>
                  </a:lnTo>
                  <a:lnTo>
                    <a:pt x="76776" y="4184035"/>
                  </a:lnTo>
                  <a:lnTo>
                    <a:pt x="102904" y="4150643"/>
                  </a:lnTo>
                  <a:lnTo>
                    <a:pt x="129299" y="4117463"/>
                  </a:lnTo>
                  <a:lnTo>
                    <a:pt x="155962" y="4084495"/>
                  </a:lnTo>
                  <a:lnTo>
                    <a:pt x="182893" y="4051739"/>
                  </a:lnTo>
                  <a:lnTo>
                    <a:pt x="210091" y="4019196"/>
                  </a:lnTo>
                  <a:lnTo>
                    <a:pt x="237557" y="3986865"/>
                  </a:lnTo>
                  <a:lnTo>
                    <a:pt x="265291" y="3954747"/>
                  </a:lnTo>
                  <a:lnTo>
                    <a:pt x="293292" y="3922841"/>
                  </a:lnTo>
                  <a:lnTo>
                    <a:pt x="321561" y="3891148"/>
                  </a:lnTo>
                  <a:lnTo>
                    <a:pt x="350098" y="3859666"/>
                  </a:lnTo>
                  <a:lnTo>
                    <a:pt x="378902" y="3828397"/>
                  </a:lnTo>
                  <a:lnTo>
                    <a:pt x="407974" y="3797341"/>
                  </a:lnTo>
                  <a:lnTo>
                    <a:pt x="437314" y="3766497"/>
                  </a:lnTo>
                  <a:lnTo>
                    <a:pt x="466921" y="3735865"/>
                  </a:lnTo>
                  <a:lnTo>
                    <a:pt x="496796" y="3705446"/>
                  </a:lnTo>
                  <a:lnTo>
                    <a:pt x="526939" y="3675239"/>
                  </a:lnTo>
                  <a:lnTo>
                    <a:pt x="557349" y="3645244"/>
                  </a:lnTo>
                  <a:lnTo>
                    <a:pt x="588027" y="3615462"/>
                  </a:lnTo>
                  <a:lnTo>
                    <a:pt x="618972" y="3585892"/>
                  </a:lnTo>
                  <a:lnTo>
                    <a:pt x="650186" y="3556535"/>
                  </a:lnTo>
                  <a:lnTo>
                    <a:pt x="681667" y="3527390"/>
                  </a:lnTo>
                  <a:lnTo>
                    <a:pt x="713415" y="3498457"/>
                  </a:lnTo>
                  <a:lnTo>
                    <a:pt x="745431" y="3469737"/>
                  </a:lnTo>
                  <a:lnTo>
                    <a:pt x="777715" y="3441229"/>
                  </a:lnTo>
                  <a:lnTo>
                    <a:pt x="810267" y="3412933"/>
                  </a:lnTo>
                  <a:lnTo>
                    <a:pt x="843086" y="3384850"/>
                  </a:lnTo>
                  <a:lnTo>
                    <a:pt x="876173" y="3356979"/>
                  </a:lnTo>
                  <a:lnTo>
                    <a:pt x="909528" y="3329321"/>
                  </a:lnTo>
                  <a:lnTo>
                    <a:pt x="943150" y="3301875"/>
                  </a:lnTo>
                  <a:lnTo>
                    <a:pt x="977040" y="3274641"/>
                  </a:lnTo>
                  <a:lnTo>
                    <a:pt x="1011197" y="3247620"/>
                  </a:lnTo>
                  <a:lnTo>
                    <a:pt x="1045623" y="3220811"/>
                  </a:lnTo>
                  <a:lnTo>
                    <a:pt x="1080315" y="3194214"/>
                  </a:lnTo>
                  <a:lnTo>
                    <a:pt x="1115276" y="3167830"/>
                  </a:lnTo>
                  <a:lnTo>
                    <a:pt x="1150504" y="3141658"/>
                  </a:lnTo>
                  <a:lnTo>
                    <a:pt x="1186000" y="3115699"/>
                  </a:lnTo>
                  <a:lnTo>
                    <a:pt x="1221764" y="3089952"/>
                  </a:lnTo>
                  <a:lnTo>
                    <a:pt x="1257795" y="3064417"/>
                  </a:lnTo>
                  <a:lnTo>
                    <a:pt x="1294094" y="3039095"/>
                  </a:lnTo>
                  <a:lnTo>
                    <a:pt x="1330660" y="3013985"/>
                  </a:lnTo>
                  <a:lnTo>
                    <a:pt x="1367495" y="2989087"/>
                  </a:lnTo>
                  <a:lnTo>
                    <a:pt x="1404596" y="2964402"/>
                  </a:lnTo>
                  <a:lnTo>
                    <a:pt x="1441966" y="2939929"/>
                  </a:lnTo>
                  <a:lnTo>
                    <a:pt x="1479603" y="2915669"/>
                  </a:lnTo>
                  <a:lnTo>
                    <a:pt x="1517508" y="2891621"/>
                  </a:lnTo>
                  <a:lnTo>
                    <a:pt x="1555681" y="2867785"/>
                  </a:lnTo>
                  <a:lnTo>
                    <a:pt x="1594121" y="2844162"/>
                  </a:lnTo>
                  <a:lnTo>
                    <a:pt x="1632829" y="2820751"/>
                  </a:lnTo>
                  <a:lnTo>
                    <a:pt x="1671804" y="2797552"/>
                  </a:lnTo>
                  <a:lnTo>
                    <a:pt x="1711047" y="2774566"/>
                  </a:lnTo>
                  <a:lnTo>
                    <a:pt x="1750558" y="2751792"/>
                  </a:lnTo>
                  <a:lnTo>
                    <a:pt x="1790337" y="2729231"/>
                  </a:lnTo>
                  <a:lnTo>
                    <a:pt x="1830383" y="2706882"/>
                  </a:lnTo>
                  <a:lnTo>
                    <a:pt x="1870697" y="2684745"/>
                  </a:lnTo>
                  <a:lnTo>
                    <a:pt x="1911278" y="2662821"/>
                  </a:lnTo>
                  <a:lnTo>
                    <a:pt x="1952127" y="2641109"/>
                  </a:lnTo>
                  <a:lnTo>
                    <a:pt x="1993244" y="2619609"/>
                  </a:lnTo>
                  <a:lnTo>
                    <a:pt x="2034629" y="2598322"/>
                  </a:lnTo>
                  <a:lnTo>
                    <a:pt x="2076281" y="2577248"/>
                  </a:lnTo>
                  <a:lnTo>
                    <a:pt x="2118201" y="2556385"/>
                  </a:lnTo>
                  <a:lnTo>
                    <a:pt x="2160388" y="2535735"/>
                  </a:lnTo>
                  <a:lnTo>
                    <a:pt x="2202843" y="2515297"/>
                  </a:lnTo>
                  <a:lnTo>
                    <a:pt x="2245566" y="2495072"/>
                  </a:lnTo>
                  <a:lnTo>
                    <a:pt x="2288557" y="2475059"/>
                  </a:lnTo>
                  <a:lnTo>
                    <a:pt x="2331815" y="2455259"/>
                  </a:lnTo>
                  <a:lnTo>
                    <a:pt x="2375341" y="2435671"/>
                  </a:lnTo>
                  <a:lnTo>
                    <a:pt x="2419134" y="2416295"/>
                  </a:lnTo>
                  <a:lnTo>
                    <a:pt x="2463195" y="2397131"/>
                  </a:lnTo>
                  <a:lnTo>
                    <a:pt x="2507524" y="2378180"/>
                  </a:lnTo>
                  <a:lnTo>
                    <a:pt x="2552120" y="2359442"/>
                  </a:lnTo>
                  <a:lnTo>
                    <a:pt x="2596985" y="2340915"/>
                  </a:lnTo>
                  <a:lnTo>
                    <a:pt x="2642116" y="2322602"/>
                  </a:lnTo>
                  <a:lnTo>
                    <a:pt x="2687516" y="2304500"/>
                  </a:lnTo>
                  <a:lnTo>
                    <a:pt x="2733183" y="2286611"/>
                  </a:lnTo>
                  <a:lnTo>
                    <a:pt x="2779118" y="2268934"/>
                  </a:lnTo>
                  <a:lnTo>
                    <a:pt x="2825320" y="2251470"/>
                  </a:lnTo>
                  <a:lnTo>
                    <a:pt x="2871790" y="2234218"/>
                  </a:lnTo>
                  <a:lnTo>
                    <a:pt x="2918528" y="2217178"/>
                  </a:lnTo>
                  <a:lnTo>
                    <a:pt x="2965534" y="2200351"/>
                  </a:lnTo>
                  <a:lnTo>
                    <a:pt x="3012807" y="2183736"/>
                  </a:lnTo>
                  <a:lnTo>
                    <a:pt x="3060347" y="2167333"/>
                  </a:lnTo>
                  <a:lnTo>
                    <a:pt x="3108156" y="2151143"/>
                  </a:lnTo>
                  <a:lnTo>
                    <a:pt x="3156232" y="2135166"/>
                  </a:lnTo>
                  <a:lnTo>
                    <a:pt x="3204576" y="2119400"/>
                  </a:lnTo>
                  <a:lnTo>
                    <a:pt x="3253187" y="2103847"/>
                  </a:lnTo>
                  <a:lnTo>
                    <a:pt x="3302066" y="2088507"/>
                  </a:lnTo>
                  <a:lnTo>
                    <a:pt x="3351213" y="2073378"/>
                  </a:lnTo>
                  <a:lnTo>
                    <a:pt x="3400627" y="2058462"/>
                  </a:lnTo>
                  <a:lnTo>
                    <a:pt x="3450309" y="2043759"/>
                  </a:lnTo>
                  <a:lnTo>
                    <a:pt x="3500259" y="2029268"/>
                  </a:lnTo>
                  <a:lnTo>
                    <a:pt x="3550477" y="2014989"/>
                  </a:lnTo>
                  <a:lnTo>
                    <a:pt x="3600962" y="2000923"/>
                  </a:lnTo>
                  <a:lnTo>
                    <a:pt x="3651714" y="1987069"/>
                  </a:lnTo>
                  <a:lnTo>
                    <a:pt x="3702735" y="1973427"/>
                  </a:lnTo>
                  <a:lnTo>
                    <a:pt x="3754023" y="1959998"/>
                  </a:lnTo>
                  <a:lnTo>
                    <a:pt x="3805579" y="1946781"/>
                  </a:lnTo>
                  <a:lnTo>
                    <a:pt x="3857402" y="1933777"/>
                  </a:lnTo>
                  <a:lnTo>
                    <a:pt x="3909493" y="1920984"/>
                  </a:lnTo>
                  <a:lnTo>
                    <a:pt x="3961852" y="1908405"/>
                  </a:lnTo>
                  <a:lnTo>
                    <a:pt x="4014478" y="1896037"/>
                  </a:lnTo>
                  <a:lnTo>
                    <a:pt x="4067372" y="1883882"/>
                  </a:lnTo>
                  <a:lnTo>
                    <a:pt x="4120534" y="1871940"/>
                  </a:lnTo>
                  <a:lnTo>
                    <a:pt x="4173963" y="1860210"/>
                  </a:lnTo>
                  <a:lnTo>
                    <a:pt x="4227660" y="1848692"/>
                  </a:lnTo>
                  <a:lnTo>
                    <a:pt x="4281625" y="1837386"/>
                  </a:lnTo>
                  <a:lnTo>
                    <a:pt x="4335857" y="1826293"/>
                  </a:lnTo>
                  <a:lnTo>
                    <a:pt x="4390358" y="1815412"/>
                  </a:lnTo>
                  <a:lnTo>
                    <a:pt x="4445125" y="1804744"/>
                  </a:lnTo>
                  <a:lnTo>
                    <a:pt x="4500161" y="1794288"/>
                  </a:lnTo>
                  <a:lnTo>
                    <a:pt x="4555464" y="1784044"/>
                  </a:lnTo>
                  <a:lnTo>
                    <a:pt x="4611034" y="1774013"/>
                  </a:lnTo>
                  <a:lnTo>
                    <a:pt x="4666873" y="1764194"/>
                  </a:lnTo>
                  <a:lnTo>
                    <a:pt x="4722979" y="1754588"/>
                  </a:lnTo>
                  <a:lnTo>
                    <a:pt x="4835994" y="1736012"/>
                  </a:lnTo>
                  <a:lnTo>
                    <a:pt x="4950079" y="1718286"/>
                  </a:lnTo>
                  <a:lnTo>
                    <a:pt x="5065236" y="1701409"/>
                  </a:lnTo>
                  <a:lnTo>
                    <a:pt x="5181463" y="1685382"/>
                  </a:lnTo>
                  <a:lnTo>
                    <a:pt x="5298760" y="1670204"/>
                  </a:lnTo>
                  <a:lnTo>
                    <a:pt x="5417129" y="1655876"/>
                  </a:lnTo>
                  <a:lnTo>
                    <a:pt x="5536568" y="1642397"/>
                  </a:lnTo>
                  <a:lnTo>
                    <a:pt x="5657077" y="1629768"/>
                  </a:lnTo>
                  <a:lnTo>
                    <a:pt x="5778658" y="1617988"/>
                  </a:lnTo>
                  <a:lnTo>
                    <a:pt x="5901308" y="1607058"/>
                  </a:lnTo>
                  <a:lnTo>
                    <a:pt x="5961633" y="2142744"/>
                  </a:lnTo>
                  <a:lnTo>
                    <a:pt x="6851904" y="857123"/>
                  </a:lnTo>
                  <a:lnTo>
                    <a:pt x="572020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0252" y="5305044"/>
              <a:ext cx="179832" cy="179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1321" y="5318556"/>
            <a:ext cx="1309370" cy="10947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60"/>
              </a:spcBef>
            </a:pPr>
            <a:r>
              <a:rPr sz="2600" spc="-25" dirty="0">
                <a:latin typeface="Franklin Gothic Medium"/>
                <a:cs typeface="Franklin Gothic Medium"/>
              </a:rPr>
              <a:t>S</a:t>
            </a:r>
            <a:r>
              <a:rPr sz="2600" spc="-20" dirty="0">
                <a:latin typeface="Franklin Gothic Medium"/>
                <a:cs typeface="Franklin Gothic Medium"/>
              </a:rPr>
              <a:t>el</a:t>
            </a:r>
            <a:r>
              <a:rPr sz="2600" spc="-45" dirty="0">
                <a:latin typeface="Franklin Gothic Medium"/>
                <a:cs typeface="Franklin Gothic Medium"/>
              </a:rPr>
              <a:t>e</a:t>
            </a:r>
            <a:r>
              <a:rPr sz="2600" spc="-15" dirty="0">
                <a:latin typeface="Franklin Gothic Medium"/>
                <a:cs typeface="Franklin Gothic Medium"/>
              </a:rPr>
              <a:t>c</a:t>
            </a:r>
            <a:r>
              <a:rPr sz="2600" spc="-25" dirty="0">
                <a:latin typeface="Franklin Gothic Medium"/>
                <a:cs typeface="Franklin Gothic Medium"/>
              </a:rPr>
              <a:t>tion  </a:t>
            </a:r>
            <a:r>
              <a:rPr sz="2600" spc="-40" dirty="0">
                <a:latin typeface="Franklin Gothic Medium"/>
                <a:cs typeface="Franklin Gothic Medium"/>
              </a:rPr>
              <a:t>of</a:t>
            </a:r>
            <a:r>
              <a:rPr sz="2600" spc="-10" dirty="0">
                <a:latin typeface="Franklin Gothic Medium"/>
                <a:cs typeface="Franklin Gothic Medium"/>
              </a:rPr>
              <a:t> </a:t>
            </a:r>
            <a:r>
              <a:rPr sz="2600" spc="-40" dirty="0">
                <a:latin typeface="Franklin Gothic Medium"/>
                <a:cs typeface="Franklin Gothic Medium"/>
              </a:rPr>
              <a:t>Hot </a:t>
            </a:r>
            <a:r>
              <a:rPr sz="2600" spc="-35" dirty="0">
                <a:latin typeface="Franklin Gothic Medium"/>
                <a:cs typeface="Franklin Gothic Medium"/>
              </a:rPr>
              <a:t> </a:t>
            </a:r>
            <a:r>
              <a:rPr sz="2600" spc="-15" dirty="0">
                <a:latin typeface="Franklin Gothic Medium"/>
                <a:cs typeface="Franklin Gothic Medium"/>
              </a:rPr>
              <a:t>Leads</a:t>
            </a:r>
            <a:endParaRPr sz="2600">
              <a:latin typeface="Franklin Gothic Medium"/>
              <a:cs typeface="Franklin Gothic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13020" y="4140708"/>
            <a:ext cx="323215" cy="323215"/>
            <a:chOff x="5113020" y="4140708"/>
            <a:chExt cx="323215" cy="323215"/>
          </a:xfrm>
        </p:grpSpPr>
        <p:sp>
          <p:nvSpPr>
            <p:cNvPr id="13" name="object 13"/>
            <p:cNvSpPr/>
            <p:nvPr/>
          </p:nvSpPr>
          <p:spPr>
            <a:xfrm>
              <a:off x="5113020" y="414070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3" y="0"/>
                  </a:moveTo>
                  <a:lnTo>
                    <a:pt x="118577" y="5766"/>
                  </a:lnTo>
                  <a:lnTo>
                    <a:pt x="79981" y="22041"/>
                  </a:lnTo>
                  <a:lnTo>
                    <a:pt x="47291" y="47291"/>
                  </a:lnTo>
                  <a:lnTo>
                    <a:pt x="22041" y="79981"/>
                  </a:lnTo>
                  <a:lnTo>
                    <a:pt x="5766" y="118577"/>
                  </a:lnTo>
                  <a:lnTo>
                    <a:pt x="0" y="161544"/>
                  </a:lnTo>
                  <a:lnTo>
                    <a:pt x="5766" y="204510"/>
                  </a:lnTo>
                  <a:lnTo>
                    <a:pt x="22041" y="243106"/>
                  </a:lnTo>
                  <a:lnTo>
                    <a:pt x="47291" y="275796"/>
                  </a:lnTo>
                  <a:lnTo>
                    <a:pt x="79981" y="301046"/>
                  </a:lnTo>
                  <a:lnTo>
                    <a:pt x="118577" y="317321"/>
                  </a:lnTo>
                  <a:lnTo>
                    <a:pt x="161543" y="323088"/>
                  </a:lnTo>
                  <a:lnTo>
                    <a:pt x="204510" y="317321"/>
                  </a:lnTo>
                  <a:lnTo>
                    <a:pt x="243106" y="301046"/>
                  </a:lnTo>
                  <a:lnTo>
                    <a:pt x="275796" y="275796"/>
                  </a:lnTo>
                  <a:lnTo>
                    <a:pt x="301046" y="243106"/>
                  </a:lnTo>
                  <a:lnTo>
                    <a:pt x="317321" y="204510"/>
                  </a:lnTo>
                  <a:lnTo>
                    <a:pt x="323088" y="161544"/>
                  </a:lnTo>
                  <a:lnTo>
                    <a:pt x="317321" y="118577"/>
                  </a:lnTo>
                  <a:lnTo>
                    <a:pt x="301046" y="79981"/>
                  </a:lnTo>
                  <a:lnTo>
                    <a:pt x="275796" y="47291"/>
                  </a:lnTo>
                  <a:lnTo>
                    <a:pt x="243106" y="22041"/>
                  </a:lnTo>
                  <a:lnTo>
                    <a:pt x="204510" y="5766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3115" y="414070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448" y="0"/>
                  </a:moveTo>
                  <a:lnTo>
                    <a:pt x="113442" y="7239"/>
                  </a:lnTo>
                  <a:lnTo>
                    <a:pt x="71151" y="27559"/>
                  </a:lnTo>
                  <a:lnTo>
                    <a:pt x="36861" y="58801"/>
                  </a:lnTo>
                  <a:lnTo>
                    <a:pt x="12604" y="98679"/>
                  </a:lnTo>
                  <a:lnTo>
                    <a:pt x="793" y="145034"/>
                  </a:lnTo>
                  <a:lnTo>
                    <a:pt x="0" y="159766"/>
                  </a:lnTo>
                  <a:lnTo>
                    <a:pt x="0" y="163322"/>
                  </a:lnTo>
                  <a:lnTo>
                    <a:pt x="7143" y="209550"/>
                  </a:lnTo>
                  <a:lnTo>
                    <a:pt x="27463" y="251841"/>
                  </a:lnTo>
                  <a:lnTo>
                    <a:pt x="58705" y="286258"/>
                  </a:lnTo>
                  <a:lnTo>
                    <a:pt x="98583" y="310388"/>
                  </a:lnTo>
                  <a:lnTo>
                    <a:pt x="144938" y="322199"/>
                  </a:lnTo>
                  <a:lnTo>
                    <a:pt x="161448" y="323088"/>
                  </a:lnTo>
                  <a:lnTo>
                    <a:pt x="177958" y="322199"/>
                  </a:lnTo>
                  <a:lnTo>
                    <a:pt x="224313" y="310388"/>
                  </a:lnTo>
                  <a:lnTo>
                    <a:pt x="261598" y="288163"/>
                  </a:lnTo>
                  <a:lnTo>
                    <a:pt x="159670" y="288163"/>
                  </a:lnTo>
                  <a:lnTo>
                    <a:pt x="146843" y="287401"/>
                  </a:lnTo>
                  <a:lnTo>
                    <a:pt x="99726" y="272161"/>
                  </a:lnTo>
                  <a:lnTo>
                    <a:pt x="62769" y="240792"/>
                  </a:lnTo>
                  <a:lnTo>
                    <a:pt x="39909" y="197612"/>
                  </a:lnTo>
                  <a:lnTo>
                    <a:pt x="34829" y="159766"/>
                  </a:lnTo>
                  <a:lnTo>
                    <a:pt x="35591" y="146939"/>
                  </a:lnTo>
                  <a:lnTo>
                    <a:pt x="50831" y="99822"/>
                  </a:lnTo>
                  <a:lnTo>
                    <a:pt x="82200" y="62865"/>
                  </a:lnTo>
                  <a:lnTo>
                    <a:pt x="125380" y="40005"/>
                  </a:lnTo>
                  <a:lnTo>
                    <a:pt x="163226" y="34925"/>
                  </a:lnTo>
                  <a:lnTo>
                    <a:pt x="261500" y="34925"/>
                  </a:lnTo>
                  <a:lnTo>
                    <a:pt x="251745" y="27559"/>
                  </a:lnTo>
                  <a:lnTo>
                    <a:pt x="209454" y="7239"/>
                  </a:lnTo>
                  <a:lnTo>
                    <a:pt x="177958" y="889"/>
                  </a:lnTo>
                  <a:lnTo>
                    <a:pt x="161448" y="0"/>
                  </a:lnTo>
                  <a:close/>
                </a:path>
                <a:path w="323214" h="323214">
                  <a:moveTo>
                    <a:pt x="261500" y="34925"/>
                  </a:moveTo>
                  <a:lnTo>
                    <a:pt x="163226" y="34925"/>
                  </a:lnTo>
                  <a:lnTo>
                    <a:pt x="176053" y="35687"/>
                  </a:lnTo>
                  <a:lnTo>
                    <a:pt x="188880" y="37846"/>
                  </a:lnTo>
                  <a:lnTo>
                    <a:pt x="233584" y="57404"/>
                  </a:lnTo>
                  <a:lnTo>
                    <a:pt x="267239" y="92075"/>
                  </a:lnTo>
                  <a:lnTo>
                    <a:pt x="285908" y="137795"/>
                  </a:lnTo>
                  <a:lnTo>
                    <a:pt x="288067" y="163322"/>
                  </a:lnTo>
                  <a:lnTo>
                    <a:pt x="287305" y="176149"/>
                  </a:lnTo>
                  <a:lnTo>
                    <a:pt x="272065" y="223393"/>
                  </a:lnTo>
                  <a:lnTo>
                    <a:pt x="240569" y="260477"/>
                  </a:lnTo>
                  <a:lnTo>
                    <a:pt x="197516" y="283083"/>
                  </a:lnTo>
                  <a:lnTo>
                    <a:pt x="159670" y="288163"/>
                  </a:lnTo>
                  <a:lnTo>
                    <a:pt x="261598" y="288163"/>
                  </a:lnTo>
                  <a:lnTo>
                    <a:pt x="295306" y="251841"/>
                  </a:lnTo>
                  <a:lnTo>
                    <a:pt x="315753" y="209550"/>
                  </a:lnTo>
                  <a:lnTo>
                    <a:pt x="322896" y="163322"/>
                  </a:lnTo>
                  <a:lnTo>
                    <a:pt x="322896" y="159766"/>
                  </a:lnTo>
                  <a:lnTo>
                    <a:pt x="315753" y="113538"/>
                  </a:lnTo>
                  <a:lnTo>
                    <a:pt x="295306" y="71247"/>
                  </a:lnTo>
                  <a:lnTo>
                    <a:pt x="264191" y="36957"/>
                  </a:lnTo>
                  <a:lnTo>
                    <a:pt x="261500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32805" y="4226178"/>
            <a:ext cx="1416050" cy="7588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565"/>
              </a:spcBef>
            </a:pPr>
            <a:r>
              <a:rPr sz="2600" spc="-20" dirty="0">
                <a:latin typeface="Franklin Gothic Medium"/>
                <a:cs typeface="Franklin Gothic Medium"/>
              </a:rPr>
              <a:t>Focused </a:t>
            </a:r>
            <a:r>
              <a:rPr sz="2600" spc="-15" dirty="0">
                <a:latin typeface="Franklin Gothic Medium"/>
                <a:cs typeface="Franklin Gothic Medium"/>
              </a:rPr>
              <a:t> </a:t>
            </a:r>
            <a:r>
              <a:rPr sz="2600" dirty="0">
                <a:latin typeface="Franklin Gothic Medium"/>
                <a:cs typeface="Franklin Gothic Medium"/>
              </a:rPr>
              <a:t>M</a:t>
            </a:r>
            <a:r>
              <a:rPr sz="2600" spc="-25" dirty="0">
                <a:latin typeface="Franklin Gothic Medium"/>
                <a:cs typeface="Franklin Gothic Medium"/>
              </a:rPr>
              <a:t>a</a:t>
            </a:r>
            <a:r>
              <a:rPr sz="2600" spc="-45" dirty="0">
                <a:latin typeface="Franklin Gothic Medium"/>
                <a:cs typeface="Franklin Gothic Medium"/>
              </a:rPr>
              <a:t>r</a:t>
            </a:r>
            <a:r>
              <a:rPr sz="2600" spc="-140" dirty="0">
                <a:latin typeface="Franklin Gothic Medium"/>
                <a:cs typeface="Franklin Gothic Medium"/>
              </a:rPr>
              <a:t>k</a:t>
            </a:r>
            <a:r>
              <a:rPr sz="2600" spc="-45" dirty="0">
                <a:latin typeface="Franklin Gothic Medium"/>
                <a:cs typeface="Franklin Gothic Medium"/>
              </a:rPr>
              <a:t>e</a:t>
            </a:r>
            <a:r>
              <a:rPr sz="2600" spc="-25" dirty="0">
                <a:latin typeface="Franklin Gothic Medium"/>
                <a:cs typeface="Franklin Gothic Medium"/>
              </a:rPr>
              <a:t>ti</a:t>
            </a:r>
            <a:r>
              <a:rPr sz="2600" spc="-40" dirty="0">
                <a:latin typeface="Franklin Gothic Medium"/>
                <a:cs typeface="Franklin Gothic Medium"/>
              </a:rPr>
              <a:t>n</a:t>
            </a:r>
            <a:r>
              <a:rPr sz="2600" spc="-75" dirty="0">
                <a:latin typeface="Franklin Gothic Medium"/>
                <a:cs typeface="Franklin Gothic Medium"/>
              </a:rPr>
              <a:t>g</a:t>
            </a:r>
            <a:endParaRPr sz="26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05828" y="3433571"/>
            <a:ext cx="445134" cy="445134"/>
            <a:chOff x="7005828" y="3433571"/>
            <a:chExt cx="445134" cy="445134"/>
          </a:xfrm>
        </p:grpSpPr>
        <p:sp>
          <p:nvSpPr>
            <p:cNvPr id="17" name="object 17"/>
            <p:cNvSpPr/>
            <p:nvPr/>
          </p:nvSpPr>
          <p:spPr>
            <a:xfrm>
              <a:off x="7005828" y="343357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503" y="0"/>
                  </a:moveTo>
                  <a:lnTo>
                    <a:pt x="177647" y="4518"/>
                  </a:lnTo>
                  <a:lnTo>
                    <a:pt x="135874" y="17478"/>
                  </a:lnTo>
                  <a:lnTo>
                    <a:pt x="98077" y="37986"/>
                  </a:lnTo>
                  <a:lnTo>
                    <a:pt x="65150" y="65150"/>
                  </a:lnTo>
                  <a:lnTo>
                    <a:pt x="37986" y="98077"/>
                  </a:lnTo>
                  <a:lnTo>
                    <a:pt x="17478" y="135874"/>
                  </a:lnTo>
                  <a:lnTo>
                    <a:pt x="4518" y="177647"/>
                  </a:lnTo>
                  <a:lnTo>
                    <a:pt x="0" y="222503"/>
                  </a:lnTo>
                  <a:lnTo>
                    <a:pt x="4518" y="267360"/>
                  </a:lnTo>
                  <a:lnTo>
                    <a:pt x="17478" y="309133"/>
                  </a:lnTo>
                  <a:lnTo>
                    <a:pt x="37986" y="346930"/>
                  </a:lnTo>
                  <a:lnTo>
                    <a:pt x="65150" y="379856"/>
                  </a:lnTo>
                  <a:lnTo>
                    <a:pt x="98077" y="407021"/>
                  </a:lnTo>
                  <a:lnTo>
                    <a:pt x="135874" y="427529"/>
                  </a:lnTo>
                  <a:lnTo>
                    <a:pt x="177647" y="440489"/>
                  </a:lnTo>
                  <a:lnTo>
                    <a:pt x="222503" y="445007"/>
                  </a:lnTo>
                  <a:lnTo>
                    <a:pt x="267360" y="440489"/>
                  </a:lnTo>
                  <a:lnTo>
                    <a:pt x="309133" y="427529"/>
                  </a:lnTo>
                  <a:lnTo>
                    <a:pt x="346930" y="407021"/>
                  </a:lnTo>
                  <a:lnTo>
                    <a:pt x="379857" y="379856"/>
                  </a:lnTo>
                  <a:lnTo>
                    <a:pt x="407021" y="346930"/>
                  </a:lnTo>
                  <a:lnTo>
                    <a:pt x="427529" y="309133"/>
                  </a:lnTo>
                  <a:lnTo>
                    <a:pt x="440489" y="267360"/>
                  </a:lnTo>
                  <a:lnTo>
                    <a:pt x="445007" y="222503"/>
                  </a:lnTo>
                  <a:lnTo>
                    <a:pt x="440489" y="177647"/>
                  </a:lnTo>
                  <a:lnTo>
                    <a:pt x="427529" y="135874"/>
                  </a:lnTo>
                  <a:lnTo>
                    <a:pt x="407021" y="98077"/>
                  </a:lnTo>
                  <a:lnTo>
                    <a:pt x="379857" y="65150"/>
                  </a:lnTo>
                  <a:lnTo>
                    <a:pt x="346930" y="37986"/>
                  </a:lnTo>
                  <a:lnTo>
                    <a:pt x="309133" y="17478"/>
                  </a:lnTo>
                  <a:lnTo>
                    <a:pt x="267360" y="4518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5847" y="343357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484" y="0"/>
                  </a:moveTo>
                  <a:lnTo>
                    <a:pt x="177653" y="4444"/>
                  </a:lnTo>
                  <a:lnTo>
                    <a:pt x="135870" y="17525"/>
                  </a:lnTo>
                  <a:lnTo>
                    <a:pt x="98024" y="37973"/>
                  </a:lnTo>
                  <a:lnTo>
                    <a:pt x="65131" y="65150"/>
                  </a:lnTo>
                  <a:lnTo>
                    <a:pt x="37953" y="98043"/>
                  </a:lnTo>
                  <a:lnTo>
                    <a:pt x="17506" y="135889"/>
                  </a:lnTo>
                  <a:lnTo>
                    <a:pt x="4425" y="177672"/>
                  </a:lnTo>
                  <a:lnTo>
                    <a:pt x="0" y="221614"/>
                  </a:lnTo>
                  <a:lnTo>
                    <a:pt x="0" y="223392"/>
                  </a:lnTo>
                  <a:lnTo>
                    <a:pt x="4425" y="267334"/>
                  </a:lnTo>
                  <a:lnTo>
                    <a:pt x="17506" y="309117"/>
                  </a:lnTo>
                  <a:lnTo>
                    <a:pt x="37953" y="346836"/>
                  </a:lnTo>
                  <a:lnTo>
                    <a:pt x="65131" y="379856"/>
                  </a:lnTo>
                  <a:lnTo>
                    <a:pt x="98024" y="407034"/>
                  </a:lnTo>
                  <a:lnTo>
                    <a:pt x="135870" y="427608"/>
                  </a:lnTo>
                  <a:lnTo>
                    <a:pt x="177653" y="440563"/>
                  </a:lnTo>
                  <a:lnTo>
                    <a:pt x="222484" y="445007"/>
                  </a:lnTo>
                  <a:lnTo>
                    <a:pt x="233914" y="444753"/>
                  </a:lnTo>
                  <a:lnTo>
                    <a:pt x="288651" y="434975"/>
                  </a:lnTo>
                  <a:lnTo>
                    <a:pt x="328529" y="418083"/>
                  </a:lnTo>
                  <a:lnTo>
                    <a:pt x="341772" y="410082"/>
                  </a:lnTo>
                  <a:lnTo>
                    <a:pt x="221595" y="410082"/>
                  </a:lnTo>
                  <a:lnTo>
                    <a:pt x="211943" y="409828"/>
                  </a:lnTo>
                  <a:lnTo>
                    <a:pt x="165080" y="401192"/>
                  </a:lnTo>
                  <a:lnTo>
                    <a:pt x="116185" y="377189"/>
                  </a:lnTo>
                  <a:lnTo>
                    <a:pt x="76561" y="340486"/>
                  </a:lnTo>
                  <a:lnTo>
                    <a:pt x="49002" y="294004"/>
                  </a:lnTo>
                  <a:lnTo>
                    <a:pt x="35667" y="240029"/>
                  </a:lnTo>
                  <a:lnTo>
                    <a:pt x="34905" y="221614"/>
                  </a:lnTo>
                  <a:lnTo>
                    <a:pt x="35112" y="213740"/>
                  </a:lnTo>
                  <a:lnTo>
                    <a:pt x="43795" y="165100"/>
                  </a:lnTo>
                  <a:lnTo>
                    <a:pt x="67798" y="116204"/>
                  </a:lnTo>
                  <a:lnTo>
                    <a:pt x="104501" y="76580"/>
                  </a:lnTo>
                  <a:lnTo>
                    <a:pt x="150983" y="49022"/>
                  </a:lnTo>
                  <a:lnTo>
                    <a:pt x="204958" y="35687"/>
                  </a:lnTo>
                  <a:lnTo>
                    <a:pt x="223373" y="34925"/>
                  </a:lnTo>
                  <a:lnTo>
                    <a:pt x="341829" y="34925"/>
                  </a:lnTo>
                  <a:lnTo>
                    <a:pt x="328529" y="26797"/>
                  </a:lnTo>
                  <a:lnTo>
                    <a:pt x="288651" y="10032"/>
                  </a:lnTo>
                  <a:lnTo>
                    <a:pt x="245217" y="1142"/>
                  </a:lnTo>
                  <a:lnTo>
                    <a:pt x="233914" y="253"/>
                  </a:lnTo>
                  <a:lnTo>
                    <a:pt x="222484" y="0"/>
                  </a:lnTo>
                  <a:close/>
                </a:path>
                <a:path w="445134" h="445135">
                  <a:moveTo>
                    <a:pt x="341829" y="34925"/>
                  </a:moveTo>
                  <a:lnTo>
                    <a:pt x="223373" y="34925"/>
                  </a:lnTo>
                  <a:lnTo>
                    <a:pt x="233025" y="35178"/>
                  </a:lnTo>
                  <a:lnTo>
                    <a:pt x="242677" y="35940"/>
                  </a:lnTo>
                  <a:lnTo>
                    <a:pt x="297160" y="50291"/>
                  </a:lnTo>
                  <a:lnTo>
                    <a:pt x="343134" y="78739"/>
                  </a:lnTo>
                  <a:lnTo>
                    <a:pt x="378948" y="118999"/>
                  </a:lnTo>
                  <a:lnTo>
                    <a:pt x="402189" y="168401"/>
                  </a:lnTo>
                  <a:lnTo>
                    <a:pt x="409936" y="213740"/>
                  </a:lnTo>
                  <a:lnTo>
                    <a:pt x="410063" y="223392"/>
                  </a:lnTo>
                  <a:lnTo>
                    <a:pt x="409856" y="231266"/>
                  </a:lnTo>
                  <a:lnTo>
                    <a:pt x="401173" y="279907"/>
                  </a:lnTo>
                  <a:lnTo>
                    <a:pt x="377170" y="328675"/>
                  </a:lnTo>
                  <a:lnTo>
                    <a:pt x="340467" y="368426"/>
                  </a:lnTo>
                  <a:lnTo>
                    <a:pt x="293985" y="395985"/>
                  </a:lnTo>
                  <a:lnTo>
                    <a:pt x="239883" y="409320"/>
                  </a:lnTo>
                  <a:lnTo>
                    <a:pt x="221595" y="410082"/>
                  </a:lnTo>
                  <a:lnTo>
                    <a:pt x="341772" y="410082"/>
                  </a:lnTo>
                  <a:lnTo>
                    <a:pt x="379837" y="379856"/>
                  </a:lnTo>
                  <a:lnTo>
                    <a:pt x="407015" y="346836"/>
                  </a:lnTo>
                  <a:lnTo>
                    <a:pt x="427589" y="309117"/>
                  </a:lnTo>
                  <a:lnTo>
                    <a:pt x="440543" y="267334"/>
                  </a:lnTo>
                  <a:lnTo>
                    <a:pt x="444968" y="223392"/>
                  </a:lnTo>
                  <a:lnTo>
                    <a:pt x="444968" y="221614"/>
                  </a:lnTo>
                  <a:lnTo>
                    <a:pt x="440416" y="177672"/>
                  </a:lnTo>
                  <a:lnTo>
                    <a:pt x="427462" y="135889"/>
                  </a:lnTo>
                  <a:lnTo>
                    <a:pt x="407015" y="98043"/>
                  </a:lnTo>
                  <a:lnTo>
                    <a:pt x="379837" y="65150"/>
                  </a:lnTo>
                  <a:lnTo>
                    <a:pt x="346817" y="37973"/>
                  </a:lnTo>
                  <a:lnTo>
                    <a:pt x="34182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53376" y="3578428"/>
            <a:ext cx="1698625" cy="10953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60"/>
              </a:spcBef>
            </a:pPr>
            <a:r>
              <a:rPr sz="2600" spc="-35" dirty="0">
                <a:latin typeface="Franklin Gothic Medium"/>
                <a:cs typeface="Franklin Gothic Medium"/>
              </a:rPr>
              <a:t>Higher </a:t>
            </a:r>
            <a:r>
              <a:rPr sz="2600" spc="-25" dirty="0">
                <a:latin typeface="Franklin Gothic Medium"/>
                <a:cs typeface="Franklin Gothic Medium"/>
              </a:rPr>
              <a:t>Lead </a:t>
            </a:r>
            <a:r>
              <a:rPr sz="2600" spc="-635" dirty="0">
                <a:latin typeface="Franklin Gothic Medium"/>
                <a:cs typeface="Franklin Gothic Medium"/>
              </a:rPr>
              <a:t> </a:t>
            </a:r>
            <a:r>
              <a:rPr sz="2600" spc="-20" dirty="0">
                <a:latin typeface="Franklin Gothic Medium"/>
                <a:cs typeface="Franklin Gothic Medium"/>
              </a:rPr>
              <a:t>Conversion </a:t>
            </a:r>
            <a:r>
              <a:rPr sz="2600" spc="-15" dirty="0">
                <a:latin typeface="Franklin Gothic Medium"/>
                <a:cs typeface="Franklin Gothic Medium"/>
              </a:rPr>
              <a:t> </a:t>
            </a:r>
            <a:r>
              <a:rPr sz="2600" spc="-60" dirty="0">
                <a:latin typeface="Franklin Gothic Medium"/>
                <a:cs typeface="Franklin Gothic Medium"/>
              </a:rPr>
              <a:t>Rate</a:t>
            </a:r>
            <a:endParaRPr sz="2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80" y="1600200"/>
            <a:ext cx="10466831" cy="47853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19200" y="685800"/>
            <a:ext cx="9309735" cy="626745"/>
            <a:chOff x="1703577" y="773048"/>
            <a:chExt cx="9309735" cy="6267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780287"/>
              <a:ext cx="9303258" cy="6195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577" y="773048"/>
              <a:ext cx="9276334" cy="591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5" y="2971241"/>
            <a:ext cx="5033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solidFill>
                  <a:schemeClr val="tx1"/>
                </a:solidFill>
              </a:rPr>
              <a:t>INFERENCES</a:t>
            </a:r>
            <a:endParaRPr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407033"/>
            <a:ext cx="11202035" cy="49083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6240" marR="5080" indent="-384175">
              <a:lnSpc>
                <a:spcPts val="3140"/>
              </a:lnSpc>
              <a:spcBef>
                <a:spcPts val="395"/>
              </a:spcBef>
              <a:buChar char="■"/>
              <a:tabLst>
                <a:tab pos="396240" algn="l"/>
                <a:tab pos="396875" algn="l"/>
              </a:tabLst>
            </a:pP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Three</a:t>
            </a:r>
            <a:r>
              <a:rPr sz="2800" spc="1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variables</a:t>
            </a:r>
            <a:r>
              <a:rPr sz="2800" spc="1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which</a:t>
            </a:r>
            <a:r>
              <a:rPr sz="2800" spc="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contribute</a:t>
            </a:r>
            <a:r>
              <a:rPr sz="2800" spc="1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most</a:t>
            </a:r>
            <a:r>
              <a:rPr sz="2800" spc="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towards</a:t>
            </a:r>
            <a:r>
              <a:rPr sz="2800" spc="1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800" spc="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</a:t>
            </a:r>
            <a:r>
              <a:rPr sz="2800" spc="1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800" spc="1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spc="1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 </a:t>
            </a:r>
            <a:r>
              <a:rPr sz="2800" spc="-6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2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decreasing</a:t>
            </a:r>
            <a:r>
              <a:rPr sz="2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order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impact</a:t>
            </a:r>
            <a:r>
              <a:rPr sz="2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 smtClean="0">
                <a:solidFill>
                  <a:srgbClr val="181B0D"/>
                </a:solidFill>
                <a:latin typeface="Franklin Gothic Medium"/>
                <a:cs typeface="Franklin Gothic Medium"/>
              </a:rPr>
              <a:t>are:</a:t>
            </a:r>
            <a:endParaRPr lang="en-IN" sz="2800" dirty="0">
              <a:latin typeface="Franklin Gothic Medium"/>
              <a:cs typeface="Franklin Gothic Medium"/>
            </a:endParaRPr>
          </a:p>
          <a:p>
            <a:pPr marL="12065" marR="5080">
              <a:lnSpc>
                <a:spcPts val="3140"/>
              </a:lnSpc>
              <a:spcBef>
                <a:spcPts val="395"/>
              </a:spcBef>
              <a:tabLst>
                <a:tab pos="396240" algn="l"/>
                <a:tab pos="396875" algn="l"/>
              </a:tabLst>
            </a:pPr>
            <a:r>
              <a:rPr lang="en-IN" sz="2800" b="1" i="1" spc="-515" dirty="0">
                <a:solidFill>
                  <a:srgbClr val="181B0D"/>
                </a:solidFill>
                <a:latin typeface="Franklin Gothic Medium"/>
                <a:cs typeface="Arial"/>
              </a:rPr>
              <a:t>	</a:t>
            </a:r>
            <a:r>
              <a:rPr lang="en-IN" sz="2800" b="1" i="1" spc="-515" dirty="0" smtClean="0">
                <a:solidFill>
                  <a:srgbClr val="181B0D"/>
                </a:solidFill>
                <a:latin typeface="Franklin Gothic Medium"/>
                <a:cs typeface="Arial"/>
              </a:rPr>
              <a:t>		*     </a:t>
            </a:r>
            <a:r>
              <a:rPr sz="2800" b="1" i="1" spc="-515" dirty="0" err="1" smtClean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i="1" spc="-25" dirty="0" err="1" smtClean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i="1" spc="-300" dirty="0" err="1" smtClean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i="1" spc="-290" dirty="0" err="1" smtClean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800" b="1" i="1" spc="-150" dirty="0" err="1" smtClean="0">
                <a:solidFill>
                  <a:srgbClr val="181B0D"/>
                </a:solidFill>
                <a:latin typeface="Arial"/>
                <a:cs typeface="Arial"/>
              </a:rPr>
              <a:t>_</a:t>
            </a:r>
            <a:r>
              <a:rPr sz="2800" b="1" i="1" spc="-300" dirty="0" err="1" smtClean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2800" b="1" i="1" spc="-270" dirty="0" err="1" smtClean="0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sz="2800" b="1" i="1" spc="-295" dirty="0" err="1" smtClean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800" b="1" i="1" spc="-75" dirty="0" err="1" smtClean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i="1" spc="-150" dirty="0" smtClean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i="1" spc="-16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i="1" spc="-210" dirty="0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sz="2800" b="1" i="1" spc="-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i="1" spc="-290" dirty="0" smtClean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i="1" spc="-70" dirty="0" smtClean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800" b="1" i="1" spc="-160" dirty="0" smtClean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800" b="1" i="1" spc="-265" dirty="0" smtClean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endParaRPr sz="2800" dirty="0" smtClean="0">
              <a:latin typeface="Arial"/>
              <a:cs typeface="Arial"/>
            </a:endParaRPr>
          </a:p>
          <a:p>
            <a:pPr marL="926465" lvl="1">
              <a:lnSpc>
                <a:spcPct val="100000"/>
              </a:lnSpc>
              <a:spcBef>
                <a:spcPts val="1010"/>
              </a:spcBef>
              <a:tabLst>
                <a:tab pos="1284605" algn="l"/>
              </a:tabLst>
            </a:pPr>
            <a:r>
              <a:rPr lang="en-IN" sz="2800" b="1" spc="-515" dirty="0" smtClean="0">
                <a:solidFill>
                  <a:srgbClr val="181B0D"/>
                </a:solidFill>
                <a:latin typeface="Arial"/>
                <a:cs typeface="Arial"/>
              </a:rPr>
              <a:t> *     </a:t>
            </a:r>
            <a:r>
              <a:rPr sz="2800" b="1" spc="-515" dirty="0" err="1" smtClean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55" dirty="0" err="1" smtClean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325" dirty="0" err="1" smtClean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245" dirty="0" err="1" smtClean="0">
                <a:solidFill>
                  <a:srgbClr val="181B0D"/>
                </a:solidFill>
                <a:latin typeface="Arial"/>
                <a:cs typeface="Arial"/>
              </a:rPr>
              <a:t>s_</a:t>
            </a:r>
            <a:r>
              <a:rPr sz="2800" b="1" spc="-335" dirty="0" err="1" smtClean="0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sz="2800" b="1" spc="-190" dirty="0" err="1" smtClean="0">
                <a:solidFill>
                  <a:srgbClr val="181B0D"/>
                </a:solidFill>
                <a:latin typeface="Arial"/>
                <a:cs typeface="Arial"/>
              </a:rPr>
              <a:t>losed</a:t>
            </a:r>
            <a:r>
              <a:rPr sz="2800" b="1" spc="-150" dirty="0" smtClean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335" dirty="0" smtClean="0">
                <a:solidFill>
                  <a:srgbClr val="181B0D"/>
                </a:solidFill>
                <a:latin typeface="Arial"/>
                <a:cs typeface="Arial"/>
              </a:rPr>
              <a:t>b</a:t>
            </a:r>
            <a:r>
              <a:rPr sz="2800" b="1" spc="-285" dirty="0" smtClean="0">
                <a:solidFill>
                  <a:srgbClr val="181B0D"/>
                </a:solidFill>
                <a:latin typeface="Arial"/>
                <a:cs typeface="Arial"/>
              </a:rPr>
              <a:t>y</a:t>
            </a:r>
            <a:r>
              <a:rPr sz="2800" b="1" spc="-125" dirty="0" smtClean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04" dirty="0" err="1" smtClean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235" dirty="0" err="1" smtClean="0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sz="2800" b="1" spc="-160" dirty="0" err="1" smtClean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130" dirty="0" err="1" smtClean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800" b="1" spc="-215" dirty="0" err="1" smtClean="0">
                <a:solidFill>
                  <a:srgbClr val="181B0D"/>
                </a:solidFill>
                <a:latin typeface="Arial"/>
                <a:cs typeface="Arial"/>
              </a:rPr>
              <a:t>z</a:t>
            </a:r>
            <a:r>
              <a:rPr sz="2800" b="1" spc="-229" dirty="0" err="1" smtClean="0">
                <a:solidFill>
                  <a:srgbClr val="181B0D"/>
                </a:solidFill>
                <a:latin typeface="Arial"/>
                <a:cs typeface="Arial"/>
              </a:rPr>
              <a:t>z</a:t>
            </a:r>
            <a:r>
              <a:rPr sz="2800" b="1" spc="-220" dirty="0" err="1" smtClean="0">
                <a:solidFill>
                  <a:srgbClr val="181B0D"/>
                </a:solidFill>
                <a:latin typeface="Arial"/>
                <a:cs typeface="Arial"/>
              </a:rPr>
              <a:t>on</a:t>
            </a:r>
            <a:endParaRPr lang="en-IN" sz="2800" dirty="0">
              <a:latin typeface="Arial"/>
              <a:cs typeface="Arial"/>
            </a:endParaRPr>
          </a:p>
          <a:p>
            <a:pPr marL="926465" lvl="1">
              <a:lnSpc>
                <a:spcPct val="100000"/>
              </a:lnSpc>
              <a:spcBef>
                <a:spcPts val="1010"/>
              </a:spcBef>
              <a:tabLst>
                <a:tab pos="1284605" algn="l"/>
              </a:tabLst>
            </a:pPr>
            <a:r>
              <a:rPr lang="en-IN" sz="2800" b="1" spc="-515" dirty="0" smtClean="0">
                <a:solidFill>
                  <a:srgbClr val="181B0D"/>
                </a:solidFill>
                <a:latin typeface="Arial"/>
                <a:cs typeface="Arial"/>
              </a:rPr>
              <a:t> *    </a:t>
            </a:r>
            <a:r>
              <a:rPr sz="2800" b="1" spc="-515" dirty="0" err="1" smtClean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55" dirty="0" err="1" smtClean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325" dirty="0" err="1" smtClean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204" dirty="0" err="1" smtClean="0">
                <a:solidFill>
                  <a:srgbClr val="181B0D"/>
                </a:solidFill>
                <a:latin typeface="Arial"/>
                <a:cs typeface="Arial"/>
              </a:rPr>
              <a:t>s_</a:t>
            </a:r>
            <a:r>
              <a:rPr sz="2800" b="1" spc="-360" dirty="0" err="1" smtClean="0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sz="2800" b="1" spc="-140" dirty="0" err="1" smtClean="0">
                <a:solidFill>
                  <a:srgbClr val="181B0D"/>
                </a:solidFill>
                <a:latin typeface="Arial"/>
                <a:cs typeface="Arial"/>
              </a:rPr>
              <a:t>il</a:t>
            </a:r>
            <a:r>
              <a:rPr sz="2800" b="1" spc="-135" dirty="0" err="1" smtClean="0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sz="2800" b="1" spc="-140" dirty="0" smtClean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125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315" dirty="0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sz="2800" b="1" spc="-155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30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7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181B0D"/>
                </a:solidFill>
                <a:latin typeface="Arial"/>
                <a:cs typeface="Arial"/>
              </a:rPr>
              <a:t>f</a:t>
            </a:r>
            <a:r>
              <a:rPr sz="2800" b="1" spc="-9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30" dirty="0">
                <a:solidFill>
                  <a:srgbClr val="181B0D"/>
                </a:solidFill>
                <a:latin typeface="Arial"/>
                <a:cs typeface="Arial"/>
              </a:rPr>
              <a:t>er</a:t>
            </a:r>
            <a:r>
              <a:rPr sz="2800" b="1" spc="-135" dirty="0">
                <a:solidFill>
                  <a:srgbClr val="181B0D"/>
                </a:solidFill>
                <a:latin typeface="Arial"/>
                <a:cs typeface="Arial"/>
              </a:rPr>
              <a:t> r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40" dirty="0">
                <a:solidFill>
                  <a:srgbClr val="181B0D"/>
                </a:solidFill>
                <a:latin typeface="Arial"/>
                <a:cs typeface="Arial"/>
              </a:rPr>
              <a:t>adi</a:t>
            </a:r>
            <a:r>
              <a:rPr sz="2800" b="1" spc="-165" dirty="0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sz="2800" b="1" spc="-335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90" dirty="0">
                <a:solidFill>
                  <a:srgbClr val="181B0D"/>
                </a:solidFill>
                <a:latin typeface="Arial"/>
                <a:cs typeface="Arial"/>
              </a:rPr>
              <a:t>m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140" dirty="0">
                <a:solidFill>
                  <a:srgbClr val="181B0D"/>
                </a:solidFill>
                <a:latin typeface="Arial"/>
                <a:cs typeface="Arial"/>
              </a:rPr>
              <a:t>il</a:t>
            </a:r>
            <a:endParaRPr sz="2800" dirty="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10"/>
              </a:spcBef>
              <a:buChar char="■"/>
              <a:tabLst>
                <a:tab pos="396240" algn="l"/>
                <a:tab pos="396875" algn="l"/>
              </a:tabLst>
            </a:pP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sz="28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dummy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features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created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sz="28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categorical</a:t>
            </a:r>
            <a:r>
              <a:rPr sz="2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variable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Tags.</a:t>
            </a:r>
            <a:endParaRPr sz="2800" dirty="0">
              <a:latin typeface="Franklin Gothic Medium"/>
              <a:cs typeface="Franklin Gothic Medium"/>
            </a:endParaRPr>
          </a:p>
          <a:p>
            <a:pPr marL="396240" marR="5715" indent="-384175">
              <a:lnSpc>
                <a:spcPts val="3140"/>
              </a:lnSpc>
              <a:spcBef>
                <a:spcPts val="1295"/>
              </a:spcBef>
              <a:buChar char="■"/>
              <a:tabLst>
                <a:tab pos="396240" algn="l"/>
                <a:tab pos="396875" algn="l"/>
                <a:tab pos="1018540" algn="l"/>
                <a:tab pos="2073275" algn="l"/>
                <a:tab pos="3865879" algn="l"/>
                <a:tab pos="5518785" algn="l"/>
                <a:tab pos="6951345" algn="l"/>
                <a:tab pos="7704455" algn="l"/>
                <a:tab pos="9527540" algn="l"/>
                <a:tab pos="10085070" algn="l"/>
                <a:tab pos="10539730" algn="l"/>
              </a:tabLst>
            </a:pPr>
            <a:r>
              <a:rPr sz="2800" spc="-1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sz="2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three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b="1" spc="-245" dirty="0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ontri</a:t>
            </a:r>
            <a:r>
              <a:rPr sz="2800" b="1" spc="-215" dirty="0">
                <a:solidFill>
                  <a:srgbClr val="181B0D"/>
                </a:solidFill>
                <a:latin typeface="Arial"/>
                <a:cs typeface="Arial"/>
              </a:rPr>
              <a:t>b</a:t>
            </a:r>
            <a:r>
              <a:rPr sz="2800" b="1" spc="-225" dirty="0">
                <a:solidFill>
                  <a:srgbClr val="181B0D"/>
                </a:solidFill>
                <a:latin typeface="Arial"/>
                <a:cs typeface="Arial"/>
              </a:rPr>
              <a:t>u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sz="2800" b="1" spc="-229" dirty="0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ositi</a:t>
            </a:r>
            <a:r>
              <a:rPr sz="2800" b="1" spc="-280" dirty="0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sz="2800" b="1" spc="-210" dirty="0">
                <a:solidFill>
                  <a:srgbClr val="181B0D"/>
                </a:solidFill>
                <a:latin typeface="Arial"/>
                <a:cs typeface="Arial"/>
              </a:rPr>
              <a:t>ely</a:t>
            </a:r>
            <a:r>
              <a:rPr sz="2800" b="1" dirty="0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sz="2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</a:t>
            </a:r>
            <a:r>
              <a:rPr sz="28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</a:t>
            </a:r>
            <a:r>
              <a:rPr sz="28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</a:t>
            </a:r>
            <a:r>
              <a:rPr sz="2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</a:t>
            </a:r>
            <a:r>
              <a:rPr sz="28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</a:t>
            </a:r>
            <a:r>
              <a:rPr sz="2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ob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ab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sz="2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</a:t>
            </a:r>
            <a:r>
              <a:rPr sz="2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sz="28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  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</a:t>
            </a:r>
            <a:endParaRPr sz="2800" dirty="0">
              <a:latin typeface="Franklin Gothic Medium"/>
              <a:cs typeface="Franklin Gothic Medium"/>
            </a:endParaRPr>
          </a:p>
          <a:p>
            <a:pPr marL="396240" marR="7620" indent="-384175">
              <a:lnSpc>
                <a:spcPts val="3150"/>
              </a:lnSpc>
              <a:spcBef>
                <a:spcPts val="1230"/>
              </a:spcBef>
              <a:buChar char="■"/>
              <a:tabLst>
                <a:tab pos="396240" algn="l"/>
                <a:tab pos="396875" algn="l"/>
              </a:tabLst>
            </a:pP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sz="28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results</a:t>
            </a:r>
            <a:r>
              <a:rPr sz="2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indicate</a:t>
            </a:r>
            <a:r>
              <a:rPr sz="28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8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should</a:t>
            </a:r>
            <a:r>
              <a:rPr sz="28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800" b="1" spc="-225" dirty="0">
                <a:solidFill>
                  <a:srgbClr val="181B0D"/>
                </a:solidFill>
                <a:latin typeface="Arial"/>
                <a:cs typeface="Arial"/>
              </a:rPr>
              <a:t>focus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b="1" spc="-7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sz="2800" b="1" spc="-9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181B0D"/>
                </a:solidFill>
                <a:latin typeface="Arial"/>
                <a:cs typeface="Arial"/>
              </a:rPr>
              <a:t>leads </a:t>
            </a:r>
            <a:r>
              <a:rPr sz="2800" b="1" spc="-7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sz="2800" b="1" spc="-114" dirty="0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95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80" dirty="0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se</a:t>
            </a:r>
            <a:r>
              <a:rPr sz="2800" b="1" spc="-15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ee</a:t>
            </a:r>
            <a:r>
              <a:rPr sz="2800" b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sz="2800" b="1" spc="-55" dirty="0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sz="2800" b="1" spc="-325" dirty="0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sz="2800" b="1" spc="-250" dirty="0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sz="28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800" dirty="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43200" y="533400"/>
            <a:ext cx="5692775" cy="617855"/>
            <a:chOff x="3513201" y="782193"/>
            <a:chExt cx="5692775" cy="617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40" y="789432"/>
              <a:ext cx="5685282" cy="610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3201" y="782193"/>
              <a:ext cx="5658231" cy="582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5" y="592023"/>
            <a:ext cx="10437495" cy="59690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34340">
              <a:lnSpc>
                <a:spcPct val="93900"/>
              </a:lnSpc>
              <a:spcBef>
                <a:spcPts val="275"/>
              </a:spcBef>
            </a:pPr>
            <a:r>
              <a:rPr sz="2400" b="1" spc="-130" dirty="0">
                <a:solidFill>
                  <a:srgbClr val="181B0D"/>
                </a:solidFill>
                <a:latin typeface="Arial"/>
                <a:cs typeface="Arial"/>
              </a:rPr>
              <a:t>Situation</a:t>
            </a:r>
            <a:r>
              <a:rPr sz="24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181B0D"/>
                </a:solidFill>
                <a:latin typeface="Arial"/>
                <a:cs typeface="Arial"/>
              </a:rPr>
              <a:t>1:</a:t>
            </a:r>
            <a:r>
              <a:rPr sz="24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interns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2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months.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aggressive.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4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potential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converted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hence,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calls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much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people</a:t>
            </a:r>
            <a:r>
              <a:rPr sz="2400" spc="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possible.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160" dirty="0">
                <a:solidFill>
                  <a:srgbClr val="181B0D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𝑺𝒆𝒏𝒔𝒊𝒕𝒊𝒗𝒊𝒕𝒚</a:t>
            </a:r>
            <a:r>
              <a:rPr sz="2400" spc="5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=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7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+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𝑭𝒂𝒍𝒔𝒆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96240" marR="709295" indent="-384175">
              <a:lnSpc>
                <a:spcPct val="93800"/>
              </a:lnSpc>
              <a:spcBef>
                <a:spcPts val="121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defined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as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conversions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predicted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total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conversions.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saw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earlier,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sensitivity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decreases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threshold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increases.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42735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implies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400" spc="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likely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convert.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time,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overestimate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misclassify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4200"/>
              </a:lnSpc>
              <a:spcBef>
                <a:spcPts val="117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extra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man-power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months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aggressive,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good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strategy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sz="2400" b="1" spc="-12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181B0D"/>
                </a:solidFill>
                <a:latin typeface="Arial"/>
                <a:cs typeface="Arial"/>
              </a:rPr>
              <a:t>sensitivity</a:t>
            </a:r>
            <a:r>
              <a:rPr sz="2400" spc="-1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achieve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sensitivity, </a:t>
            </a: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b="1" spc="-180" dirty="0">
                <a:solidFill>
                  <a:srgbClr val="181B0D"/>
                </a:solidFill>
                <a:latin typeface="Arial"/>
                <a:cs typeface="Arial"/>
              </a:rPr>
              <a:t>choose</a:t>
            </a:r>
            <a:r>
              <a:rPr sz="2400" b="1" spc="-14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400" b="1" spc="-195" dirty="0">
                <a:solidFill>
                  <a:srgbClr val="181B0D"/>
                </a:solidFill>
                <a:latin typeface="Arial"/>
                <a:cs typeface="Arial"/>
              </a:rPr>
              <a:t>low</a:t>
            </a:r>
            <a:r>
              <a:rPr sz="24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181B0D"/>
                </a:solidFill>
                <a:latin typeface="Arial"/>
                <a:cs typeface="Arial"/>
              </a:rPr>
              <a:t>threshold</a:t>
            </a:r>
            <a:r>
              <a:rPr sz="2400" b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181B0D"/>
                </a:solidFill>
                <a:latin typeface="Arial"/>
                <a:cs typeface="Arial"/>
              </a:rPr>
              <a:t>value</a:t>
            </a:r>
            <a:r>
              <a:rPr sz="24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75" y="324992"/>
            <a:ext cx="10649585" cy="64655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79070">
              <a:lnSpc>
                <a:spcPct val="93800"/>
              </a:lnSpc>
              <a:spcBef>
                <a:spcPts val="275"/>
              </a:spcBef>
            </a:pPr>
            <a:r>
              <a:rPr sz="2400" b="1" spc="-135" dirty="0">
                <a:solidFill>
                  <a:srgbClr val="181B0D"/>
                </a:solidFill>
                <a:latin typeface="Arial"/>
                <a:cs typeface="Arial"/>
              </a:rPr>
              <a:t>Situation</a:t>
            </a:r>
            <a:r>
              <a:rPr sz="2400" b="1" spc="-12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181B0D"/>
                </a:solidFill>
                <a:latin typeface="Arial"/>
                <a:cs typeface="Arial"/>
              </a:rPr>
              <a:t>2:</a:t>
            </a:r>
            <a:r>
              <a:rPr sz="24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times,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reaches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target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quarter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before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deadline.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sales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team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focus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on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new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work.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during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time,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company’s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aim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calls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unless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it’s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extremely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necessary.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160" dirty="0">
                <a:solidFill>
                  <a:srgbClr val="181B0D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𝑺𝒑𝒆𝒄𝒊𝒇𝒊𝒄𝒊𝒕𝒚</a:t>
            </a:r>
            <a:r>
              <a:rPr sz="2400" spc="10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=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5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sz="2400" spc="50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sz="2400" spc="4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+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𝑭𝒂𝒍𝒔𝒆</a:t>
            </a:r>
            <a:r>
              <a:rPr sz="2400" spc="75" dirty="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96240" marR="346710" indent="-384175">
              <a:lnSpc>
                <a:spcPct val="93800"/>
              </a:lnSpc>
              <a:spcBef>
                <a:spcPts val="121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defined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predicted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total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non-conversions.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increases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threshold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increases.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3111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implies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our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predict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400" spc="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 </a:t>
            </a:r>
            <a:r>
              <a:rPr sz="2400" spc="-5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likely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convert.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time,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sz="2400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misclassify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conversions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non-conversions.</a:t>
            </a:r>
            <a:endParaRPr sz="2400">
              <a:latin typeface="Franklin Gothic Medium"/>
              <a:cs typeface="Franklin Gothic Medium"/>
            </a:endParaRPr>
          </a:p>
          <a:p>
            <a:pPr marL="396240" indent="-384175">
              <a:lnSpc>
                <a:spcPts val="2785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sz="24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reached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target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quarter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doesn’t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endParaRPr sz="2400">
              <a:latin typeface="Franklin Gothic Medium"/>
              <a:cs typeface="Franklin Gothic Medium"/>
            </a:endParaRPr>
          </a:p>
          <a:p>
            <a:pPr marL="396240">
              <a:lnSpc>
                <a:spcPts val="2785"/>
              </a:lnSpc>
            </a:pP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unnecessary</a:t>
            </a:r>
            <a:r>
              <a:rPr sz="2400" spc="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sz="24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calls,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good</a:t>
            </a:r>
            <a:r>
              <a:rPr sz="24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strategy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go</a:t>
            </a:r>
            <a:r>
              <a:rPr sz="24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sz="2400" b="1" spc="-140" dirty="0">
                <a:solidFill>
                  <a:srgbClr val="181B0D"/>
                </a:solidFill>
                <a:latin typeface="Arial"/>
                <a:cs typeface="Arial"/>
              </a:rPr>
              <a:t> specificity</a:t>
            </a:r>
            <a:r>
              <a:rPr sz="2400" spc="-1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marL="396240" marR="203835" indent="-384175" algn="just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875" algn="l"/>
              </a:tabLst>
            </a:pP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It </a:t>
            </a:r>
            <a:r>
              <a:rPr sz="24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ensure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 </a:t>
            </a:r>
            <a:r>
              <a:rPr sz="24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phone calls are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only </a:t>
            </a:r>
            <a:r>
              <a:rPr sz="24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made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customers </a:t>
            </a:r>
            <a:r>
              <a:rPr sz="24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have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 </a:t>
            </a:r>
            <a:r>
              <a:rPr sz="24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very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 of </a:t>
            </a:r>
            <a:r>
              <a:rPr sz="24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 </a:t>
            </a:r>
            <a:r>
              <a:rPr sz="24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achieve </a:t>
            </a:r>
            <a:r>
              <a:rPr sz="24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high </a:t>
            </a:r>
            <a:r>
              <a:rPr sz="24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specificity, </a:t>
            </a:r>
            <a:r>
              <a:rPr sz="24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we </a:t>
            </a:r>
            <a:r>
              <a:rPr sz="24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 </a:t>
            </a:r>
            <a:r>
              <a:rPr sz="24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choose </a:t>
            </a:r>
            <a:r>
              <a:rPr sz="2400" b="1" spc="-65" dirty="0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sz="2400" b="1" spc="-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sz="2400" b="1" spc="-145" dirty="0">
                <a:solidFill>
                  <a:srgbClr val="181B0D"/>
                </a:solidFill>
                <a:latin typeface="Arial"/>
                <a:cs typeface="Arial"/>
              </a:rPr>
              <a:t> threshold</a:t>
            </a:r>
            <a:r>
              <a:rPr sz="2400" b="1" spc="-13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181B0D"/>
                </a:solidFill>
                <a:latin typeface="Arial"/>
                <a:cs typeface="Arial"/>
              </a:rPr>
              <a:t>value</a:t>
            </a:r>
            <a:r>
              <a:rPr sz="24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447800"/>
            <a:ext cx="9446260" cy="48983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6240" indent="-384175" algn="just">
              <a:lnSpc>
                <a:spcPct val="100000"/>
              </a:lnSpc>
              <a:spcBef>
                <a:spcPts val="580"/>
              </a:spcBef>
              <a:buChar char="■"/>
              <a:tabLst>
                <a:tab pos="396875" algn="l"/>
              </a:tabLst>
            </a:pP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</a:t>
            </a:r>
            <a:r>
              <a:rPr sz="3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referring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visualizations,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focus</a:t>
            </a:r>
            <a:r>
              <a:rPr sz="3000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endParaRPr sz="3000" dirty="0">
              <a:latin typeface="Franklin Gothic Medium"/>
              <a:cs typeface="Franklin Gothic Medium"/>
            </a:endParaRPr>
          </a:p>
          <a:p>
            <a:pPr marL="927100" marR="6985" lvl="1" indent="-384175" algn="just">
              <a:lnSpc>
                <a:spcPts val="3379"/>
              </a:lnSpc>
              <a:spcBef>
                <a:spcPts val="780"/>
              </a:spcBef>
              <a:buFont typeface="Franklin Gothic Medium"/>
              <a:buChar char="–"/>
              <a:tabLst>
                <a:tab pos="927735" algn="l"/>
              </a:tabLst>
            </a:pP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Increasing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rates</a:t>
            </a:r>
            <a:r>
              <a:rPr sz="3000" i="1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3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categories </a:t>
            </a:r>
            <a:r>
              <a:rPr sz="3000" i="1" spc="-7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generating</a:t>
            </a:r>
            <a:r>
              <a:rPr sz="3000" i="1" spc="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3000" i="1" spc="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 </a:t>
            </a:r>
            <a:r>
              <a:rPr sz="3000" i="1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endParaRPr sz="3000" dirty="0">
              <a:latin typeface="Franklin Gothic Medium"/>
              <a:cs typeface="Franklin Gothic Medium"/>
            </a:endParaRPr>
          </a:p>
          <a:p>
            <a:pPr marL="927100" marR="8255" lvl="1" indent="-384175" algn="just">
              <a:lnSpc>
                <a:spcPts val="3390"/>
              </a:lnSpc>
              <a:spcBef>
                <a:spcPts val="720"/>
              </a:spcBef>
              <a:buFont typeface="Franklin Gothic Medium"/>
              <a:buChar char="–"/>
              <a:tabLst>
                <a:tab pos="927735" algn="l"/>
              </a:tabLst>
            </a:pP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Generating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sz="3000" i="1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sz="3000" i="1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3000" i="1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categories</a:t>
            </a: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having</a:t>
            </a:r>
            <a:r>
              <a:rPr sz="3000" i="1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high </a:t>
            </a:r>
            <a:r>
              <a:rPr sz="3000" i="1" spc="-7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sz="3000" i="1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i="1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rates.</a:t>
            </a:r>
            <a:endParaRPr sz="3000" dirty="0">
              <a:latin typeface="Franklin Gothic Medium"/>
              <a:cs typeface="Franklin Gothic Medium"/>
            </a:endParaRPr>
          </a:p>
          <a:p>
            <a:pPr marL="396240" marR="7620" indent="-384175" algn="just">
              <a:lnSpc>
                <a:spcPct val="94000"/>
              </a:lnSpc>
              <a:spcBef>
                <a:spcPts val="1120"/>
              </a:spcBef>
              <a:buChar char="■"/>
              <a:tabLst>
                <a:tab pos="396875" algn="l"/>
              </a:tabLst>
            </a:pPr>
            <a:r>
              <a:rPr sz="30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Pay</a:t>
            </a:r>
            <a:r>
              <a:rPr sz="3000" spc="5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attention </a:t>
            </a:r>
            <a:r>
              <a:rPr sz="3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relative importance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features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in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sz="3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their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positive 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negative</a:t>
            </a:r>
            <a:r>
              <a:rPr sz="3000" spc="6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impact</a:t>
            </a:r>
            <a:r>
              <a:rPr sz="3000" spc="6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 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30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</a:t>
            </a:r>
            <a:r>
              <a:rPr sz="3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</a:t>
            </a:r>
            <a:endParaRPr sz="3000" dirty="0">
              <a:latin typeface="Franklin Gothic Medium"/>
              <a:cs typeface="Franklin Gothic Medium"/>
            </a:endParaRPr>
          </a:p>
          <a:p>
            <a:pPr marL="396240" marR="5080" indent="-384175" algn="just">
              <a:lnSpc>
                <a:spcPts val="3379"/>
              </a:lnSpc>
              <a:spcBef>
                <a:spcPts val="1285"/>
              </a:spcBef>
              <a:buChar char="■"/>
              <a:tabLst>
                <a:tab pos="396875" algn="l"/>
              </a:tabLst>
            </a:pPr>
            <a:r>
              <a:rPr sz="3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Based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 </a:t>
            </a:r>
            <a:r>
              <a:rPr sz="3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varying </a:t>
            </a:r>
            <a:r>
              <a:rPr sz="3000" spc="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business needs, </a:t>
            </a:r>
            <a:r>
              <a:rPr sz="3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modify </a:t>
            </a:r>
            <a:r>
              <a:rPr sz="3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 </a:t>
            </a:r>
            <a:r>
              <a:rPr sz="3000" spc="-7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threshold</a:t>
            </a:r>
            <a:r>
              <a:rPr sz="3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value</a:t>
            </a:r>
            <a:r>
              <a:rPr sz="3000" spc="-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3000" spc="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identifying</a:t>
            </a:r>
            <a:r>
              <a:rPr sz="3000" spc="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potential</a:t>
            </a:r>
            <a:r>
              <a:rPr sz="3000" spc="-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leads.</a:t>
            </a:r>
            <a:endParaRPr sz="3000" dirty="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2102" y="685800"/>
            <a:ext cx="5418455" cy="514350"/>
            <a:chOff x="3677920" y="711834"/>
            <a:chExt cx="5418455" cy="51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032" y="719340"/>
              <a:ext cx="5410962" cy="506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7920" y="711834"/>
              <a:ext cx="5384038" cy="479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981200"/>
            <a:ext cx="451548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800" spc="-65" dirty="0">
                <a:solidFill>
                  <a:schemeClr val="tx1"/>
                </a:solidFill>
              </a:rPr>
              <a:t>THANK </a:t>
            </a:r>
            <a:r>
              <a:rPr sz="8800" spc="-180" dirty="0">
                <a:solidFill>
                  <a:schemeClr val="tx1"/>
                </a:solidFill>
              </a:rPr>
              <a:t>YOU</a:t>
            </a:r>
            <a:endParaRPr sz="8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spc="-85" dirty="0">
                <a:solidFill>
                  <a:schemeClr val="tx1"/>
                </a:solidFill>
                <a:latin typeface="Franklin Gothic Medium"/>
                <a:cs typeface="Franklin Gothic Medium"/>
              </a:rPr>
              <a:t>METHODOLOGY</a:t>
            </a:r>
            <a:endParaRPr lang="en-IN" sz="8000" dirty="0">
              <a:solidFill>
                <a:schemeClr val="tx1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77334" y="2667000"/>
            <a:ext cx="9264015" cy="951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-80" dirty="0">
                <a:latin typeface="Franklin Gothic Medium"/>
                <a:cs typeface="Franklin Gothic Medium"/>
              </a:rPr>
              <a:t>To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build</a:t>
            </a:r>
            <a:r>
              <a:rPr sz="2000" spc="3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a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Logistic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Regression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model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that</a:t>
            </a:r>
            <a:r>
              <a:rPr sz="2000" spc="-10" dirty="0">
                <a:latin typeface="Franklin Gothic Medium"/>
                <a:cs typeface="Franklin Gothic Medium"/>
              </a:rPr>
              <a:t> assigns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lead</a:t>
            </a:r>
            <a:r>
              <a:rPr sz="2000" spc="3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scores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to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all</a:t>
            </a:r>
            <a:r>
              <a:rPr sz="2000" spc="2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leads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such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that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the</a:t>
            </a:r>
            <a:endParaRPr sz="2000" dirty="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000" spc="-20" dirty="0">
                <a:latin typeface="Franklin Gothic Medium"/>
                <a:cs typeface="Franklin Gothic Medium"/>
              </a:rPr>
              <a:t>customers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with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higher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lead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score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have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a</a:t>
            </a:r>
            <a:r>
              <a:rPr sz="2000" spc="35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higher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7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chance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vice</a:t>
            </a:r>
            <a:r>
              <a:rPr sz="2000" spc="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versa.</a:t>
            </a:r>
            <a:endParaRPr sz="2000" dirty="0">
              <a:latin typeface="Franklin Gothic Medium"/>
              <a:cs typeface="Franklin Gothic Medium"/>
            </a:endParaRPr>
          </a:p>
          <a:p>
            <a:pPr marL="3810" algn="ctr">
              <a:lnSpc>
                <a:spcPct val="100000"/>
              </a:lnSpc>
              <a:spcBef>
                <a:spcPts val="50"/>
              </a:spcBef>
            </a:pPr>
            <a:r>
              <a:rPr sz="2000" spc="-55" dirty="0">
                <a:latin typeface="Franklin Gothic Medium"/>
                <a:cs typeface="Franklin Gothic Medium"/>
              </a:rPr>
              <a:t>Target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Lead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6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Rate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spc="-80" dirty="0">
                <a:latin typeface="Franklin Gothic Medium"/>
                <a:cs typeface="Franklin Gothic Medium"/>
              </a:rPr>
              <a:t>≈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80%</a:t>
            </a:r>
            <a:endParaRPr sz="2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332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34740" y="2860294"/>
            <a:ext cx="2593975" cy="1085850"/>
            <a:chOff x="3634740" y="2860294"/>
            <a:chExt cx="2593975" cy="1085850"/>
          </a:xfrm>
        </p:grpSpPr>
        <p:sp>
          <p:nvSpPr>
            <p:cNvPr id="4" name="object 4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3897" y="3227578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Cleaning</a:t>
            </a:r>
            <a:endParaRPr sz="1800" dirty="0">
              <a:latin typeface="Franklin Gothic Medium"/>
              <a:cs typeface="Franklin Gothic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6459" y="2860294"/>
            <a:ext cx="2593975" cy="1085850"/>
            <a:chOff x="5966459" y="2860294"/>
            <a:chExt cx="2593975" cy="1085850"/>
          </a:xfrm>
        </p:grpSpPr>
        <p:sp>
          <p:nvSpPr>
            <p:cNvPr id="8" name="object 8"/>
            <p:cNvSpPr/>
            <p:nvPr/>
          </p:nvSpPr>
          <p:spPr>
            <a:xfrm>
              <a:off x="5966459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7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6459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49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1" y="542797"/>
                  </a:moveTo>
                  <a:lnTo>
                    <a:pt x="2051049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1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49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1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7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49" y="49275"/>
                  </a:moveTo>
                  <a:lnTo>
                    <a:pt x="2544571" y="542797"/>
                  </a:lnTo>
                  <a:lnTo>
                    <a:pt x="2569209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49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6" y="59562"/>
                  </a:lnTo>
                  <a:lnTo>
                    <a:pt x="2051049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49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25208" y="3110865"/>
            <a:ext cx="132270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112395">
              <a:lnSpc>
                <a:spcPts val="1850"/>
              </a:lnSpc>
              <a:spcBef>
                <a:spcPts val="420"/>
              </a:spcBef>
            </a:pP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Exploratory 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9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01228" y="2860294"/>
            <a:ext cx="2593975" cy="1085850"/>
            <a:chOff x="8301228" y="2860294"/>
            <a:chExt cx="2593975" cy="1085850"/>
          </a:xfrm>
        </p:grpSpPr>
        <p:sp>
          <p:nvSpPr>
            <p:cNvPr id="12" name="object 12"/>
            <p:cNvSpPr/>
            <p:nvPr/>
          </p:nvSpPr>
          <p:spPr>
            <a:xfrm>
              <a:off x="8301228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228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8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8" y="1085595"/>
                  </a:lnTo>
                  <a:lnTo>
                    <a:pt x="567563" y="542797"/>
                  </a:lnTo>
                  <a:lnTo>
                    <a:pt x="24638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44431" y="3110865"/>
            <a:ext cx="115506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332105">
              <a:lnSpc>
                <a:spcPts val="1850"/>
              </a:lnSpc>
              <a:spcBef>
                <a:spcPts val="420"/>
              </a:spcBef>
            </a:pP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epa</a:t>
            </a: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ti</a:t>
            </a:r>
            <a:r>
              <a:rPr sz="18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4767" y="2346960"/>
            <a:ext cx="7358380" cy="2109470"/>
            <a:chOff x="2334767" y="2346960"/>
            <a:chExt cx="7358380" cy="2109470"/>
          </a:xfrm>
        </p:grpSpPr>
        <p:sp>
          <p:nvSpPr>
            <p:cNvPr id="16" name="object 16"/>
            <p:cNvSpPr/>
            <p:nvPr/>
          </p:nvSpPr>
          <p:spPr>
            <a:xfrm>
              <a:off x="2436875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7" y="2346960"/>
              <a:ext cx="201168" cy="1981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70420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59" y="2346960"/>
              <a:ext cx="198120" cy="198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02123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063" y="4258055"/>
              <a:ext cx="198120" cy="1981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93579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1472" y="4258055"/>
              <a:ext cx="201168" cy="19811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03756" y="1343659"/>
            <a:ext cx="24625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0000"/>
                </a:solidFill>
              </a:rPr>
              <a:t>Importing </a:t>
            </a:r>
            <a:r>
              <a:rPr sz="1800" spc="-5" dirty="0">
                <a:solidFill>
                  <a:srgbClr val="000000"/>
                </a:solidFill>
              </a:rPr>
              <a:t>and </a:t>
            </a:r>
            <a:r>
              <a:rPr sz="1800" spc="-10" dirty="0">
                <a:solidFill>
                  <a:srgbClr val="000000"/>
                </a:solidFill>
              </a:rPr>
              <a:t>Observing 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spc="-15" dirty="0">
                <a:solidFill>
                  <a:srgbClr val="000000"/>
                </a:solidFill>
              </a:rPr>
              <a:t>the </a:t>
            </a:r>
            <a:r>
              <a:rPr sz="1800" spc="-10" dirty="0">
                <a:solidFill>
                  <a:srgbClr val="000000"/>
                </a:solidFill>
              </a:rPr>
              <a:t>past </a:t>
            </a:r>
            <a:r>
              <a:rPr sz="1800" spc="-20" dirty="0">
                <a:solidFill>
                  <a:srgbClr val="000000"/>
                </a:solidFill>
              </a:rPr>
              <a:t>data provided </a:t>
            </a:r>
            <a:r>
              <a:rPr sz="1800" spc="-45" dirty="0">
                <a:solidFill>
                  <a:srgbClr val="000000"/>
                </a:solidFill>
              </a:rPr>
              <a:t>by </a:t>
            </a:r>
            <a:r>
              <a:rPr sz="1800" spc="-434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the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spc="-40" dirty="0">
                <a:solidFill>
                  <a:srgbClr val="000000"/>
                </a:solidFill>
              </a:rPr>
              <a:t>Company</a:t>
            </a:r>
            <a:endParaRPr sz="1800"/>
          </a:p>
        </p:txBody>
      </p:sp>
      <p:sp>
        <p:nvSpPr>
          <p:cNvPr id="25" name="object 25"/>
          <p:cNvSpPr txBox="1"/>
          <p:nvPr/>
        </p:nvSpPr>
        <p:spPr>
          <a:xfrm>
            <a:off x="3537584" y="4485513"/>
            <a:ext cx="2724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Missing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value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imputation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40" dirty="0">
                <a:latin typeface="Franklin Gothic Medium"/>
                <a:cs typeface="Franklin Gothic Medium"/>
              </a:rPr>
              <a:t>Removing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duplicate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other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redundancies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8878" y="1620773"/>
            <a:ext cx="232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525" marR="5080" indent="-75946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Franklin Gothic Medium"/>
                <a:cs typeface="Franklin Gothic Medium"/>
              </a:rPr>
              <a:t>Univariate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Bivariate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9381" y="4481829"/>
            <a:ext cx="3339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Outlier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treatment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Dropping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unnecessary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columns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latin typeface="Franklin Gothic Medium"/>
                <a:cs typeface="Franklin Gothic Medium"/>
              </a:rPr>
              <a:t>Dummy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variable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creation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Feature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standardization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1138364" y="2884932"/>
            <a:ext cx="2593975" cy="1085850"/>
            <a:chOff x="3634740" y="2860294"/>
            <a:chExt cx="2593975" cy="1085850"/>
          </a:xfrm>
        </p:grpSpPr>
        <p:sp>
          <p:nvSpPr>
            <p:cNvPr id="30" name="object 4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31848" y="3033759"/>
            <a:ext cx="1398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Reading and understanding the data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9972" y="2860294"/>
            <a:ext cx="2593975" cy="1085850"/>
            <a:chOff x="1299972" y="2860294"/>
            <a:chExt cx="2593975" cy="1085850"/>
          </a:xfrm>
        </p:grpSpPr>
        <p:sp>
          <p:nvSpPr>
            <p:cNvPr id="3" name="object 3"/>
            <p:cNvSpPr/>
            <p:nvPr/>
          </p:nvSpPr>
          <p:spPr>
            <a:xfrm>
              <a:off x="1299972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59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9972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59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34870" y="3049905"/>
            <a:ext cx="983615" cy="6457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109220">
              <a:lnSpc>
                <a:spcPts val="2230"/>
              </a:lnSpc>
              <a:spcBef>
                <a:spcPts val="525"/>
              </a:spcBef>
            </a:pP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sz="22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B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uil</a:t>
            </a:r>
            <a:r>
              <a:rPr sz="2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2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ing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0" y="2860294"/>
            <a:ext cx="2593975" cy="1085850"/>
            <a:chOff x="3634740" y="2860294"/>
            <a:chExt cx="2593975" cy="1085850"/>
          </a:xfrm>
        </p:grpSpPr>
        <p:sp>
          <p:nvSpPr>
            <p:cNvPr id="7" name="object 7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28540" y="3049905"/>
            <a:ext cx="1261110" cy="6457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249554">
              <a:lnSpc>
                <a:spcPts val="2230"/>
              </a:lnSpc>
              <a:spcBef>
                <a:spcPts val="525"/>
              </a:spcBef>
            </a:pP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sz="22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2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va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lua</a:t>
            </a:r>
            <a:r>
              <a:rPr sz="2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2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ion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66459" y="2860294"/>
            <a:ext cx="2593975" cy="1085850"/>
            <a:chOff x="5966459" y="2860294"/>
            <a:chExt cx="2593975" cy="1085850"/>
          </a:xfrm>
        </p:grpSpPr>
        <p:sp>
          <p:nvSpPr>
            <p:cNvPr id="11" name="object 11"/>
            <p:cNvSpPr/>
            <p:nvPr/>
          </p:nvSpPr>
          <p:spPr>
            <a:xfrm>
              <a:off x="5966459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7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6459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49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1" y="542797"/>
                  </a:moveTo>
                  <a:lnTo>
                    <a:pt x="2051049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1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49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1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7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49" y="49275"/>
                  </a:moveTo>
                  <a:lnTo>
                    <a:pt x="2544571" y="542797"/>
                  </a:lnTo>
                  <a:lnTo>
                    <a:pt x="2569209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49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6" y="59562"/>
                  </a:lnTo>
                  <a:lnTo>
                    <a:pt x="2051049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49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70980" y="3049905"/>
            <a:ext cx="1440815" cy="6457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10820" marR="5080" indent="-198120">
              <a:lnSpc>
                <a:spcPts val="2230"/>
              </a:lnSpc>
              <a:spcBef>
                <a:spcPts val="525"/>
              </a:spcBef>
            </a:pPr>
            <a:r>
              <a:rPr sz="22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</a:t>
            </a:r>
            <a:r>
              <a:rPr sz="220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2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parison  </a:t>
            </a:r>
            <a:r>
              <a:rPr sz="2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with</a:t>
            </a:r>
            <a:r>
              <a:rPr sz="2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PCA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01228" y="2860294"/>
            <a:ext cx="2593975" cy="1085850"/>
            <a:chOff x="8301228" y="2860294"/>
            <a:chExt cx="2593975" cy="1085850"/>
          </a:xfrm>
        </p:grpSpPr>
        <p:sp>
          <p:nvSpPr>
            <p:cNvPr id="15" name="object 15"/>
            <p:cNvSpPr/>
            <p:nvPr/>
          </p:nvSpPr>
          <p:spPr>
            <a:xfrm>
              <a:off x="8301228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01228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8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8" y="1085595"/>
                  </a:lnTo>
                  <a:lnTo>
                    <a:pt x="567563" y="542797"/>
                  </a:lnTo>
                  <a:lnTo>
                    <a:pt x="24638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54210" y="2907283"/>
            <a:ext cx="1143000" cy="932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500"/>
              </a:spcBef>
            </a:pPr>
            <a:r>
              <a:rPr sz="2200" spc="-1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220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ss</a:t>
            </a:r>
            <a:r>
              <a:rPr sz="2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igning  </a:t>
            </a:r>
            <a:r>
              <a:rPr sz="2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Lead </a:t>
            </a:r>
            <a:r>
              <a:rPr sz="22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Scores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34767" y="2346960"/>
            <a:ext cx="7358380" cy="2109470"/>
            <a:chOff x="2334767" y="2346960"/>
            <a:chExt cx="7358380" cy="2109470"/>
          </a:xfrm>
        </p:grpSpPr>
        <p:sp>
          <p:nvSpPr>
            <p:cNvPr id="19" name="object 19"/>
            <p:cNvSpPr/>
            <p:nvPr/>
          </p:nvSpPr>
          <p:spPr>
            <a:xfrm>
              <a:off x="2436875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7" y="2346960"/>
              <a:ext cx="201168" cy="1981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70420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59" y="2346960"/>
              <a:ext cx="198120" cy="1981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02123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063" y="4258055"/>
              <a:ext cx="198120" cy="1981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93579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1472" y="4258055"/>
              <a:ext cx="201168" cy="19811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4443" y="1444497"/>
            <a:ext cx="2990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Feature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selection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using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RFE</a:t>
            </a:r>
            <a:endParaRPr sz="1800">
              <a:latin typeface="Franklin Gothic Medium"/>
              <a:cs typeface="Franklin Gothic Medium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Franklin Gothic Medium"/>
                <a:cs typeface="Franklin Gothic Medium"/>
              </a:rPr>
              <a:t>Manual </a:t>
            </a:r>
            <a:r>
              <a:rPr sz="1800" spc="-25" dirty="0">
                <a:latin typeface="Franklin Gothic Medium"/>
                <a:cs typeface="Franklin Gothic Medium"/>
              </a:rPr>
              <a:t>feature </a:t>
            </a:r>
            <a:r>
              <a:rPr sz="1800" spc="-30" dirty="0">
                <a:latin typeface="Franklin Gothic Medium"/>
                <a:cs typeface="Franklin Gothic Medium"/>
              </a:rPr>
              <a:t>elimination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based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on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p-values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VIFs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7584" y="4485513"/>
            <a:ext cx="26238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Evaluating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model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based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on various </a:t>
            </a:r>
            <a:r>
              <a:rPr sz="1800" spc="-20" dirty="0">
                <a:latin typeface="Franklin Gothic Medium"/>
                <a:cs typeface="Franklin Gothic Medium"/>
              </a:rPr>
              <a:t>evaluation 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metrics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Finding</a:t>
            </a:r>
            <a:r>
              <a:rPr sz="1800" spc="-10" dirty="0">
                <a:latin typeface="Franklin Gothic Medium"/>
                <a:cs typeface="Franklin Gothic Medium"/>
              </a:rPr>
              <a:t> the</a:t>
            </a:r>
            <a:r>
              <a:rPr sz="1800" spc="-35" dirty="0">
                <a:latin typeface="Franklin Gothic Medium"/>
                <a:cs typeface="Franklin Gothic Medium"/>
              </a:rPr>
              <a:t> optimal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Franklin Gothic Medium"/>
                <a:cs typeface="Franklin Gothic Medium"/>
              </a:rPr>
              <a:t>probability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threshold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5159" y="1444497"/>
            <a:ext cx="2877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3020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Building </a:t>
            </a:r>
            <a:r>
              <a:rPr sz="1800" spc="-15" dirty="0">
                <a:latin typeface="Franklin Gothic Medium"/>
                <a:cs typeface="Franklin Gothic Medium"/>
              </a:rPr>
              <a:t>another </a:t>
            </a:r>
            <a:r>
              <a:rPr sz="1800" spc="-35" dirty="0">
                <a:latin typeface="Franklin Gothic Medium"/>
                <a:cs typeface="Franklin Gothic Medium"/>
              </a:rPr>
              <a:t>model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using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70" dirty="0">
                <a:latin typeface="Franklin Gothic Medium"/>
                <a:cs typeface="Franklin Gothic Medium"/>
              </a:rPr>
              <a:t>PCA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Comparing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the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two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models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9381" y="4481829"/>
            <a:ext cx="3298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Finalizing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the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first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model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Using </a:t>
            </a:r>
            <a:r>
              <a:rPr sz="1800" spc="-20" dirty="0">
                <a:latin typeface="Franklin Gothic Medium"/>
                <a:cs typeface="Franklin Gothic Medium"/>
              </a:rPr>
              <a:t>predicted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probabilities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to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spc="-20" dirty="0">
                <a:latin typeface="Franklin Gothic Medium"/>
                <a:cs typeface="Franklin Gothic Medium"/>
              </a:rPr>
              <a:t>calculate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Lead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Scores: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b="1" spc="-195" dirty="0">
                <a:latin typeface="Arial"/>
                <a:cs typeface="Arial"/>
              </a:rPr>
              <a:t>L</a:t>
            </a:r>
            <a:r>
              <a:rPr sz="1800" b="1" spc="-45" dirty="0">
                <a:latin typeface="Arial"/>
                <a:cs typeface="Arial"/>
              </a:rPr>
              <a:t>ea</a:t>
            </a:r>
            <a:r>
              <a:rPr sz="1800" b="1" spc="-135" dirty="0">
                <a:latin typeface="Arial"/>
                <a:cs typeface="Arial"/>
              </a:rPr>
              <a:t>d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S</a:t>
            </a:r>
            <a:r>
              <a:rPr sz="1800" b="1" spc="-145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or</a:t>
            </a:r>
            <a:r>
              <a:rPr sz="1800" b="1" spc="-65" dirty="0">
                <a:latin typeface="Arial"/>
                <a:cs typeface="Arial"/>
              </a:rPr>
              <a:t>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P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spc="-145" dirty="0">
                <a:latin typeface="Arial"/>
                <a:cs typeface="Arial"/>
              </a:rPr>
              <a:t>ob</a:t>
            </a:r>
            <a:r>
              <a:rPr sz="1800" b="1" spc="-45" dirty="0">
                <a:latin typeface="Arial"/>
                <a:cs typeface="Arial"/>
              </a:rPr>
              <a:t>a</a:t>
            </a:r>
            <a:r>
              <a:rPr sz="1800" b="1" spc="-145" dirty="0">
                <a:latin typeface="Arial"/>
                <a:cs typeface="Arial"/>
              </a:rPr>
              <a:t>b</a:t>
            </a:r>
            <a:r>
              <a:rPr sz="1800" b="1" spc="-95" dirty="0">
                <a:latin typeface="Arial"/>
                <a:cs typeface="Arial"/>
              </a:rPr>
              <a:t>i</a:t>
            </a:r>
            <a:r>
              <a:rPr sz="1800" b="1" spc="-105" dirty="0">
                <a:latin typeface="Arial"/>
                <a:cs typeface="Arial"/>
              </a:rPr>
              <a:t>l</a:t>
            </a:r>
            <a:r>
              <a:rPr sz="1800" b="1" spc="-70" dirty="0">
                <a:latin typeface="Arial"/>
                <a:cs typeface="Arial"/>
              </a:rPr>
              <a:t>i</a:t>
            </a:r>
            <a:r>
              <a:rPr sz="1800" b="1" spc="-85" dirty="0">
                <a:latin typeface="Arial"/>
                <a:cs typeface="Arial"/>
              </a:rPr>
              <a:t>t</a:t>
            </a:r>
            <a:r>
              <a:rPr sz="1800" b="1" spc="-254" dirty="0">
                <a:latin typeface="Arial"/>
                <a:cs typeface="Arial"/>
              </a:rPr>
              <a:t>y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355" dirty="0">
                <a:latin typeface="Arial"/>
                <a:cs typeface="Arial"/>
              </a:rPr>
              <a:t>*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1</a:t>
            </a:r>
            <a:r>
              <a:rPr sz="1800" b="1" spc="70" dirty="0">
                <a:latin typeface="Arial"/>
                <a:cs typeface="Arial"/>
              </a:rPr>
              <a:t>0</a:t>
            </a:r>
            <a:r>
              <a:rPr sz="1800" b="1" spc="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 lvl="0" algn="ctr" defTabSz="914400">
              <a:spcBef>
                <a:spcPts val="100"/>
              </a:spcBef>
            </a:pPr>
            <a:r>
              <a:rPr lang="en-IN" sz="6600" spc="-210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D</a:t>
            </a:r>
            <a:r>
              <a:rPr lang="en-IN" sz="6600" spc="-960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A</a:t>
            </a:r>
            <a:r>
              <a:rPr lang="en-IN" sz="6600" spc="-409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T</a:t>
            </a:r>
            <a:r>
              <a:rPr lang="en-IN" sz="6600" spc="-484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A</a:t>
            </a:r>
            <a:r>
              <a:rPr lang="en-IN" sz="6600" spc="5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 </a:t>
            </a:r>
            <a:r>
              <a:rPr lang="en-IN" sz="6600" spc="-55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VIS</a:t>
            </a:r>
            <a:r>
              <a:rPr lang="en-IN" sz="6600" spc="-35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U</a:t>
            </a:r>
            <a:r>
              <a:rPr lang="en-IN" sz="6600" spc="-190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ALIZ</a:t>
            </a:r>
            <a:r>
              <a:rPr lang="en-IN" sz="6600" spc="-965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A</a:t>
            </a:r>
            <a:r>
              <a:rPr lang="en-IN" sz="6600" spc="-40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>TION</a:t>
            </a:r>
            <a:r>
              <a:rPr lang="en-IN" sz="6600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  <a:t/>
            </a:r>
            <a:br>
              <a:rPr lang="en-IN" sz="6600" dirty="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3048000" y="2057400"/>
            <a:ext cx="4146550" cy="8432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80" dirty="0">
                <a:latin typeface="Franklin Gothic Medium"/>
                <a:cs typeface="Franklin Gothic Medium"/>
              </a:rPr>
              <a:t>To</a:t>
            </a:r>
            <a:r>
              <a:rPr sz="2400" spc="-30" dirty="0">
                <a:latin typeface="Franklin Gothic Medium"/>
                <a:cs typeface="Franklin Gothic Medium"/>
              </a:rPr>
              <a:t> </a:t>
            </a:r>
            <a:r>
              <a:rPr sz="2400" spc="-35" dirty="0">
                <a:latin typeface="Franklin Gothic Medium"/>
                <a:cs typeface="Franklin Gothic Medium"/>
              </a:rPr>
              <a:t>identify</a:t>
            </a:r>
            <a:r>
              <a:rPr sz="2400" spc="-20" dirty="0">
                <a:latin typeface="Franklin Gothic Medium"/>
                <a:cs typeface="Franklin Gothic Medium"/>
              </a:rPr>
              <a:t> </a:t>
            </a:r>
            <a:r>
              <a:rPr sz="2400" spc="-35" dirty="0">
                <a:latin typeface="Franklin Gothic Medium"/>
                <a:cs typeface="Franklin Gothic Medium"/>
              </a:rPr>
              <a:t>important</a:t>
            </a:r>
            <a:r>
              <a:rPr sz="2400" spc="25" dirty="0">
                <a:latin typeface="Franklin Gothic Medium"/>
                <a:cs typeface="Franklin Gothic Medium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features</a:t>
            </a:r>
            <a:endParaRPr sz="2400" dirty="0">
              <a:latin typeface="Franklin Gothic Medium"/>
              <a:cs typeface="Franklin Gothic Medium"/>
            </a:endParaRPr>
          </a:p>
          <a:p>
            <a:pPr marL="1329690" lvl="1" indent="-34544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329690" algn="l"/>
                <a:tab pos="1330325" algn="l"/>
              </a:tabLst>
            </a:pPr>
            <a:r>
              <a:rPr sz="2400" spc="-80" dirty="0">
                <a:latin typeface="Franklin Gothic Medium"/>
                <a:cs typeface="Franklin Gothic Medium"/>
              </a:rPr>
              <a:t>To</a:t>
            </a:r>
            <a:r>
              <a:rPr sz="2400" spc="-50" dirty="0">
                <a:latin typeface="Franklin Gothic Medium"/>
                <a:cs typeface="Franklin Gothic Medium"/>
              </a:rPr>
              <a:t> </a:t>
            </a:r>
            <a:r>
              <a:rPr sz="2400" spc="-40" dirty="0">
                <a:latin typeface="Franklin Gothic Medium"/>
                <a:cs typeface="Franklin Gothic Medium"/>
              </a:rPr>
              <a:t>get</a:t>
            </a:r>
            <a:r>
              <a:rPr sz="2400" spc="-45" dirty="0">
                <a:latin typeface="Franklin Gothic Medium"/>
                <a:cs typeface="Franklin Gothic Medium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insights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921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1078991"/>
            <a:ext cx="11170920" cy="42793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3036" y="5586476"/>
            <a:ext cx="10708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85" dirty="0">
                <a:solidFill>
                  <a:srgbClr val="181B0D"/>
                </a:solidFill>
                <a:latin typeface="Arial"/>
                <a:cs typeface="Arial"/>
              </a:rPr>
              <a:t>People</a:t>
            </a:r>
            <a:r>
              <a:rPr sz="2800" b="1" spc="-15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181B0D"/>
                </a:solidFill>
                <a:latin typeface="Arial"/>
                <a:cs typeface="Arial"/>
              </a:rPr>
              <a:t>spending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181B0D"/>
                </a:solidFill>
                <a:latin typeface="Arial"/>
                <a:cs typeface="Arial"/>
              </a:rPr>
              <a:t>time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sz="2800" b="1" spc="-9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181B0D"/>
                </a:solidFill>
                <a:latin typeface="Arial"/>
                <a:cs typeface="Arial"/>
              </a:rPr>
              <a:t>website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181B0D"/>
                </a:solidFill>
                <a:latin typeface="Arial"/>
                <a:cs typeface="Arial"/>
              </a:rPr>
              <a:t>are</a:t>
            </a:r>
            <a:r>
              <a:rPr sz="2800" b="1" spc="-13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sz="2800" b="1" spc="-14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181B0D"/>
                </a:solidFill>
                <a:latin typeface="Arial"/>
                <a:cs typeface="Arial"/>
              </a:rPr>
              <a:t>likely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181B0D"/>
                </a:solidFill>
                <a:latin typeface="Arial"/>
                <a:cs typeface="Arial"/>
              </a:rPr>
              <a:t>to</a:t>
            </a:r>
            <a:r>
              <a:rPr sz="2800" b="1" spc="-100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181B0D"/>
                </a:solidFill>
                <a:latin typeface="Arial"/>
                <a:cs typeface="Arial"/>
              </a:rPr>
              <a:t>get</a:t>
            </a:r>
            <a:r>
              <a:rPr sz="2800" b="1" spc="-10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181B0D"/>
                </a:solidFill>
                <a:latin typeface="Arial"/>
                <a:cs typeface="Arial"/>
              </a:rPr>
              <a:t>converted</a:t>
            </a:r>
            <a:r>
              <a:rPr sz="2000" b="1" spc="-160" dirty="0">
                <a:solidFill>
                  <a:srgbClr val="181B0D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4057" y="331977"/>
            <a:ext cx="5772150" cy="513080"/>
            <a:chOff x="3504057" y="331977"/>
            <a:chExt cx="577215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1296" y="338340"/>
              <a:ext cx="5764530" cy="5067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4057" y="331977"/>
              <a:ext cx="5737606" cy="479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008888"/>
            <a:ext cx="11134344" cy="4053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20976" y="5092446"/>
            <a:ext cx="8415655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3746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i="1" spc="-114" dirty="0">
                <a:latin typeface="Arial"/>
                <a:cs typeface="Arial"/>
              </a:rPr>
              <a:t>‘API</a:t>
            </a:r>
            <a:r>
              <a:rPr sz="2000" spc="-114" dirty="0">
                <a:latin typeface="Franklin Gothic Medium"/>
                <a:cs typeface="Franklin Gothic Medium"/>
              </a:rPr>
              <a:t>’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114" dirty="0">
                <a:latin typeface="Franklin Gothic Medium"/>
                <a:cs typeface="Franklin Gothic Medium"/>
              </a:rPr>
              <a:t>‘</a:t>
            </a:r>
            <a:r>
              <a:rPr sz="2000" b="1" i="1" spc="-114" dirty="0">
                <a:latin typeface="Arial"/>
                <a:cs typeface="Arial"/>
              </a:rPr>
              <a:t>Landing</a:t>
            </a:r>
            <a:r>
              <a:rPr sz="2000" b="1" i="1" spc="-120" dirty="0">
                <a:latin typeface="Arial"/>
                <a:cs typeface="Arial"/>
              </a:rPr>
              <a:t> </a:t>
            </a:r>
            <a:r>
              <a:rPr sz="2000" b="1" i="1" spc="-130" dirty="0">
                <a:latin typeface="Arial"/>
                <a:cs typeface="Arial"/>
              </a:rPr>
              <a:t>Page</a:t>
            </a:r>
            <a:r>
              <a:rPr sz="2000" b="1" i="1" spc="-85" dirty="0">
                <a:latin typeface="Arial"/>
                <a:cs typeface="Arial"/>
              </a:rPr>
              <a:t> </a:t>
            </a:r>
            <a:r>
              <a:rPr sz="2000" b="1" i="1" spc="-125" dirty="0">
                <a:latin typeface="Arial"/>
                <a:cs typeface="Arial"/>
              </a:rPr>
              <a:t>Submission</a:t>
            </a:r>
            <a:r>
              <a:rPr sz="2000" spc="-125" dirty="0">
                <a:latin typeface="Franklin Gothic Medium"/>
                <a:cs typeface="Franklin Gothic Medium"/>
              </a:rPr>
              <a:t>’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generate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the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spc="-35" dirty="0">
                <a:latin typeface="Franklin Gothic Medium"/>
                <a:cs typeface="Franklin Gothic Medium"/>
              </a:rPr>
              <a:t>most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leads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but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have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less </a:t>
            </a:r>
            <a:r>
              <a:rPr sz="2000" spc="-484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 </a:t>
            </a:r>
            <a:r>
              <a:rPr sz="2000" spc="-15" dirty="0">
                <a:latin typeface="Franklin Gothic Medium"/>
                <a:cs typeface="Franklin Gothic Medium"/>
              </a:rPr>
              <a:t>rates, </a:t>
            </a:r>
            <a:r>
              <a:rPr sz="2000" spc="-25" dirty="0">
                <a:latin typeface="Franklin Gothic Medium"/>
                <a:cs typeface="Franklin Gothic Medium"/>
              </a:rPr>
              <a:t>whereas </a:t>
            </a:r>
            <a:r>
              <a:rPr sz="2000" spc="-80" dirty="0">
                <a:latin typeface="Franklin Gothic Medium"/>
                <a:cs typeface="Franklin Gothic Medium"/>
              </a:rPr>
              <a:t>‘</a:t>
            </a:r>
            <a:r>
              <a:rPr sz="2000" b="1" i="1" spc="-80" dirty="0">
                <a:latin typeface="Arial"/>
                <a:cs typeface="Arial"/>
              </a:rPr>
              <a:t>Lead </a:t>
            </a:r>
            <a:r>
              <a:rPr sz="2000" b="1" i="1" spc="-200" dirty="0">
                <a:latin typeface="Arial"/>
                <a:cs typeface="Arial"/>
              </a:rPr>
              <a:t>Add</a:t>
            </a:r>
            <a:r>
              <a:rPr sz="2000" b="1" i="1" spc="-195" dirty="0">
                <a:latin typeface="Arial"/>
                <a:cs typeface="Arial"/>
              </a:rPr>
              <a:t> </a:t>
            </a:r>
            <a:r>
              <a:rPr sz="2000" b="1" i="1" spc="-114" dirty="0">
                <a:latin typeface="Arial"/>
                <a:cs typeface="Arial"/>
              </a:rPr>
              <a:t>Form</a:t>
            </a:r>
            <a:r>
              <a:rPr sz="2000" spc="-114" dirty="0">
                <a:latin typeface="Franklin Gothic Medium"/>
                <a:cs typeface="Franklin Gothic Medium"/>
              </a:rPr>
              <a:t>’ </a:t>
            </a:r>
            <a:r>
              <a:rPr sz="2000" spc="-25" dirty="0">
                <a:latin typeface="Franklin Gothic Medium"/>
                <a:cs typeface="Franklin Gothic Medium"/>
              </a:rPr>
              <a:t>generates </a:t>
            </a:r>
            <a:r>
              <a:rPr sz="2000" spc="-5" dirty="0">
                <a:latin typeface="Franklin Gothic Medium"/>
                <a:cs typeface="Franklin Gothic Medium"/>
              </a:rPr>
              <a:t>less </a:t>
            </a:r>
            <a:r>
              <a:rPr sz="2000" spc="-15" dirty="0">
                <a:latin typeface="Franklin Gothic Medium"/>
                <a:cs typeface="Franklin Gothic Medium"/>
              </a:rPr>
              <a:t>leads but 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60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rate</a:t>
            </a:r>
            <a:r>
              <a:rPr sz="200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is </a:t>
            </a:r>
            <a:r>
              <a:rPr sz="2000" spc="-25" dirty="0">
                <a:latin typeface="Franklin Gothic Medium"/>
                <a:cs typeface="Franklin Gothic Medium"/>
              </a:rPr>
              <a:t>great.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45" dirty="0">
                <a:latin typeface="Arial"/>
                <a:cs typeface="Arial"/>
              </a:rPr>
              <a:t>Try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increase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conversion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rate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for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‘API’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and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‘Landing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Page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Submission’,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b="1" spc="-110" dirty="0">
                <a:latin typeface="Arial"/>
                <a:cs typeface="Arial"/>
              </a:rPr>
              <a:t>increase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leads</a:t>
            </a:r>
            <a:r>
              <a:rPr sz="2000" b="1" spc="-114" dirty="0">
                <a:latin typeface="Arial"/>
                <a:cs typeface="Arial"/>
              </a:rPr>
              <a:t> generation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using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‘Lead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225" dirty="0">
                <a:latin typeface="Arial"/>
                <a:cs typeface="Arial"/>
              </a:rPr>
              <a:t>Add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Form’</a:t>
            </a:r>
            <a:r>
              <a:rPr sz="2000" spc="-105" dirty="0">
                <a:latin typeface="Franklin Gothic Medium"/>
                <a:cs typeface="Franklin Gothic Medium"/>
              </a:rPr>
              <a:t>.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57928" y="331977"/>
            <a:ext cx="1375410" cy="513080"/>
            <a:chOff x="4757928" y="331977"/>
            <a:chExt cx="137541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4" y="338340"/>
              <a:ext cx="1369314" cy="506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2500" y="336549"/>
              <a:ext cx="1331595" cy="470534"/>
            </a:xfrm>
            <a:custGeom>
              <a:avLst/>
              <a:gdLst/>
              <a:ahLst/>
              <a:cxnLst/>
              <a:rect l="l" t="t" r="r" b="b"/>
              <a:pathLst>
                <a:path w="1331595" h="470534">
                  <a:moveTo>
                    <a:pt x="858520" y="241808"/>
                  </a:moveTo>
                  <a:lnTo>
                    <a:pt x="809946" y="243929"/>
                  </a:lnTo>
                  <a:lnTo>
                    <a:pt x="768826" y="250301"/>
                  </a:lnTo>
                  <a:lnTo>
                    <a:pt x="709040" y="275844"/>
                  </a:lnTo>
                  <a:lnTo>
                    <a:pt x="675322" y="314690"/>
                  </a:lnTo>
                  <a:lnTo>
                    <a:pt x="664083" y="363347"/>
                  </a:lnTo>
                  <a:lnTo>
                    <a:pt x="666081" y="384657"/>
                  </a:lnTo>
                  <a:lnTo>
                    <a:pt x="682031" y="422515"/>
                  </a:lnTo>
                  <a:lnTo>
                    <a:pt x="713535" y="452800"/>
                  </a:lnTo>
                  <a:lnTo>
                    <a:pt x="758735" y="468560"/>
                  </a:lnTo>
                  <a:lnTo>
                    <a:pt x="786384" y="470535"/>
                  </a:lnTo>
                  <a:lnTo>
                    <a:pt x="825767" y="466226"/>
                  </a:lnTo>
                  <a:lnTo>
                    <a:pt x="857424" y="453310"/>
                  </a:lnTo>
                  <a:lnTo>
                    <a:pt x="881342" y="431798"/>
                  </a:lnTo>
                  <a:lnTo>
                    <a:pt x="889186" y="417195"/>
                  </a:lnTo>
                  <a:lnTo>
                    <a:pt x="796925" y="417195"/>
                  </a:lnTo>
                  <a:lnTo>
                    <a:pt x="782016" y="416264"/>
                  </a:lnTo>
                  <a:lnTo>
                    <a:pt x="742152" y="394279"/>
                  </a:lnTo>
                  <a:lnTo>
                    <a:pt x="733044" y="365633"/>
                  </a:lnTo>
                  <a:lnTo>
                    <a:pt x="735016" y="349373"/>
                  </a:lnTo>
                  <a:lnTo>
                    <a:pt x="764413" y="312547"/>
                  </a:lnTo>
                  <a:lnTo>
                    <a:pt x="802592" y="298656"/>
                  </a:lnTo>
                  <a:lnTo>
                    <a:pt x="854583" y="294004"/>
                  </a:lnTo>
                  <a:lnTo>
                    <a:pt x="959485" y="294004"/>
                  </a:lnTo>
                  <a:lnTo>
                    <a:pt x="959485" y="249682"/>
                  </a:lnTo>
                  <a:lnTo>
                    <a:pt x="959130" y="243077"/>
                  </a:lnTo>
                  <a:lnTo>
                    <a:pt x="895858" y="243077"/>
                  </a:lnTo>
                  <a:lnTo>
                    <a:pt x="873664" y="242109"/>
                  </a:lnTo>
                  <a:lnTo>
                    <a:pt x="865211" y="241881"/>
                  </a:lnTo>
                  <a:lnTo>
                    <a:pt x="858520" y="241808"/>
                  </a:lnTo>
                  <a:close/>
                </a:path>
                <a:path w="1331595" h="470534">
                  <a:moveTo>
                    <a:pt x="959764" y="401700"/>
                  </a:moveTo>
                  <a:lnTo>
                    <a:pt x="897509" y="401700"/>
                  </a:lnTo>
                  <a:lnTo>
                    <a:pt x="898362" y="419796"/>
                  </a:lnTo>
                  <a:lnTo>
                    <a:pt x="899572" y="435784"/>
                  </a:lnTo>
                  <a:lnTo>
                    <a:pt x="901116" y="449653"/>
                  </a:lnTo>
                  <a:lnTo>
                    <a:pt x="902970" y="461390"/>
                  </a:lnTo>
                  <a:lnTo>
                    <a:pt x="966470" y="461390"/>
                  </a:lnTo>
                  <a:lnTo>
                    <a:pt x="963396" y="443315"/>
                  </a:lnTo>
                  <a:lnTo>
                    <a:pt x="961215" y="425465"/>
                  </a:lnTo>
                  <a:lnTo>
                    <a:pt x="959915" y="407830"/>
                  </a:lnTo>
                  <a:lnTo>
                    <a:pt x="959764" y="401700"/>
                  </a:lnTo>
                  <a:close/>
                </a:path>
                <a:path w="1331595" h="470534">
                  <a:moveTo>
                    <a:pt x="959485" y="294004"/>
                  </a:moveTo>
                  <a:lnTo>
                    <a:pt x="854583" y="294004"/>
                  </a:lnTo>
                  <a:lnTo>
                    <a:pt x="863199" y="294120"/>
                  </a:lnTo>
                  <a:lnTo>
                    <a:pt x="873029" y="294449"/>
                  </a:lnTo>
                  <a:lnTo>
                    <a:pt x="896238" y="295655"/>
                  </a:lnTo>
                  <a:lnTo>
                    <a:pt x="896620" y="300100"/>
                  </a:lnTo>
                  <a:lnTo>
                    <a:pt x="896837" y="304452"/>
                  </a:lnTo>
                  <a:lnTo>
                    <a:pt x="896874" y="310896"/>
                  </a:lnTo>
                  <a:lnTo>
                    <a:pt x="895111" y="331708"/>
                  </a:lnTo>
                  <a:lnTo>
                    <a:pt x="881014" y="369046"/>
                  </a:lnTo>
                  <a:lnTo>
                    <a:pt x="853628" y="399407"/>
                  </a:lnTo>
                  <a:lnTo>
                    <a:pt x="817762" y="415218"/>
                  </a:lnTo>
                  <a:lnTo>
                    <a:pt x="796925" y="417195"/>
                  </a:lnTo>
                  <a:lnTo>
                    <a:pt x="889186" y="417195"/>
                  </a:lnTo>
                  <a:lnTo>
                    <a:pt x="897509" y="401700"/>
                  </a:lnTo>
                  <a:lnTo>
                    <a:pt x="959764" y="401700"/>
                  </a:lnTo>
                  <a:lnTo>
                    <a:pt x="959580" y="394279"/>
                  </a:lnTo>
                  <a:lnTo>
                    <a:pt x="959485" y="294004"/>
                  </a:lnTo>
                  <a:close/>
                </a:path>
                <a:path w="1331595" h="470534">
                  <a:moveTo>
                    <a:pt x="942990" y="161036"/>
                  </a:moveTo>
                  <a:lnTo>
                    <a:pt x="818769" y="161036"/>
                  </a:lnTo>
                  <a:lnTo>
                    <a:pt x="833149" y="161631"/>
                  </a:lnTo>
                  <a:lnTo>
                    <a:pt x="845994" y="163417"/>
                  </a:lnTo>
                  <a:lnTo>
                    <a:pt x="881808" y="181689"/>
                  </a:lnTo>
                  <a:lnTo>
                    <a:pt x="895504" y="228411"/>
                  </a:lnTo>
                  <a:lnTo>
                    <a:pt x="895858" y="243077"/>
                  </a:lnTo>
                  <a:lnTo>
                    <a:pt x="959130" y="243077"/>
                  </a:lnTo>
                  <a:lnTo>
                    <a:pt x="957558" y="213820"/>
                  </a:lnTo>
                  <a:lnTo>
                    <a:pt x="951785" y="183578"/>
                  </a:lnTo>
                  <a:lnTo>
                    <a:pt x="942990" y="161036"/>
                  </a:lnTo>
                  <a:close/>
                </a:path>
                <a:path w="1331595" h="470534">
                  <a:moveTo>
                    <a:pt x="826262" y="107441"/>
                  </a:moveTo>
                  <a:lnTo>
                    <a:pt x="766254" y="113940"/>
                  </a:lnTo>
                  <a:lnTo>
                    <a:pt x="720725" y="133429"/>
                  </a:lnTo>
                  <a:lnTo>
                    <a:pt x="689673" y="165895"/>
                  </a:lnTo>
                  <a:lnTo>
                    <a:pt x="673100" y="211327"/>
                  </a:lnTo>
                  <a:lnTo>
                    <a:pt x="732789" y="220725"/>
                  </a:lnTo>
                  <a:lnTo>
                    <a:pt x="743080" y="194629"/>
                  </a:lnTo>
                  <a:lnTo>
                    <a:pt x="760825" y="175974"/>
                  </a:lnTo>
                  <a:lnTo>
                    <a:pt x="786046" y="164772"/>
                  </a:lnTo>
                  <a:lnTo>
                    <a:pt x="818769" y="161036"/>
                  </a:lnTo>
                  <a:lnTo>
                    <a:pt x="942990" y="161036"/>
                  </a:lnTo>
                  <a:lnTo>
                    <a:pt x="942179" y="158956"/>
                  </a:lnTo>
                  <a:lnTo>
                    <a:pt x="928751" y="139953"/>
                  </a:lnTo>
                  <a:lnTo>
                    <a:pt x="910843" y="125712"/>
                  </a:lnTo>
                  <a:lnTo>
                    <a:pt x="887793" y="115554"/>
                  </a:lnTo>
                  <a:lnTo>
                    <a:pt x="859599" y="109468"/>
                  </a:lnTo>
                  <a:lnTo>
                    <a:pt x="826262" y="107441"/>
                  </a:lnTo>
                  <a:close/>
                </a:path>
                <a:path w="1331595" h="470534">
                  <a:moveTo>
                    <a:pt x="1175512" y="107441"/>
                  </a:moveTo>
                  <a:lnTo>
                    <a:pt x="1117234" y="120697"/>
                  </a:lnTo>
                  <a:lnTo>
                    <a:pt x="1072007" y="160527"/>
                  </a:lnTo>
                  <a:lnTo>
                    <a:pt x="1042924" y="219789"/>
                  </a:lnTo>
                  <a:lnTo>
                    <a:pt x="1033272" y="291719"/>
                  </a:lnTo>
                  <a:lnTo>
                    <a:pt x="1035704" y="328578"/>
                  </a:lnTo>
                  <a:lnTo>
                    <a:pt x="1055239" y="392535"/>
                  </a:lnTo>
                  <a:lnTo>
                    <a:pt x="1093339" y="441870"/>
                  </a:lnTo>
                  <a:lnTo>
                    <a:pt x="1143718" y="467346"/>
                  </a:lnTo>
                  <a:lnTo>
                    <a:pt x="1173099" y="470535"/>
                  </a:lnTo>
                  <a:lnTo>
                    <a:pt x="1207101" y="466395"/>
                  </a:lnTo>
                  <a:lnTo>
                    <a:pt x="1234805" y="453993"/>
                  </a:lnTo>
                  <a:lnTo>
                    <a:pt x="1256198" y="433351"/>
                  </a:lnTo>
                  <a:lnTo>
                    <a:pt x="1266029" y="414527"/>
                  </a:lnTo>
                  <a:lnTo>
                    <a:pt x="1181735" y="414527"/>
                  </a:lnTo>
                  <a:lnTo>
                    <a:pt x="1164752" y="412505"/>
                  </a:lnTo>
                  <a:lnTo>
                    <a:pt x="1124712" y="382270"/>
                  </a:lnTo>
                  <a:lnTo>
                    <a:pt x="1108821" y="341804"/>
                  </a:lnTo>
                  <a:lnTo>
                    <a:pt x="1103502" y="285241"/>
                  </a:lnTo>
                  <a:lnTo>
                    <a:pt x="1104953" y="257167"/>
                  </a:lnTo>
                  <a:lnTo>
                    <a:pt x="1116522" y="211447"/>
                  </a:lnTo>
                  <a:lnTo>
                    <a:pt x="1138878" y="179893"/>
                  </a:lnTo>
                  <a:lnTo>
                    <a:pt x="1184402" y="162051"/>
                  </a:lnTo>
                  <a:lnTo>
                    <a:pt x="1266316" y="162051"/>
                  </a:lnTo>
                  <a:lnTo>
                    <a:pt x="1250360" y="138195"/>
                  </a:lnTo>
                  <a:lnTo>
                    <a:pt x="1229915" y="121126"/>
                  </a:lnTo>
                  <a:lnTo>
                    <a:pt x="1204970" y="110867"/>
                  </a:lnTo>
                  <a:lnTo>
                    <a:pt x="1175512" y="107441"/>
                  </a:lnTo>
                  <a:close/>
                </a:path>
                <a:path w="1331595" h="470534">
                  <a:moveTo>
                    <a:pt x="1331595" y="404495"/>
                  </a:moveTo>
                  <a:lnTo>
                    <a:pt x="1271270" y="404495"/>
                  </a:lnTo>
                  <a:lnTo>
                    <a:pt x="1271270" y="461390"/>
                  </a:lnTo>
                  <a:lnTo>
                    <a:pt x="1331595" y="461390"/>
                  </a:lnTo>
                  <a:lnTo>
                    <a:pt x="1331595" y="404495"/>
                  </a:lnTo>
                  <a:close/>
                </a:path>
                <a:path w="1331595" h="470534">
                  <a:moveTo>
                    <a:pt x="1331595" y="0"/>
                  </a:moveTo>
                  <a:lnTo>
                    <a:pt x="1266316" y="0"/>
                  </a:lnTo>
                  <a:lnTo>
                    <a:pt x="1266316" y="162051"/>
                  </a:lnTo>
                  <a:lnTo>
                    <a:pt x="1184402" y="162051"/>
                  </a:lnTo>
                  <a:lnTo>
                    <a:pt x="1228871" y="175767"/>
                  </a:lnTo>
                  <a:lnTo>
                    <a:pt x="1260141" y="214804"/>
                  </a:lnTo>
                  <a:lnTo>
                    <a:pt x="1266316" y="251460"/>
                  </a:lnTo>
                  <a:lnTo>
                    <a:pt x="1266316" y="320039"/>
                  </a:lnTo>
                  <a:lnTo>
                    <a:pt x="1251797" y="371617"/>
                  </a:lnTo>
                  <a:lnTo>
                    <a:pt x="1212992" y="407479"/>
                  </a:lnTo>
                  <a:lnTo>
                    <a:pt x="1181735" y="414527"/>
                  </a:lnTo>
                  <a:lnTo>
                    <a:pt x="1266029" y="414527"/>
                  </a:lnTo>
                  <a:lnTo>
                    <a:pt x="1271270" y="404495"/>
                  </a:lnTo>
                  <a:lnTo>
                    <a:pt x="1331595" y="404495"/>
                  </a:lnTo>
                  <a:lnTo>
                    <a:pt x="1331595" y="0"/>
                  </a:lnTo>
                  <a:close/>
                </a:path>
                <a:path w="1331595" h="470534">
                  <a:moveTo>
                    <a:pt x="467613" y="107441"/>
                  </a:moveTo>
                  <a:lnTo>
                    <a:pt x="404479" y="120189"/>
                  </a:lnTo>
                  <a:lnTo>
                    <a:pt x="353060" y="158369"/>
                  </a:lnTo>
                  <a:lnTo>
                    <a:pt x="318881" y="216836"/>
                  </a:lnTo>
                  <a:lnTo>
                    <a:pt x="307466" y="290829"/>
                  </a:lnTo>
                  <a:lnTo>
                    <a:pt x="310205" y="329025"/>
                  </a:lnTo>
                  <a:lnTo>
                    <a:pt x="332112" y="393985"/>
                  </a:lnTo>
                  <a:lnTo>
                    <a:pt x="374902" y="442513"/>
                  </a:lnTo>
                  <a:lnTo>
                    <a:pt x="432381" y="467417"/>
                  </a:lnTo>
                  <a:lnTo>
                    <a:pt x="466216" y="470535"/>
                  </a:lnTo>
                  <a:lnTo>
                    <a:pt x="492313" y="468703"/>
                  </a:lnTo>
                  <a:lnTo>
                    <a:pt x="539315" y="454086"/>
                  </a:lnTo>
                  <a:lnTo>
                    <a:pt x="578506" y="425368"/>
                  </a:lnTo>
                  <a:lnTo>
                    <a:pt x="587250" y="414527"/>
                  </a:lnTo>
                  <a:lnTo>
                    <a:pt x="469900" y="414527"/>
                  </a:lnTo>
                  <a:lnTo>
                    <a:pt x="453824" y="413003"/>
                  </a:lnTo>
                  <a:lnTo>
                    <a:pt x="408050" y="390144"/>
                  </a:lnTo>
                  <a:lnTo>
                    <a:pt x="386111" y="355584"/>
                  </a:lnTo>
                  <a:lnTo>
                    <a:pt x="378840" y="300354"/>
                  </a:lnTo>
                  <a:lnTo>
                    <a:pt x="619887" y="300354"/>
                  </a:lnTo>
                  <a:lnTo>
                    <a:pt x="616793" y="254160"/>
                  </a:lnTo>
                  <a:lnTo>
                    <a:pt x="615616" y="248412"/>
                  </a:lnTo>
                  <a:lnTo>
                    <a:pt x="381126" y="248412"/>
                  </a:lnTo>
                  <a:lnTo>
                    <a:pt x="384010" y="230647"/>
                  </a:lnTo>
                  <a:lnTo>
                    <a:pt x="409066" y="185927"/>
                  </a:lnTo>
                  <a:lnTo>
                    <a:pt x="452215" y="161996"/>
                  </a:lnTo>
                  <a:lnTo>
                    <a:pt x="469264" y="160400"/>
                  </a:lnTo>
                  <a:lnTo>
                    <a:pt x="581318" y="160400"/>
                  </a:lnTo>
                  <a:lnTo>
                    <a:pt x="577341" y="154559"/>
                  </a:lnTo>
                  <a:lnTo>
                    <a:pt x="554982" y="133963"/>
                  </a:lnTo>
                  <a:lnTo>
                    <a:pt x="529240" y="119237"/>
                  </a:lnTo>
                  <a:lnTo>
                    <a:pt x="500118" y="110392"/>
                  </a:lnTo>
                  <a:lnTo>
                    <a:pt x="467613" y="107441"/>
                  </a:lnTo>
                  <a:close/>
                </a:path>
                <a:path w="1331595" h="470534">
                  <a:moveTo>
                    <a:pt x="555116" y="349250"/>
                  </a:moveTo>
                  <a:lnTo>
                    <a:pt x="539926" y="377826"/>
                  </a:lnTo>
                  <a:lnTo>
                    <a:pt x="520652" y="398224"/>
                  </a:lnTo>
                  <a:lnTo>
                    <a:pt x="497306" y="410454"/>
                  </a:lnTo>
                  <a:lnTo>
                    <a:pt x="469900" y="414527"/>
                  </a:lnTo>
                  <a:lnTo>
                    <a:pt x="587250" y="414527"/>
                  </a:lnTo>
                  <a:lnTo>
                    <a:pt x="593613" y="406638"/>
                  </a:lnTo>
                  <a:lnTo>
                    <a:pt x="605506" y="385121"/>
                  </a:lnTo>
                  <a:lnTo>
                    <a:pt x="614172" y="360807"/>
                  </a:lnTo>
                  <a:lnTo>
                    <a:pt x="555116" y="349250"/>
                  </a:lnTo>
                  <a:close/>
                </a:path>
                <a:path w="1331595" h="470534">
                  <a:moveTo>
                    <a:pt x="581318" y="160400"/>
                  </a:moveTo>
                  <a:lnTo>
                    <a:pt x="469264" y="160400"/>
                  </a:lnTo>
                  <a:lnTo>
                    <a:pt x="481861" y="161280"/>
                  </a:lnTo>
                  <a:lnTo>
                    <a:pt x="493553" y="163909"/>
                  </a:lnTo>
                  <a:lnTo>
                    <a:pt x="530288" y="189992"/>
                  </a:lnTo>
                  <a:lnTo>
                    <a:pt x="547084" y="228726"/>
                  </a:lnTo>
                  <a:lnTo>
                    <a:pt x="549528" y="248412"/>
                  </a:lnTo>
                  <a:lnTo>
                    <a:pt x="615616" y="248412"/>
                  </a:lnTo>
                  <a:lnTo>
                    <a:pt x="608663" y="214455"/>
                  </a:lnTo>
                  <a:lnTo>
                    <a:pt x="595508" y="181250"/>
                  </a:lnTo>
                  <a:lnTo>
                    <a:pt x="581318" y="160400"/>
                  </a:lnTo>
                  <a:close/>
                </a:path>
                <a:path w="1331595" h="470534">
                  <a:moveTo>
                    <a:pt x="71247" y="0"/>
                  </a:moveTo>
                  <a:lnTo>
                    <a:pt x="0" y="0"/>
                  </a:lnTo>
                  <a:lnTo>
                    <a:pt x="0" y="461390"/>
                  </a:lnTo>
                  <a:lnTo>
                    <a:pt x="278257" y="461390"/>
                  </a:lnTo>
                  <a:lnTo>
                    <a:pt x="278257" y="398779"/>
                  </a:lnTo>
                  <a:lnTo>
                    <a:pt x="71247" y="398779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0972" y="625982"/>
              <a:ext cx="172974" cy="1323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66003" y="498601"/>
              <a:ext cx="163195" cy="252729"/>
            </a:xfrm>
            <a:custGeom>
              <a:avLst/>
              <a:gdLst/>
              <a:ahLst/>
              <a:cxnLst/>
              <a:rect l="l" t="t" r="r" b="b"/>
              <a:pathLst>
                <a:path w="163195" h="252729">
                  <a:moveTo>
                    <a:pt x="80899" y="0"/>
                  </a:moveTo>
                  <a:lnTo>
                    <a:pt x="35375" y="17841"/>
                  </a:lnTo>
                  <a:lnTo>
                    <a:pt x="13019" y="49395"/>
                  </a:lnTo>
                  <a:lnTo>
                    <a:pt x="1450" y="95115"/>
                  </a:lnTo>
                  <a:lnTo>
                    <a:pt x="0" y="123189"/>
                  </a:lnTo>
                  <a:lnTo>
                    <a:pt x="1331" y="153477"/>
                  </a:lnTo>
                  <a:lnTo>
                    <a:pt x="11947" y="202003"/>
                  </a:lnTo>
                  <a:lnTo>
                    <a:pt x="32762" y="234313"/>
                  </a:lnTo>
                  <a:lnTo>
                    <a:pt x="78232" y="252475"/>
                  </a:lnTo>
                  <a:lnTo>
                    <a:pt x="94331" y="250713"/>
                  </a:lnTo>
                  <a:lnTo>
                    <a:pt x="137033" y="224282"/>
                  </a:lnTo>
                  <a:lnTo>
                    <a:pt x="161196" y="176418"/>
                  </a:lnTo>
                  <a:lnTo>
                    <a:pt x="162813" y="157987"/>
                  </a:lnTo>
                  <a:lnTo>
                    <a:pt x="162813" y="89408"/>
                  </a:lnTo>
                  <a:lnTo>
                    <a:pt x="148937" y="37526"/>
                  </a:lnTo>
                  <a:lnTo>
                    <a:pt x="111537" y="6095"/>
                  </a:lnTo>
                  <a:lnTo>
                    <a:pt x="808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055" y="492378"/>
              <a:ext cx="177546" cy="97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62500" y="336549"/>
              <a:ext cx="1331595" cy="470534"/>
            </a:xfrm>
            <a:custGeom>
              <a:avLst/>
              <a:gdLst/>
              <a:ahLst/>
              <a:cxnLst/>
              <a:rect l="l" t="t" r="r" b="b"/>
              <a:pathLst>
                <a:path w="1331595" h="470534">
                  <a:moveTo>
                    <a:pt x="826262" y="107441"/>
                  </a:moveTo>
                  <a:lnTo>
                    <a:pt x="887793" y="115554"/>
                  </a:lnTo>
                  <a:lnTo>
                    <a:pt x="928751" y="139953"/>
                  </a:lnTo>
                  <a:lnTo>
                    <a:pt x="951785" y="183578"/>
                  </a:lnTo>
                  <a:lnTo>
                    <a:pt x="959485" y="249682"/>
                  </a:lnTo>
                  <a:lnTo>
                    <a:pt x="959485" y="390398"/>
                  </a:lnTo>
                  <a:lnTo>
                    <a:pt x="959915" y="407830"/>
                  </a:lnTo>
                  <a:lnTo>
                    <a:pt x="961215" y="425465"/>
                  </a:lnTo>
                  <a:lnTo>
                    <a:pt x="963396" y="443315"/>
                  </a:lnTo>
                  <a:lnTo>
                    <a:pt x="966470" y="461390"/>
                  </a:lnTo>
                  <a:lnTo>
                    <a:pt x="902970" y="461390"/>
                  </a:lnTo>
                  <a:lnTo>
                    <a:pt x="901116" y="449653"/>
                  </a:lnTo>
                  <a:lnTo>
                    <a:pt x="899572" y="435784"/>
                  </a:lnTo>
                  <a:lnTo>
                    <a:pt x="898362" y="419796"/>
                  </a:lnTo>
                  <a:lnTo>
                    <a:pt x="897509" y="401700"/>
                  </a:lnTo>
                  <a:lnTo>
                    <a:pt x="881342" y="431798"/>
                  </a:lnTo>
                  <a:lnTo>
                    <a:pt x="857424" y="453310"/>
                  </a:lnTo>
                  <a:lnTo>
                    <a:pt x="825767" y="466226"/>
                  </a:lnTo>
                  <a:lnTo>
                    <a:pt x="786384" y="470535"/>
                  </a:lnTo>
                  <a:lnTo>
                    <a:pt x="758735" y="468560"/>
                  </a:lnTo>
                  <a:lnTo>
                    <a:pt x="713535" y="452800"/>
                  </a:lnTo>
                  <a:lnTo>
                    <a:pt x="682031" y="422515"/>
                  </a:lnTo>
                  <a:lnTo>
                    <a:pt x="666081" y="384657"/>
                  </a:lnTo>
                  <a:lnTo>
                    <a:pt x="664083" y="363347"/>
                  </a:lnTo>
                  <a:lnTo>
                    <a:pt x="666892" y="337798"/>
                  </a:lnTo>
                  <a:lnTo>
                    <a:pt x="689371" y="294034"/>
                  </a:lnTo>
                  <a:lnTo>
                    <a:pt x="735183" y="260935"/>
                  </a:lnTo>
                  <a:lnTo>
                    <a:pt x="809946" y="243929"/>
                  </a:lnTo>
                  <a:lnTo>
                    <a:pt x="858520" y="241808"/>
                  </a:lnTo>
                  <a:lnTo>
                    <a:pt x="865211" y="241881"/>
                  </a:lnTo>
                  <a:lnTo>
                    <a:pt x="873664" y="242109"/>
                  </a:lnTo>
                  <a:lnTo>
                    <a:pt x="883880" y="242504"/>
                  </a:lnTo>
                  <a:lnTo>
                    <a:pt x="895858" y="243077"/>
                  </a:lnTo>
                  <a:lnTo>
                    <a:pt x="895504" y="228411"/>
                  </a:lnTo>
                  <a:lnTo>
                    <a:pt x="886870" y="188438"/>
                  </a:lnTo>
                  <a:lnTo>
                    <a:pt x="845994" y="163417"/>
                  </a:lnTo>
                  <a:lnTo>
                    <a:pt x="818769" y="161036"/>
                  </a:lnTo>
                  <a:lnTo>
                    <a:pt x="786046" y="164772"/>
                  </a:lnTo>
                  <a:lnTo>
                    <a:pt x="760825" y="175974"/>
                  </a:lnTo>
                  <a:lnTo>
                    <a:pt x="743080" y="194629"/>
                  </a:lnTo>
                  <a:lnTo>
                    <a:pt x="732789" y="220725"/>
                  </a:lnTo>
                  <a:lnTo>
                    <a:pt x="673100" y="211327"/>
                  </a:lnTo>
                  <a:lnTo>
                    <a:pt x="689673" y="165895"/>
                  </a:lnTo>
                  <a:lnTo>
                    <a:pt x="720725" y="133429"/>
                  </a:lnTo>
                  <a:lnTo>
                    <a:pt x="766254" y="113940"/>
                  </a:lnTo>
                  <a:lnTo>
                    <a:pt x="826262" y="107441"/>
                  </a:lnTo>
                  <a:close/>
                </a:path>
                <a:path w="1331595" h="470534">
                  <a:moveTo>
                    <a:pt x="467613" y="107441"/>
                  </a:moveTo>
                  <a:lnTo>
                    <a:pt x="529240" y="119237"/>
                  </a:lnTo>
                  <a:lnTo>
                    <a:pt x="577341" y="154559"/>
                  </a:lnTo>
                  <a:lnTo>
                    <a:pt x="608663" y="214455"/>
                  </a:lnTo>
                  <a:lnTo>
                    <a:pt x="616793" y="254160"/>
                  </a:lnTo>
                  <a:lnTo>
                    <a:pt x="619887" y="300354"/>
                  </a:lnTo>
                  <a:lnTo>
                    <a:pt x="378840" y="300354"/>
                  </a:lnTo>
                  <a:lnTo>
                    <a:pt x="380654" y="330547"/>
                  </a:lnTo>
                  <a:lnTo>
                    <a:pt x="395235" y="375453"/>
                  </a:lnTo>
                  <a:lnTo>
                    <a:pt x="438165" y="408431"/>
                  </a:lnTo>
                  <a:lnTo>
                    <a:pt x="469900" y="414527"/>
                  </a:lnTo>
                  <a:lnTo>
                    <a:pt x="497306" y="410454"/>
                  </a:lnTo>
                  <a:lnTo>
                    <a:pt x="520652" y="398224"/>
                  </a:lnTo>
                  <a:lnTo>
                    <a:pt x="539926" y="377826"/>
                  </a:lnTo>
                  <a:lnTo>
                    <a:pt x="555116" y="349250"/>
                  </a:lnTo>
                  <a:lnTo>
                    <a:pt x="614172" y="360807"/>
                  </a:lnTo>
                  <a:lnTo>
                    <a:pt x="593613" y="406638"/>
                  </a:lnTo>
                  <a:lnTo>
                    <a:pt x="560197" y="441325"/>
                  </a:lnTo>
                  <a:lnTo>
                    <a:pt x="516683" y="463216"/>
                  </a:lnTo>
                  <a:lnTo>
                    <a:pt x="466216" y="470535"/>
                  </a:lnTo>
                  <a:lnTo>
                    <a:pt x="432381" y="467417"/>
                  </a:lnTo>
                  <a:lnTo>
                    <a:pt x="374902" y="442513"/>
                  </a:lnTo>
                  <a:lnTo>
                    <a:pt x="332112" y="393985"/>
                  </a:lnTo>
                  <a:lnTo>
                    <a:pt x="310205" y="329025"/>
                  </a:lnTo>
                  <a:lnTo>
                    <a:pt x="307466" y="290829"/>
                  </a:lnTo>
                  <a:lnTo>
                    <a:pt x="310322" y="251898"/>
                  </a:lnTo>
                  <a:lnTo>
                    <a:pt x="333130" y="185656"/>
                  </a:lnTo>
                  <a:lnTo>
                    <a:pt x="377299" y="136106"/>
                  </a:lnTo>
                  <a:lnTo>
                    <a:pt x="434588" y="110630"/>
                  </a:lnTo>
                  <a:lnTo>
                    <a:pt x="467613" y="107441"/>
                  </a:lnTo>
                  <a:close/>
                </a:path>
                <a:path w="1331595" h="470534">
                  <a:moveTo>
                    <a:pt x="1266316" y="0"/>
                  </a:moveTo>
                  <a:lnTo>
                    <a:pt x="1331595" y="0"/>
                  </a:lnTo>
                  <a:lnTo>
                    <a:pt x="1331595" y="461390"/>
                  </a:lnTo>
                  <a:lnTo>
                    <a:pt x="1271270" y="461390"/>
                  </a:lnTo>
                  <a:lnTo>
                    <a:pt x="1271270" y="404495"/>
                  </a:lnTo>
                  <a:lnTo>
                    <a:pt x="1256198" y="433351"/>
                  </a:lnTo>
                  <a:lnTo>
                    <a:pt x="1234805" y="453993"/>
                  </a:lnTo>
                  <a:lnTo>
                    <a:pt x="1207101" y="466395"/>
                  </a:lnTo>
                  <a:lnTo>
                    <a:pt x="1173099" y="470535"/>
                  </a:lnTo>
                  <a:lnTo>
                    <a:pt x="1143718" y="467346"/>
                  </a:lnTo>
                  <a:lnTo>
                    <a:pt x="1093339" y="441870"/>
                  </a:lnTo>
                  <a:lnTo>
                    <a:pt x="1055239" y="392535"/>
                  </a:lnTo>
                  <a:lnTo>
                    <a:pt x="1035704" y="328578"/>
                  </a:lnTo>
                  <a:lnTo>
                    <a:pt x="1033272" y="291719"/>
                  </a:lnTo>
                  <a:lnTo>
                    <a:pt x="1035681" y="254164"/>
                  </a:lnTo>
                  <a:lnTo>
                    <a:pt x="1055024" y="188581"/>
                  </a:lnTo>
                  <a:lnTo>
                    <a:pt x="1092983" y="137285"/>
                  </a:lnTo>
                  <a:lnTo>
                    <a:pt x="1144748" y="110753"/>
                  </a:lnTo>
                  <a:lnTo>
                    <a:pt x="1175512" y="107441"/>
                  </a:lnTo>
                  <a:lnTo>
                    <a:pt x="1204970" y="110867"/>
                  </a:lnTo>
                  <a:lnTo>
                    <a:pt x="1229915" y="121126"/>
                  </a:lnTo>
                  <a:lnTo>
                    <a:pt x="1250360" y="138195"/>
                  </a:lnTo>
                  <a:lnTo>
                    <a:pt x="1266316" y="162051"/>
                  </a:lnTo>
                  <a:lnTo>
                    <a:pt x="1266316" y="0"/>
                  </a:lnTo>
                  <a:close/>
                </a:path>
                <a:path w="1331595" h="470534">
                  <a:moveTo>
                    <a:pt x="0" y="0"/>
                  </a:moveTo>
                  <a:lnTo>
                    <a:pt x="71247" y="0"/>
                  </a:lnTo>
                  <a:lnTo>
                    <a:pt x="71247" y="398779"/>
                  </a:lnTo>
                  <a:lnTo>
                    <a:pt x="278257" y="398779"/>
                  </a:lnTo>
                  <a:lnTo>
                    <a:pt x="278257" y="461390"/>
                  </a:lnTo>
                  <a:lnTo>
                    <a:pt x="0" y="4613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26504" y="322961"/>
            <a:ext cx="1300480" cy="638175"/>
            <a:chOff x="6326504" y="322961"/>
            <a:chExt cx="1300480" cy="6381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3743" y="329184"/>
              <a:ext cx="1293113" cy="6316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31076" y="327533"/>
              <a:ext cx="1255395" cy="595630"/>
            </a:xfrm>
            <a:custGeom>
              <a:avLst/>
              <a:gdLst/>
              <a:ahLst/>
              <a:cxnLst/>
              <a:rect l="l" t="t" r="r" b="b"/>
              <a:pathLst>
                <a:path w="1255395" h="595630">
                  <a:moveTo>
                    <a:pt x="969391" y="116459"/>
                  </a:moveTo>
                  <a:lnTo>
                    <a:pt x="918241" y="124825"/>
                  </a:lnTo>
                  <a:lnTo>
                    <a:pt x="875283" y="149860"/>
                  </a:lnTo>
                  <a:lnTo>
                    <a:pt x="846137" y="187833"/>
                  </a:lnTo>
                  <a:lnTo>
                    <a:pt x="836422" y="235331"/>
                  </a:lnTo>
                  <a:lnTo>
                    <a:pt x="839112" y="261766"/>
                  </a:lnTo>
                  <a:lnTo>
                    <a:pt x="847185" y="284892"/>
                  </a:lnTo>
                  <a:lnTo>
                    <a:pt x="860639" y="304732"/>
                  </a:lnTo>
                  <a:lnTo>
                    <a:pt x="879475" y="321310"/>
                  </a:lnTo>
                  <a:lnTo>
                    <a:pt x="859305" y="331718"/>
                  </a:lnTo>
                  <a:lnTo>
                    <a:pt x="844899" y="345233"/>
                  </a:lnTo>
                  <a:lnTo>
                    <a:pt x="836255" y="361868"/>
                  </a:lnTo>
                  <a:lnTo>
                    <a:pt x="833374" y="381635"/>
                  </a:lnTo>
                  <a:lnTo>
                    <a:pt x="835417" y="398301"/>
                  </a:lnTo>
                  <a:lnTo>
                    <a:pt x="841533" y="412480"/>
                  </a:lnTo>
                  <a:lnTo>
                    <a:pt x="851697" y="424158"/>
                  </a:lnTo>
                  <a:lnTo>
                    <a:pt x="865886" y="433324"/>
                  </a:lnTo>
                  <a:lnTo>
                    <a:pt x="843789" y="443281"/>
                  </a:lnTo>
                  <a:lnTo>
                    <a:pt x="827992" y="457930"/>
                  </a:lnTo>
                  <a:lnTo>
                    <a:pt x="818505" y="477293"/>
                  </a:lnTo>
                  <a:lnTo>
                    <a:pt x="815340" y="501396"/>
                  </a:lnTo>
                  <a:lnTo>
                    <a:pt x="817745" y="521971"/>
                  </a:lnTo>
                  <a:lnTo>
                    <a:pt x="836985" y="556313"/>
                  </a:lnTo>
                  <a:lnTo>
                    <a:pt x="875748" y="581177"/>
                  </a:lnTo>
                  <a:lnTo>
                    <a:pt x="935652" y="593802"/>
                  </a:lnTo>
                  <a:lnTo>
                    <a:pt x="973581" y="595376"/>
                  </a:lnTo>
                  <a:lnTo>
                    <a:pt x="1036064" y="591307"/>
                  </a:lnTo>
                  <a:lnTo>
                    <a:pt x="1084673" y="579107"/>
                  </a:lnTo>
                  <a:lnTo>
                    <a:pt x="1119401" y="558781"/>
                  </a:lnTo>
                  <a:lnTo>
                    <a:pt x="1131577" y="542163"/>
                  </a:lnTo>
                  <a:lnTo>
                    <a:pt x="977138" y="542163"/>
                  </a:lnTo>
                  <a:lnTo>
                    <a:pt x="956020" y="541375"/>
                  </a:lnTo>
                  <a:lnTo>
                    <a:pt x="905764" y="529463"/>
                  </a:lnTo>
                  <a:lnTo>
                    <a:pt x="878967" y="495681"/>
                  </a:lnTo>
                  <a:lnTo>
                    <a:pt x="880846" y="483679"/>
                  </a:lnTo>
                  <a:lnTo>
                    <a:pt x="886475" y="473201"/>
                  </a:lnTo>
                  <a:lnTo>
                    <a:pt x="895844" y="464248"/>
                  </a:lnTo>
                  <a:lnTo>
                    <a:pt x="908939" y="456819"/>
                  </a:lnTo>
                  <a:lnTo>
                    <a:pt x="1138769" y="456819"/>
                  </a:lnTo>
                  <a:lnTo>
                    <a:pt x="1135778" y="450609"/>
                  </a:lnTo>
                  <a:lnTo>
                    <a:pt x="1104503" y="420068"/>
                  </a:lnTo>
                  <a:lnTo>
                    <a:pt x="1062204" y="406717"/>
                  </a:lnTo>
                  <a:lnTo>
                    <a:pt x="1019151" y="402717"/>
                  </a:lnTo>
                  <a:lnTo>
                    <a:pt x="962356" y="400577"/>
                  </a:lnTo>
                  <a:lnTo>
                    <a:pt x="938958" y="399129"/>
                  </a:lnTo>
                  <a:lnTo>
                    <a:pt x="921918" y="397252"/>
                  </a:lnTo>
                  <a:lnTo>
                    <a:pt x="911225" y="394970"/>
                  </a:lnTo>
                  <a:lnTo>
                    <a:pt x="901065" y="391668"/>
                  </a:lnTo>
                  <a:lnTo>
                    <a:pt x="895984" y="385064"/>
                  </a:lnTo>
                  <a:lnTo>
                    <a:pt x="895984" y="368173"/>
                  </a:lnTo>
                  <a:lnTo>
                    <a:pt x="899414" y="362458"/>
                  </a:lnTo>
                  <a:lnTo>
                    <a:pt x="912876" y="353060"/>
                  </a:lnTo>
                  <a:lnTo>
                    <a:pt x="918464" y="350647"/>
                  </a:lnTo>
                  <a:lnTo>
                    <a:pt x="1011023" y="350647"/>
                  </a:lnTo>
                  <a:lnTo>
                    <a:pt x="1023143" y="347646"/>
                  </a:lnTo>
                  <a:lnTo>
                    <a:pt x="1046075" y="336893"/>
                  </a:lnTo>
                  <a:lnTo>
                    <a:pt x="1065911" y="321818"/>
                  </a:lnTo>
                  <a:lnTo>
                    <a:pt x="1081986" y="303740"/>
                  </a:lnTo>
                  <a:lnTo>
                    <a:pt x="1082182" y="303403"/>
                  </a:lnTo>
                  <a:lnTo>
                    <a:pt x="969772" y="303403"/>
                  </a:lnTo>
                  <a:lnTo>
                    <a:pt x="955369" y="302285"/>
                  </a:lnTo>
                  <a:lnTo>
                    <a:pt x="913330" y="276026"/>
                  </a:lnTo>
                  <a:lnTo>
                    <a:pt x="903169" y="239268"/>
                  </a:lnTo>
                  <a:lnTo>
                    <a:pt x="903148" y="237744"/>
                  </a:lnTo>
                  <a:lnTo>
                    <a:pt x="904363" y="222781"/>
                  </a:lnTo>
                  <a:lnTo>
                    <a:pt x="923544" y="187706"/>
                  </a:lnTo>
                  <a:lnTo>
                    <a:pt x="970406" y="170053"/>
                  </a:lnTo>
                  <a:lnTo>
                    <a:pt x="1080277" y="170053"/>
                  </a:lnTo>
                  <a:lnTo>
                    <a:pt x="1070864" y="157353"/>
                  </a:lnTo>
                  <a:lnTo>
                    <a:pt x="1097889" y="130683"/>
                  </a:lnTo>
                  <a:lnTo>
                    <a:pt x="1031875" y="130683"/>
                  </a:lnTo>
                  <a:lnTo>
                    <a:pt x="1019111" y="124442"/>
                  </a:lnTo>
                  <a:lnTo>
                    <a:pt x="1004442" y="119999"/>
                  </a:lnTo>
                  <a:lnTo>
                    <a:pt x="987869" y="117342"/>
                  </a:lnTo>
                  <a:lnTo>
                    <a:pt x="969391" y="116459"/>
                  </a:lnTo>
                  <a:close/>
                </a:path>
                <a:path w="1255395" h="595630">
                  <a:moveTo>
                    <a:pt x="1138769" y="456819"/>
                  </a:moveTo>
                  <a:lnTo>
                    <a:pt x="908939" y="456819"/>
                  </a:lnTo>
                  <a:lnTo>
                    <a:pt x="922797" y="458319"/>
                  </a:lnTo>
                  <a:lnTo>
                    <a:pt x="940562" y="459581"/>
                  </a:lnTo>
                  <a:lnTo>
                    <a:pt x="962231" y="460605"/>
                  </a:lnTo>
                  <a:lnTo>
                    <a:pt x="1008215" y="462129"/>
                  </a:lnTo>
                  <a:lnTo>
                    <a:pt x="1025255" y="463010"/>
                  </a:lnTo>
                  <a:lnTo>
                    <a:pt x="1064434" y="469090"/>
                  </a:lnTo>
                  <a:lnTo>
                    <a:pt x="1083945" y="488061"/>
                  </a:lnTo>
                  <a:lnTo>
                    <a:pt x="1083945" y="496316"/>
                  </a:lnTo>
                  <a:lnTo>
                    <a:pt x="1051305" y="531114"/>
                  </a:lnTo>
                  <a:lnTo>
                    <a:pt x="997424" y="541472"/>
                  </a:lnTo>
                  <a:lnTo>
                    <a:pt x="977138" y="542163"/>
                  </a:lnTo>
                  <a:lnTo>
                    <a:pt x="1131577" y="542163"/>
                  </a:lnTo>
                  <a:lnTo>
                    <a:pt x="1140242" y="530335"/>
                  </a:lnTo>
                  <a:lnTo>
                    <a:pt x="1147191" y="493776"/>
                  </a:lnTo>
                  <a:lnTo>
                    <a:pt x="1145926" y="478180"/>
                  </a:lnTo>
                  <a:lnTo>
                    <a:pt x="1142126" y="463788"/>
                  </a:lnTo>
                  <a:lnTo>
                    <a:pt x="1138769" y="456819"/>
                  </a:lnTo>
                  <a:close/>
                </a:path>
                <a:path w="1255395" h="595630">
                  <a:moveTo>
                    <a:pt x="1011023" y="350647"/>
                  </a:moveTo>
                  <a:lnTo>
                    <a:pt x="925322" y="350647"/>
                  </a:lnTo>
                  <a:lnTo>
                    <a:pt x="932433" y="351790"/>
                  </a:lnTo>
                  <a:lnTo>
                    <a:pt x="950722" y="355600"/>
                  </a:lnTo>
                  <a:lnTo>
                    <a:pt x="958723" y="356235"/>
                  </a:lnTo>
                  <a:lnTo>
                    <a:pt x="967994" y="356235"/>
                  </a:lnTo>
                  <a:lnTo>
                    <a:pt x="997116" y="354089"/>
                  </a:lnTo>
                  <a:lnTo>
                    <a:pt x="1011023" y="350647"/>
                  </a:lnTo>
                  <a:close/>
                </a:path>
                <a:path w="1255395" h="595630">
                  <a:moveTo>
                    <a:pt x="1080277" y="170053"/>
                  </a:moveTo>
                  <a:lnTo>
                    <a:pt x="970406" y="170053"/>
                  </a:lnTo>
                  <a:lnTo>
                    <a:pt x="983716" y="171241"/>
                  </a:lnTo>
                  <a:lnTo>
                    <a:pt x="996013" y="174799"/>
                  </a:lnTo>
                  <a:lnTo>
                    <a:pt x="1026044" y="199096"/>
                  </a:lnTo>
                  <a:lnTo>
                    <a:pt x="1037081" y="237744"/>
                  </a:lnTo>
                  <a:lnTo>
                    <a:pt x="1035915" y="251702"/>
                  </a:lnTo>
                  <a:lnTo>
                    <a:pt x="1008366" y="293169"/>
                  </a:lnTo>
                  <a:lnTo>
                    <a:pt x="969772" y="303403"/>
                  </a:lnTo>
                  <a:lnTo>
                    <a:pt x="1082182" y="303403"/>
                  </a:lnTo>
                  <a:lnTo>
                    <a:pt x="1093454" y="283972"/>
                  </a:lnTo>
                  <a:lnTo>
                    <a:pt x="1100326" y="262489"/>
                  </a:lnTo>
                  <a:lnTo>
                    <a:pt x="1102614" y="239268"/>
                  </a:lnTo>
                  <a:lnTo>
                    <a:pt x="1100635" y="217074"/>
                  </a:lnTo>
                  <a:lnTo>
                    <a:pt x="1094692" y="196024"/>
                  </a:lnTo>
                  <a:lnTo>
                    <a:pt x="1084772" y="176117"/>
                  </a:lnTo>
                  <a:lnTo>
                    <a:pt x="1080277" y="170053"/>
                  </a:lnTo>
                  <a:close/>
                </a:path>
                <a:path w="1255395" h="595630">
                  <a:moveTo>
                    <a:pt x="1116076" y="73025"/>
                  </a:moveTo>
                  <a:lnTo>
                    <a:pt x="1114298" y="73025"/>
                  </a:lnTo>
                  <a:lnTo>
                    <a:pt x="1096222" y="73886"/>
                  </a:lnTo>
                  <a:lnTo>
                    <a:pt x="1055877" y="86995"/>
                  </a:lnTo>
                  <a:lnTo>
                    <a:pt x="1031875" y="130683"/>
                  </a:lnTo>
                  <a:lnTo>
                    <a:pt x="1097889" y="130683"/>
                  </a:lnTo>
                  <a:lnTo>
                    <a:pt x="1101502" y="129968"/>
                  </a:lnTo>
                  <a:lnTo>
                    <a:pt x="1115913" y="128696"/>
                  </a:lnTo>
                  <a:lnTo>
                    <a:pt x="1134109" y="128270"/>
                  </a:lnTo>
                  <a:lnTo>
                    <a:pt x="1134109" y="74168"/>
                  </a:lnTo>
                  <a:lnTo>
                    <a:pt x="1116076" y="73025"/>
                  </a:lnTo>
                  <a:close/>
                </a:path>
                <a:path w="1255395" h="595630">
                  <a:moveTo>
                    <a:pt x="1253490" y="125603"/>
                  </a:moveTo>
                  <a:lnTo>
                    <a:pt x="1188212" y="125603"/>
                  </a:lnTo>
                  <a:lnTo>
                    <a:pt x="1188212" y="470408"/>
                  </a:lnTo>
                  <a:lnTo>
                    <a:pt x="1253490" y="470408"/>
                  </a:lnTo>
                  <a:lnTo>
                    <a:pt x="1253490" y="125603"/>
                  </a:lnTo>
                  <a:close/>
                </a:path>
                <a:path w="1255395" h="595630">
                  <a:moveTo>
                    <a:pt x="753618" y="125603"/>
                  </a:moveTo>
                  <a:lnTo>
                    <a:pt x="688340" y="125603"/>
                  </a:lnTo>
                  <a:lnTo>
                    <a:pt x="688340" y="470408"/>
                  </a:lnTo>
                  <a:lnTo>
                    <a:pt x="753618" y="470408"/>
                  </a:lnTo>
                  <a:lnTo>
                    <a:pt x="753618" y="125603"/>
                  </a:lnTo>
                  <a:close/>
                </a:path>
                <a:path w="1255395" h="595630">
                  <a:moveTo>
                    <a:pt x="518668" y="125603"/>
                  </a:moveTo>
                  <a:lnTo>
                    <a:pt x="459740" y="125603"/>
                  </a:lnTo>
                  <a:lnTo>
                    <a:pt x="459740" y="470408"/>
                  </a:lnTo>
                  <a:lnTo>
                    <a:pt x="525018" y="470408"/>
                  </a:lnTo>
                  <a:lnTo>
                    <a:pt x="525018" y="285750"/>
                  </a:lnTo>
                  <a:lnTo>
                    <a:pt x="527423" y="263463"/>
                  </a:lnTo>
                  <a:lnTo>
                    <a:pt x="532923" y="243284"/>
                  </a:lnTo>
                  <a:lnTo>
                    <a:pt x="541520" y="225224"/>
                  </a:lnTo>
                  <a:lnTo>
                    <a:pt x="553212" y="209296"/>
                  </a:lnTo>
                  <a:lnTo>
                    <a:pt x="559999" y="202946"/>
                  </a:lnTo>
                  <a:lnTo>
                    <a:pt x="518668" y="202946"/>
                  </a:lnTo>
                  <a:lnTo>
                    <a:pt x="518668" y="125603"/>
                  </a:lnTo>
                  <a:close/>
                </a:path>
                <a:path w="1255395" h="595630">
                  <a:moveTo>
                    <a:pt x="609092" y="115443"/>
                  </a:moveTo>
                  <a:lnTo>
                    <a:pt x="568979" y="125247"/>
                  </a:lnTo>
                  <a:lnTo>
                    <a:pt x="533717" y="159035"/>
                  </a:lnTo>
                  <a:lnTo>
                    <a:pt x="518668" y="202946"/>
                  </a:lnTo>
                  <a:lnTo>
                    <a:pt x="559999" y="202946"/>
                  </a:lnTo>
                  <a:lnTo>
                    <a:pt x="567187" y="196220"/>
                  </a:lnTo>
                  <a:lnTo>
                    <a:pt x="582818" y="186896"/>
                  </a:lnTo>
                  <a:lnTo>
                    <a:pt x="600092" y="181310"/>
                  </a:lnTo>
                  <a:lnTo>
                    <a:pt x="618998" y="179451"/>
                  </a:lnTo>
                  <a:lnTo>
                    <a:pt x="636524" y="179451"/>
                  </a:lnTo>
                  <a:lnTo>
                    <a:pt x="636524" y="117602"/>
                  </a:lnTo>
                  <a:lnTo>
                    <a:pt x="627380" y="116675"/>
                  </a:lnTo>
                  <a:lnTo>
                    <a:pt x="619760" y="115998"/>
                  </a:lnTo>
                  <a:lnTo>
                    <a:pt x="613664" y="115583"/>
                  </a:lnTo>
                  <a:lnTo>
                    <a:pt x="609092" y="115443"/>
                  </a:lnTo>
                  <a:close/>
                </a:path>
                <a:path w="1255395" h="595630">
                  <a:moveTo>
                    <a:pt x="191389" y="0"/>
                  </a:moveTo>
                  <a:lnTo>
                    <a:pt x="150193" y="4286"/>
                  </a:lnTo>
                  <a:lnTo>
                    <a:pt x="113284" y="17145"/>
                  </a:lnTo>
                  <a:lnTo>
                    <a:pt x="80660" y="38576"/>
                  </a:lnTo>
                  <a:lnTo>
                    <a:pt x="52324" y="68580"/>
                  </a:lnTo>
                  <a:lnTo>
                    <a:pt x="29467" y="105064"/>
                  </a:lnTo>
                  <a:lnTo>
                    <a:pt x="13112" y="145954"/>
                  </a:lnTo>
                  <a:lnTo>
                    <a:pt x="3282" y="191273"/>
                  </a:lnTo>
                  <a:lnTo>
                    <a:pt x="0" y="241046"/>
                  </a:lnTo>
                  <a:lnTo>
                    <a:pt x="3119" y="288978"/>
                  </a:lnTo>
                  <a:lnTo>
                    <a:pt x="12477" y="333136"/>
                  </a:lnTo>
                  <a:lnTo>
                    <a:pt x="28074" y="373508"/>
                  </a:lnTo>
                  <a:lnTo>
                    <a:pt x="49911" y="410083"/>
                  </a:lnTo>
                  <a:lnTo>
                    <a:pt x="77366" y="440439"/>
                  </a:lnTo>
                  <a:lnTo>
                    <a:pt x="109823" y="462153"/>
                  </a:lnTo>
                  <a:lnTo>
                    <a:pt x="147280" y="475198"/>
                  </a:lnTo>
                  <a:lnTo>
                    <a:pt x="189738" y="479552"/>
                  </a:lnTo>
                  <a:lnTo>
                    <a:pt x="232961" y="474980"/>
                  </a:lnTo>
                  <a:lnTo>
                    <a:pt x="271018" y="461264"/>
                  </a:lnTo>
                  <a:lnTo>
                    <a:pt x="303930" y="438404"/>
                  </a:lnTo>
                  <a:lnTo>
                    <a:pt x="319481" y="420497"/>
                  </a:lnTo>
                  <a:lnTo>
                    <a:pt x="191134" y="420497"/>
                  </a:lnTo>
                  <a:lnTo>
                    <a:pt x="165772" y="417423"/>
                  </a:lnTo>
                  <a:lnTo>
                    <a:pt x="122858" y="392797"/>
                  </a:lnTo>
                  <a:lnTo>
                    <a:pt x="91041" y="344672"/>
                  </a:lnTo>
                  <a:lnTo>
                    <a:pt x="74797" y="279763"/>
                  </a:lnTo>
                  <a:lnTo>
                    <a:pt x="72771" y="241427"/>
                  </a:lnTo>
                  <a:lnTo>
                    <a:pt x="74773" y="202156"/>
                  </a:lnTo>
                  <a:lnTo>
                    <a:pt x="90826" y="135949"/>
                  </a:lnTo>
                  <a:lnTo>
                    <a:pt x="122352" y="87203"/>
                  </a:lnTo>
                  <a:lnTo>
                    <a:pt x="165302" y="62299"/>
                  </a:lnTo>
                  <a:lnTo>
                    <a:pt x="190753" y="59182"/>
                  </a:lnTo>
                  <a:lnTo>
                    <a:pt x="322191" y="59182"/>
                  </a:lnTo>
                  <a:lnTo>
                    <a:pt x="301902" y="37933"/>
                  </a:lnTo>
                  <a:lnTo>
                    <a:pt x="269398" y="16859"/>
                  </a:lnTo>
                  <a:lnTo>
                    <a:pt x="232560" y="4214"/>
                  </a:lnTo>
                  <a:lnTo>
                    <a:pt x="191389" y="0"/>
                  </a:lnTo>
                  <a:close/>
                </a:path>
                <a:path w="1255395" h="595630">
                  <a:moveTo>
                    <a:pt x="322191" y="59182"/>
                  </a:moveTo>
                  <a:lnTo>
                    <a:pt x="190753" y="59182"/>
                  </a:lnTo>
                  <a:lnTo>
                    <a:pt x="216064" y="62063"/>
                  </a:lnTo>
                  <a:lnTo>
                    <a:pt x="238839" y="70707"/>
                  </a:lnTo>
                  <a:lnTo>
                    <a:pt x="276732" y="105283"/>
                  </a:lnTo>
                  <a:lnTo>
                    <a:pt x="301307" y="160988"/>
                  </a:lnTo>
                  <a:lnTo>
                    <a:pt x="309499" y="235839"/>
                  </a:lnTo>
                  <a:lnTo>
                    <a:pt x="307520" y="275109"/>
                  </a:lnTo>
                  <a:lnTo>
                    <a:pt x="291657" y="341887"/>
                  </a:lnTo>
                  <a:lnTo>
                    <a:pt x="260465" y="391779"/>
                  </a:lnTo>
                  <a:lnTo>
                    <a:pt x="217134" y="417306"/>
                  </a:lnTo>
                  <a:lnTo>
                    <a:pt x="191134" y="420497"/>
                  </a:lnTo>
                  <a:lnTo>
                    <a:pt x="319481" y="420497"/>
                  </a:lnTo>
                  <a:lnTo>
                    <a:pt x="353800" y="368323"/>
                  </a:lnTo>
                  <a:lnTo>
                    <a:pt x="369554" y="327247"/>
                  </a:lnTo>
                  <a:lnTo>
                    <a:pt x="378997" y="283170"/>
                  </a:lnTo>
                  <a:lnTo>
                    <a:pt x="382143" y="236093"/>
                  </a:lnTo>
                  <a:lnTo>
                    <a:pt x="378882" y="187612"/>
                  </a:lnTo>
                  <a:lnTo>
                    <a:pt x="369109" y="143335"/>
                  </a:lnTo>
                  <a:lnTo>
                    <a:pt x="352835" y="103272"/>
                  </a:lnTo>
                  <a:lnTo>
                    <a:pt x="330073" y="67437"/>
                  </a:lnTo>
                  <a:lnTo>
                    <a:pt x="322191" y="59182"/>
                  </a:lnTo>
                  <a:close/>
                </a:path>
                <a:path w="1255395" h="595630">
                  <a:moveTo>
                    <a:pt x="1255141" y="9017"/>
                  </a:moveTo>
                  <a:lnTo>
                    <a:pt x="1185799" y="9017"/>
                  </a:lnTo>
                  <a:lnTo>
                    <a:pt x="1185799" y="80010"/>
                  </a:lnTo>
                  <a:lnTo>
                    <a:pt x="1255141" y="80010"/>
                  </a:lnTo>
                  <a:lnTo>
                    <a:pt x="1255141" y="9017"/>
                  </a:lnTo>
                  <a:close/>
                </a:path>
                <a:path w="1255395" h="595630">
                  <a:moveTo>
                    <a:pt x="755269" y="9017"/>
                  </a:moveTo>
                  <a:lnTo>
                    <a:pt x="685926" y="9017"/>
                  </a:lnTo>
                  <a:lnTo>
                    <a:pt x="685926" y="80010"/>
                  </a:lnTo>
                  <a:lnTo>
                    <a:pt x="755269" y="80010"/>
                  </a:lnTo>
                  <a:lnTo>
                    <a:pt x="755269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5471" y="779780"/>
              <a:ext cx="214122" cy="94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9601" y="493014"/>
              <a:ext cx="143128" cy="1424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31076" y="327533"/>
              <a:ext cx="1255395" cy="595630"/>
            </a:xfrm>
            <a:custGeom>
              <a:avLst/>
              <a:gdLst/>
              <a:ahLst/>
              <a:cxnLst/>
              <a:rect l="l" t="t" r="r" b="b"/>
              <a:pathLst>
                <a:path w="1255395" h="595630">
                  <a:moveTo>
                    <a:pt x="1188212" y="125603"/>
                  </a:moveTo>
                  <a:lnTo>
                    <a:pt x="1253490" y="125603"/>
                  </a:lnTo>
                  <a:lnTo>
                    <a:pt x="1253490" y="470408"/>
                  </a:lnTo>
                  <a:lnTo>
                    <a:pt x="1188212" y="470408"/>
                  </a:lnTo>
                  <a:lnTo>
                    <a:pt x="1188212" y="125603"/>
                  </a:lnTo>
                  <a:close/>
                </a:path>
                <a:path w="1255395" h="595630">
                  <a:moveTo>
                    <a:pt x="688340" y="125603"/>
                  </a:moveTo>
                  <a:lnTo>
                    <a:pt x="753618" y="125603"/>
                  </a:lnTo>
                  <a:lnTo>
                    <a:pt x="753618" y="470408"/>
                  </a:lnTo>
                  <a:lnTo>
                    <a:pt x="688340" y="470408"/>
                  </a:lnTo>
                  <a:lnTo>
                    <a:pt x="688340" y="125603"/>
                  </a:lnTo>
                  <a:close/>
                </a:path>
                <a:path w="1255395" h="595630">
                  <a:moveTo>
                    <a:pt x="609092" y="115443"/>
                  </a:moveTo>
                  <a:lnTo>
                    <a:pt x="613664" y="115583"/>
                  </a:lnTo>
                  <a:lnTo>
                    <a:pt x="619760" y="115998"/>
                  </a:lnTo>
                  <a:lnTo>
                    <a:pt x="627380" y="116675"/>
                  </a:lnTo>
                  <a:lnTo>
                    <a:pt x="636524" y="117602"/>
                  </a:lnTo>
                  <a:lnTo>
                    <a:pt x="636524" y="179451"/>
                  </a:lnTo>
                  <a:lnTo>
                    <a:pt x="618998" y="179451"/>
                  </a:lnTo>
                  <a:lnTo>
                    <a:pt x="600092" y="181310"/>
                  </a:lnTo>
                  <a:lnTo>
                    <a:pt x="553212" y="209296"/>
                  </a:lnTo>
                  <a:lnTo>
                    <a:pt x="532923" y="243284"/>
                  </a:lnTo>
                  <a:lnTo>
                    <a:pt x="525018" y="285750"/>
                  </a:lnTo>
                  <a:lnTo>
                    <a:pt x="525018" y="470408"/>
                  </a:lnTo>
                  <a:lnTo>
                    <a:pt x="459740" y="470408"/>
                  </a:lnTo>
                  <a:lnTo>
                    <a:pt x="459740" y="125603"/>
                  </a:lnTo>
                  <a:lnTo>
                    <a:pt x="518668" y="125603"/>
                  </a:lnTo>
                  <a:lnTo>
                    <a:pt x="518668" y="202946"/>
                  </a:lnTo>
                  <a:lnTo>
                    <a:pt x="525287" y="178776"/>
                  </a:lnTo>
                  <a:lnTo>
                    <a:pt x="543956" y="143724"/>
                  </a:lnTo>
                  <a:lnTo>
                    <a:pt x="582167" y="119808"/>
                  </a:lnTo>
                  <a:lnTo>
                    <a:pt x="595546" y="116536"/>
                  </a:lnTo>
                  <a:lnTo>
                    <a:pt x="609092" y="115443"/>
                  </a:lnTo>
                  <a:close/>
                </a:path>
                <a:path w="1255395" h="595630">
                  <a:moveTo>
                    <a:pt x="1114298" y="73025"/>
                  </a:moveTo>
                  <a:lnTo>
                    <a:pt x="1116076" y="73025"/>
                  </a:lnTo>
                  <a:lnTo>
                    <a:pt x="1122679" y="73406"/>
                  </a:lnTo>
                  <a:lnTo>
                    <a:pt x="1134109" y="74168"/>
                  </a:lnTo>
                  <a:lnTo>
                    <a:pt x="1134109" y="128270"/>
                  </a:lnTo>
                  <a:lnTo>
                    <a:pt x="1115913" y="128696"/>
                  </a:lnTo>
                  <a:lnTo>
                    <a:pt x="1101502" y="129968"/>
                  </a:lnTo>
                  <a:lnTo>
                    <a:pt x="1070864" y="157353"/>
                  </a:lnTo>
                  <a:lnTo>
                    <a:pt x="1084772" y="176117"/>
                  </a:lnTo>
                  <a:lnTo>
                    <a:pt x="1094692" y="196024"/>
                  </a:lnTo>
                  <a:lnTo>
                    <a:pt x="1100635" y="217074"/>
                  </a:lnTo>
                  <a:lnTo>
                    <a:pt x="1102614" y="239268"/>
                  </a:lnTo>
                  <a:lnTo>
                    <a:pt x="1100326" y="262489"/>
                  </a:lnTo>
                  <a:lnTo>
                    <a:pt x="1081986" y="303740"/>
                  </a:lnTo>
                  <a:lnTo>
                    <a:pt x="1046075" y="336893"/>
                  </a:lnTo>
                  <a:lnTo>
                    <a:pt x="997116" y="354089"/>
                  </a:lnTo>
                  <a:lnTo>
                    <a:pt x="967994" y="356235"/>
                  </a:lnTo>
                  <a:lnTo>
                    <a:pt x="958723" y="356235"/>
                  </a:lnTo>
                  <a:lnTo>
                    <a:pt x="950722" y="355600"/>
                  </a:lnTo>
                  <a:lnTo>
                    <a:pt x="944118" y="354203"/>
                  </a:lnTo>
                  <a:lnTo>
                    <a:pt x="932433" y="351790"/>
                  </a:lnTo>
                  <a:lnTo>
                    <a:pt x="925322" y="350647"/>
                  </a:lnTo>
                  <a:lnTo>
                    <a:pt x="922781" y="350647"/>
                  </a:lnTo>
                  <a:lnTo>
                    <a:pt x="918464" y="350647"/>
                  </a:lnTo>
                  <a:lnTo>
                    <a:pt x="912876" y="353060"/>
                  </a:lnTo>
                  <a:lnTo>
                    <a:pt x="906145" y="357759"/>
                  </a:lnTo>
                  <a:lnTo>
                    <a:pt x="899414" y="362458"/>
                  </a:lnTo>
                  <a:lnTo>
                    <a:pt x="895984" y="368173"/>
                  </a:lnTo>
                  <a:lnTo>
                    <a:pt x="895984" y="375158"/>
                  </a:lnTo>
                  <a:lnTo>
                    <a:pt x="895984" y="385064"/>
                  </a:lnTo>
                  <a:lnTo>
                    <a:pt x="938958" y="399129"/>
                  </a:lnTo>
                  <a:lnTo>
                    <a:pt x="992124" y="401574"/>
                  </a:lnTo>
                  <a:lnTo>
                    <a:pt x="1019151" y="402717"/>
                  </a:lnTo>
                  <a:lnTo>
                    <a:pt x="1062204" y="406717"/>
                  </a:lnTo>
                  <a:lnTo>
                    <a:pt x="1104503" y="420068"/>
                  </a:lnTo>
                  <a:lnTo>
                    <a:pt x="1135778" y="450609"/>
                  </a:lnTo>
                  <a:lnTo>
                    <a:pt x="1147191" y="493776"/>
                  </a:lnTo>
                  <a:lnTo>
                    <a:pt x="1140242" y="530335"/>
                  </a:lnTo>
                  <a:lnTo>
                    <a:pt x="1119401" y="558781"/>
                  </a:lnTo>
                  <a:lnTo>
                    <a:pt x="1084673" y="579107"/>
                  </a:lnTo>
                  <a:lnTo>
                    <a:pt x="1036064" y="591307"/>
                  </a:lnTo>
                  <a:lnTo>
                    <a:pt x="973581" y="595376"/>
                  </a:lnTo>
                  <a:lnTo>
                    <a:pt x="935652" y="593802"/>
                  </a:lnTo>
                  <a:lnTo>
                    <a:pt x="875748" y="581177"/>
                  </a:lnTo>
                  <a:lnTo>
                    <a:pt x="836985" y="556313"/>
                  </a:lnTo>
                  <a:lnTo>
                    <a:pt x="817745" y="521971"/>
                  </a:lnTo>
                  <a:lnTo>
                    <a:pt x="815340" y="501396"/>
                  </a:lnTo>
                  <a:lnTo>
                    <a:pt x="818505" y="477293"/>
                  </a:lnTo>
                  <a:lnTo>
                    <a:pt x="827992" y="457930"/>
                  </a:lnTo>
                  <a:lnTo>
                    <a:pt x="843789" y="443281"/>
                  </a:lnTo>
                  <a:lnTo>
                    <a:pt x="865886" y="433324"/>
                  </a:lnTo>
                  <a:lnTo>
                    <a:pt x="851697" y="424158"/>
                  </a:lnTo>
                  <a:lnTo>
                    <a:pt x="841533" y="412480"/>
                  </a:lnTo>
                  <a:lnTo>
                    <a:pt x="835417" y="398301"/>
                  </a:lnTo>
                  <a:lnTo>
                    <a:pt x="833374" y="381635"/>
                  </a:lnTo>
                  <a:lnTo>
                    <a:pt x="836255" y="361868"/>
                  </a:lnTo>
                  <a:lnTo>
                    <a:pt x="844899" y="345233"/>
                  </a:lnTo>
                  <a:lnTo>
                    <a:pt x="859305" y="331718"/>
                  </a:lnTo>
                  <a:lnTo>
                    <a:pt x="879475" y="321310"/>
                  </a:lnTo>
                  <a:lnTo>
                    <a:pt x="860639" y="304732"/>
                  </a:lnTo>
                  <a:lnTo>
                    <a:pt x="847185" y="284892"/>
                  </a:lnTo>
                  <a:lnTo>
                    <a:pt x="839112" y="261766"/>
                  </a:lnTo>
                  <a:lnTo>
                    <a:pt x="836422" y="235331"/>
                  </a:lnTo>
                  <a:lnTo>
                    <a:pt x="838850" y="210403"/>
                  </a:lnTo>
                  <a:lnTo>
                    <a:pt x="858281" y="167643"/>
                  </a:lnTo>
                  <a:lnTo>
                    <a:pt x="895738" y="135264"/>
                  </a:lnTo>
                  <a:lnTo>
                    <a:pt x="942792" y="118552"/>
                  </a:lnTo>
                  <a:lnTo>
                    <a:pt x="969391" y="116459"/>
                  </a:lnTo>
                  <a:lnTo>
                    <a:pt x="987869" y="117342"/>
                  </a:lnTo>
                  <a:lnTo>
                    <a:pt x="1004442" y="119999"/>
                  </a:lnTo>
                  <a:lnTo>
                    <a:pt x="1019111" y="124442"/>
                  </a:lnTo>
                  <a:lnTo>
                    <a:pt x="1031875" y="130683"/>
                  </a:lnTo>
                  <a:lnTo>
                    <a:pt x="1034875" y="116802"/>
                  </a:lnTo>
                  <a:lnTo>
                    <a:pt x="1067024" y="80847"/>
                  </a:lnTo>
                  <a:lnTo>
                    <a:pt x="1096222" y="73886"/>
                  </a:lnTo>
                  <a:lnTo>
                    <a:pt x="1114298" y="73025"/>
                  </a:lnTo>
                  <a:close/>
                </a:path>
                <a:path w="1255395" h="595630">
                  <a:moveTo>
                    <a:pt x="190753" y="59182"/>
                  </a:moveTo>
                  <a:lnTo>
                    <a:pt x="142494" y="71643"/>
                  </a:lnTo>
                  <a:lnTo>
                    <a:pt x="104901" y="108966"/>
                  </a:lnTo>
                  <a:lnTo>
                    <a:pt x="80787" y="167005"/>
                  </a:lnTo>
                  <a:lnTo>
                    <a:pt x="72771" y="241427"/>
                  </a:lnTo>
                  <a:lnTo>
                    <a:pt x="74797" y="279763"/>
                  </a:lnTo>
                  <a:lnTo>
                    <a:pt x="91041" y="344672"/>
                  </a:lnTo>
                  <a:lnTo>
                    <a:pt x="122858" y="392797"/>
                  </a:lnTo>
                  <a:lnTo>
                    <a:pt x="165772" y="417423"/>
                  </a:lnTo>
                  <a:lnTo>
                    <a:pt x="191134" y="420497"/>
                  </a:lnTo>
                  <a:lnTo>
                    <a:pt x="217134" y="417306"/>
                  </a:lnTo>
                  <a:lnTo>
                    <a:pt x="260465" y="391779"/>
                  </a:lnTo>
                  <a:lnTo>
                    <a:pt x="291657" y="341887"/>
                  </a:lnTo>
                  <a:lnTo>
                    <a:pt x="307520" y="275109"/>
                  </a:lnTo>
                  <a:lnTo>
                    <a:pt x="309499" y="235839"/>
                  </a:lnTo>
                  <a:lnTo>
                    <a:pt x="307451" y="196026"/>
                  </a:lnTo>
                  <a:lnTo>
                    <a:pt x="291068" y="130736"/>
                  </a:lnTo>
                  <a:lnTo>
                    <a:pt x="259066" y="85113"/>
                  </a:lnTo>
                  <a:lnTo>
                    <a:pt x="216064" y="62063"/>
                  </a:lnTo>
                  <a:lnTo>
                    <a:pt x="190753" y="59182"/>
                  </a:lnTo>
                  <a:close/>
                </a:path>
                <a:path w="1255395" h="595630">
                  <a:moveTo>
                    <a:pt x="1185799" y="9017"/>
                  </a:moveTo>
                  <a:lnTo>
                    <a:pt x="1255141" y="9017"/>
                  </a:lnTo>
                  <a:lnTo>
                    <a:pt x="1255141" y="80010"/>
                  </a:lnTo>
                  <a:lnTo>
                    <a:pt x="1185799" y="80010"/>
                  </a:lnTo>
                  <a:lnTo>
                    <a:pt x="1185799" y="9017"/>
                  </a:lnTo>
                  <a:close/>
                </a:path>
                <a:path w="1255395" h="595630">
                  <a:moveTo>
                    <a:pt x="685926" y="9017"/>
                  </a:moveTo>
                  <a:lnTo>
                    <a:pt x="755269" y="9017"/>
                  </a:lnTo>
                  <a:lnTo>
                    <a:pt x="755269" y="80010"/>
                  </a:lnTo>
                  <a:lnTo>
                    <a:pt x="685926" y="80010"/>
                  </a:lnTo>
                  <a:lnTo>
                    <a:pt x="685926" y="9017"/>
                  </a:lnTo>
                  <a:close/>
                </a:path>
                <a:path w="1255395" h="595630">
                  <a:moveTo>
                    <a:pt x="191389" y="0"/>
                  </a:moveTo>
                  <a:lnTo>
                    <a:pt x="232560" y="4214"/>
                  </a:lnTo>
                  <a:lnTo>
                    <a:pt x="269398" y="16859"/>
                  </a:lnTo>
                  <a:lnTo>
                    <a:pt x="301902" y="37933"/>
                  </a:lnTo>
                  <a:lnTo>
                    <a:pt x="330073" y="67437"/>
                  </a:lnTo>
                  <a:lnTo>
                    <a:pt x="352835" y="103272"/>
                  </a:lnTo>
                  <a:lnTo>
                    <a:pt x="369109" y="143335"/>
                  </a:lnTo>
                  <a:lnTo>
                    <a:pt x="378882" y="187612"/>
                  </a:lnTo>
                  <a:lnTo>
                    <a:pt x="382143" y="236093"/>
                  </a:lnTo>
                  <a:lnTo>
                    <a:pt x="378997" y="283170"/>
                  </a:lnTo>
                  <a:lnTo>
                    <a:pt x="369554" y="327247"/>
                  </a:lnTo>
                  <a:lnTo>
                    <a:pt x="353800" y="368323"/>
                  </a:lnTo>
                  <a:lnTo>
                    <a:pt x="331724" y="406400"/>
                  </a:lnTo>
                  <a:lnTo>
                    <a:pt x="303930" y="438404"/>
                  </a:lnTo>
                  <a:lnTo>
                    <a:pt x="271018" y="461264"/>
                  </a:lnTo>
                  <a:lnTo>
                    <a:pt x="232961" y="474980"/>
                  </a:lnTo>
                  <a:lnTo>
                    <a:pt x="189738" y="479552"/>
                  </a:lnTo>
                  <a:lnTo>
                    <a:pt x="147280" y="475198"/>
                  </a:lnTo>
                  <a:lnTo>
                    <a:pt x="109823" y="462153"/>
                  </a:lnTo>
                  <a:lnTo>
                    <a:pt x="77366" y="440439"/>
                  </a:lnTo>
                  <a:lnTo>
                    <a:pt x="49911" y="410083"/>
                  </a:lnTo>
                  <a:lnTo>
                    <a:pt x="28074" y="373508"/>
                  </a:lnTo>
                  <a:lnTo>
                    <a:pt x="12477" y="333136"/>
                  </a:lnTo>
                  <a:lnTo>
                    <a:pt x="3119" y="288978"/>
                  </a:lnTo>
                  <a:lnTo>
                    <a:pt x="0" y="241046"/>
                  </a:lnTo>
                  <a:lnTo>
                    <a:pt x="3282" y="191273"/>
                  </a:lnTo>
                  <a:lnTo>
                    <a:pt x="13112" y="145954"/>
                  </a:lnTo>
                  <a:lnTo>
                    <a:pt x="29467" y="105064"/>
                  </a:lnTo>
                  <a:lnTo>
                    <a:pt x="52324" y="68580"/>
                  </a:lnTo>
                  <a:lnTo>
                    <a:pt x="80660" y="38576"/>
                  </a:lnTo>
                  <a:lnTo>
                    <a:pt x="113284" y="17145"/>
                  </a:lnTo>
                  <a:lnTo>
                    <a:pt x="150193" y="4286"/>
                  </a:lnTo>
                  <a:lnTo>
                    <a:pt x="19138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73213" y="439419"/>
            <a:ext cx="320040" cy="396875"/>
            <a:chOff x="7673213" y="439419"/>
            <a:chExt cx="320040" cy="3968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0960" y="445007"/>
              <a:ext cx="311670" cy="3909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77785" y="443991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8" y="0"/>
                  </a:moveTo>
                  <a:lnTo>
                    <a:pt x="127567" y="4379"/>
                  </a:lnTo>
                  <a:lnTo>
                    <a:pt x="100711" y="17510"/>
                  </a:lnTo>
                  <a:lnTo>
                    <a:pt x="78712" y="39379"/>
                  </a:lnTo>
                  <a:lnTo>
                    <a:pt x="61595" y="69977"/>
                  </a:lnTo>
                  <a:lnTo>
                    <a:pt x="61595" y="9144"/>
                  </a:lnTo>
                  <a:lnTo>
                    <a:pt x="0" y="9144"/>
                  </a:lnTo>
                  <a:lnTo>
                    <a:pt x="0" y="353949"/>
                  </a:lnTo>
                  <a:lnTo>
                    <a:pt x="65278" y="353949"/>
                  </a:lnTo>
                  <a:lnTo>
                    <a:pt x="65278" y="165481"/>
                  </a:lnTo>
                  <a:lnTo>
                    <a:pt x="66827" y="142144"/>
                  </a:lnTo>
                  <a:lnTo>
                    <a:pt x="79261" y="102901"/>
                  </a:lnTo>
                  <a:lnTo>
                    <a:pt x="117776" y="64992"/>
                  </a:lnTo>
                  <a:lnTo>
                    <a:pt x="151003" y="57658"/>
                  </a:lnTo>
                  <a:lnTo>
                    <a:pt x="163458" y="58705"/>
                  </a:lnTo>
                  <a:lnTo>
                    <a:pt x="202799" y="84518"/>
                  </a:lnTo>
                  <a:lnTo>
                    <a:pt x="212979" y="134238"/>
                  </a:lnTo>
                  <a:lnTo>
                    <a:pt x="212979" y="353949"/>
                  </a:lnTo>
                  <a:lnTo>
                    <a:pt x="274828" y="353949"/>
                  </a:lnTo>
                  <a:lnTo>
                    <a:pt x="274828" y="155702"/>
                  </a:lnTo>
                  <a:lnTo>
                    <a:pt x="274185" y="126198"/>
                  </a:lnTo>
                  <a:lnTo>
                    <a:pt x="269041" y="81621"/>
                  </a:lnTo>
                  <a:lnTo>
                    <a:pt x="249872" y="42322"/>
                  </a:lnTo>
                  <a:lnTo>
                    <a:pt x="211746" y="11572"/>
                  </a:lnTo>
                  <a:lnTo>
                    <a:pt x="178167" y="1285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77785" y="443991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8" y="0"/>
                  </a:moveTo>
                  <a:lnTo>
                    <a:pt x="211746" y="11572"/>
                  </a:lnTo>
                  <a:lnTo>
                    <a:pt x="249872" y="42322"/>
                  </a:lnTo>
                  <a:lnTo>
                    <a:pt x="269041" y="81621"/>
                  </a:lnTo>
                  <a:lnTo>
                    <a:pt x="274185" y="126198"/>
                  </a:lnTo>
                  <a:lnTo>
                    <a:pt x="274828" y="155702"/>
                  </a:lnTo>
                  <a:lnTo>
                    <a:pt x="274828" y="353949"/>
                  </a:lnTo>
                  <a:lnTo>
                    <a:pt x="212979" y="353949"/>
                  </a:lnTo>
                  <a:lnTo>
                    <a:pt x="212979" y="134238"/>
                  </a:lnTo>
                  <a:lnTo>
                    <a:pt x="211839" y="114426"/>
                  </a:lnTo>
                  <a:lnTo>
                    <a:pt x="194945" y="74422"/>
                  </a:lnTo>
                  <a:lnTo>
                    <a:pt x="151003" y="57658"/>
                  </a:lnTo>
                  <a:lnTo>
                    <a:pt x="133693" y="59491"/>
                  </a:lnTo>
                  <a:lnTo>
                    <a:pt x="90170" y="86995"/>
                  </a:lnTo>
                  <a:lnTo>
                    <a:pt x="71485" y="121285"/>
                  </a:lnTo>
                  <a:lnTo>
                    <a:pt x="65278" y="165481"/>
                  </a:lnTo>
                  <a:lnTo>
                    <a:pt x="65278" y="353949"/>
                  </a:lnTo>
                  <a:lnTo>
                    <a:pt x="0" y="353949"/>
                  </a:lnTo>
                  <a:lnTo>
                    <a:pt x="0" y="9144"/>
                  </a:lnTo>
                  <a:lnTo>
                    <a:pt x="61595" y="9144"/>
                  </a:lnTo>
                  <a:lnTo>
                    <a:pt x="61595" y="69977"/>
                  </a:lnTo>
                  <a:lnTo>
                    <a:pt x="78712" y="39379"/>
                  </a:lnTo>
                  <a:lnTo>
                    <a:pt x="100711" y="17510"/>
                  </a:lnTo>
                  <a:lnTo>
                    <a:pt x="127567" y="4379"/>
                  </a:lnTo>
                  <a:lnTo>
                    <a:pt x="15925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1307591"/>
            <a:ext cx="11082528" cy="4200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35607" y="5686450"/>
            <a:ext cx="775398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35" dirty="0">
                <a:latin typeface="Franklin Gothic Medium"/>
                <a:cs typeface="Franklin Gothic Medium"/>
              </a:rPr>
              <a:t>Very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high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conversion</a:t>
            </a:r>
            <a:r>
              <a:rPr sz="2000" spc="7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rates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for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lead</a:t>
            </a:r>
            <a:r>
              <a:rPr sz="2000" spc="1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sources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90" dirty="0">
                <a:latin typeface="Franklin Gothic Medium"/>
                <a:cs typeface="Franklin Gothic Medium"/>
              </a:rPr>
              <a:t>‘</a:t>
            </a:r>
            <a:r>
              <a:rPr sz="2000" b="1" spc="-90" dirty="0">
                <a:latin typeface="Arial"/>
                <a:cs typeface="Arial"/>
              </a:rPr>
              <a:t>Reference</a:t>
            </a:r>
            <a:r>
              <a:rPr sz="2000" spc="-90" dirty="0">
                <a:latin typeface="Franklin Gothic Medium"/>
                <a:cs typeface="Franklin Gothic Medium"/>
              </a:rPr>
              <a:t>’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40" dirty="0">
                <a:latin typeface="Franklin Gothic Medium"/>
                <a:cs typeface="Franklin Gothic Medium"/>
              </a:rPr>
              <a:t> </a:t>
            </a:r>
            <a:r>
              <a:rPr sz="2000" spc="-120" dirty="0">
                <a:latin typeface="Franklin Gothic Medium"/>
                <a:cs typeface="Franklin Gothic Medium"/>
              </a:rPr>
              <a:t>‘</a:t>
            </a:r>
            <a:r>
              <a:rPr sz="2000" b="1" spc="-120" dirty="0">
                <a:latin typeface="Arial"/>
                <a:cs typeface="Arial"/>
              </a:rPr>
              <a:t>Welingak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b="1" spc="-114" dirty="0">
                <a:latin typeface="Arial"/>
                <a:cs typeface="Arial"/>
              </a:rPr>
              <a:t>Website’.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Franklin Gothic Medium"/>
                <a:cs typeface="Franklin Gothic Medium"/>
              </a:rPr>
              <a:t>Most</a:t>
            </a:r>
            <a:r>
              <a:rPr sz="2000" spc="10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leads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are</a:t>
            </a:r>
            <a:r>
              <a:rPr sz="2000" spc="20" dirty="0">
                <a:latin typeface="Franklin Gothic Medium"/>
                <a:cs typeface="Franklin Gothic Medium"/>
              </a:rPr>
              <a:t> </a:t>
            </a:r>
            <a:r>
              <a:rPr sz="2000" spc="-25" dirty="0">
                <a:latin typeface="Franklin Gothic Medium"/>
                <a:cs typeface="Franklin Gothic Medium"/>
              </a:rPr>
              <a:t>generated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30" dirty="0">
                <a:latin typeface="Franklin Gothic Medium"/>
                <a:cs typeface="Franklin Gothic Medium"/>
              </a:rPr>
              <a:t>through</a:t>
            </a:r>
            <a:r>
              <a:rPr sz="2000" spc="60" dirty="0">
                <a:latin typeface="Franklin Gothic Medium"/>
                <a:cs typeface="Franklin Gothic Medium"/>
              </a:rPr>
              <a:t> </a:t>
            </a:r>
            <a:r>
              <a:rPr sz="2000" b="1" spc="-100" dirty="0">
                <a:latin typeface="Arial"/>
                <a:cs typeface="Arial"/>
              </a:rPr>
              <a:t>‘Direct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Traffic</a:t>
            </a:r>
            <a:r>
              <a:rPr sz="2000" spc="-100" dirty="0">
                <a:latin typeface="Franklin Gothic Medium"/>
                <a:cs typeface="Franklin Gothic Medium"/>
              </a:rPr>
              <a:t>’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and</a:t>
            </a:r>
            <a:r>
              <a:rPr sz="2000" spc="5" dirty="0">
                <a:latin typeface="Franklin Gothic Medium"/>
                <a:cs typeface="Franklin Gothic Medium"/>
              </a:rPr>
              <a:t> </a:t>
            </a:r>
            <a:r>
              <a:rPr sz="2000" spc="-105" dirty="0">
                <a:latin typeface="Franklin Gothic Medium"/>
                <a:cs typeface="Franklin Gothic Medium"/>
              </a:rPr>
              <a:t>‘</a:t>
            </a:r>
            <a:r>
              <a:rPr sz="2000" b="1" spc="-105" dirty="0">
                <a:latin typeface="Arial"/>
                <a:cs typeface="Arial"/>
              </a:rPr>
              <a:t>Google</a:t>
            </a:r>
            <a:r>
              <a:rPr sz="2000" spc="-105" dirty="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1939" y="331977"/>
            <a:ext cx="1377315" cy="513080"/>
            <a:chOff x="4591939" y="331977"/>
            <a:chExt cx="1377315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9432" y="338340"/>
              <a:ext cx="1369314" cy="506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96511" y="336549"/>
              <a:ext cx="1332230" cy="470534"/>
            </a:xfrm>
            <a:custGeom>
              <a:avLst/>
              <a:gdLst/>
              <a:ahLst/>
              <a:cxnLst/>
              <a:rect l="l" t="t" r="r" b="b"/>
              <a:pathLst>
                <a:path w="1332229" h="470534">
                  <a:moveTo>
                    <a:pt x="858647" y="241808"/>
                  </a:moveTo>
                  <a:lnTo>
                    <a:pt x="810017" y="243929"/>
                  </a:lnTo>
                  <a:lnTo>
                    <a:pt x="768889" y="250301"/>
                  </a:lnTo>
                  <a:lnTo>
                    <a:pt x="709040" y="275844"/>
                  </a:lnTo>
                  <a:lnTo>
                    <a:pt x="675433" y="314690"/>
                  </a:lnTo>
                  <a:lnTo>
                    <a:pt x="664210" y="363347"/>
                  </a:lnTo>
                  <a:lnTo>
                    <a:pt x="666188" y="384657"/>
                  </a:lnTo>
                  <a:lnTo>
                    <a:pt x="682051" y="422515"/>
                  </a:lnTo>
                  <a:lnTo>
                    <a:pt x="713553" y="452800"/>
                  </a:lnTo>
                  <a:lnTo>
                    <a:pt x="758789" y="468560"/>
                  </a:lnTo>
                  <a:lnTo>
                    <a:pt x="786384" y="470535"/>
                  </a:lnTo>
                  <a:lnTo>
                    <a:pt x="825823" y="466226"/>
                  </a:lnTo>
                  <a:lnTo>
                    <a:pt x="857488" y="453310"/>
                  </a:lnTo>
                  <a:lnTo>
                    <a:pt x="881413" y="431798"/>
                  </a:lnTo>
                  <a:lnTo>
                    <a:pt x="889284" y="417195"/>
                  </a:lnTo>
                  <a:lnTo>
                    <a:pt x="797051" y="417195"/>
                  </a:lnTo>
                  <a:lnTo>
                    <a:pt x="782143" y="416264"/>
                  </a:lnTo>
                  <a:lnTo>
                    <a:pt x="742225" y="394279"/>
                  </a:lnTo>
                  <a:lnTo>
                    <a:pt x="733171" y="365633"/>
                  </a:lnTo>
                  <a:lnTo>
                    <a:pt x="735125" y="349373"/>
                  </a:lnTo>
                  <a:lnTo>
                    <a:pt x="764539" y="312547"/>
                  </a:lnTo>
                  <a:lnTo>
                    <a:pt x="802719" y="298656"/>
                  </a:lnTo>
                  <a:lnTo>
                    <a:pt x="854710" y="294004"/>
                  </a:lnTo>
                  <a:lnTo>
                    <a:pt x="959612" y="294004"/>
                  </a:lnTo>
                  <a:lnTo>
                    <a:pt x="959612" y="249682"/>
                  </a:lnTo>
                  <a:lnTo>
                    <a:pt x="959257" y="243077"/>
                  </a:lnTo>
                  <a:lnTo>
                    <a:pt x="895985" y="243077"/>
                  </a:lnTo>
                  <a:lnTo>
                    <a:pt x="873791" y="242109"/>
                  </a:lnTo>
                  <a:lnTo>
                    <a:pt x="865338" y="241881"/>
                  </a:lnTo>
                  <a:lnTo>
                    <a:pt x="858647" y="241808"/>
                  </a:lnTo>
                  <a:close/>
                </a:path>
                <a:path w="1332229" h="470534">
                  <a:moveTo>
                    <a:pt x="959891" y="401700"/>
                  </a:moveTo>
                  <a:lnTo>
                    <a:pt x="897636" y="401700"/>
                  </a:lnTo>
                  <a:lnTo>
                    <a:pt x="898471" y="419796"/>
                  </a:lnTo>
                  <a:lnTo>
                    <a:pt x="899652" y="435784"/>
                  </a:lnTo>
                  <a:lnTo>
                    <a:pt x="901190" y="449653"/>
                  </a:lnTo>
                  <a:lnTo>
                    <a:pt x="903097" y="461390"/>
                  </a:lnTo>
                  <a:lnTo>
                    <a:pt x="966597" y="461390"/>
                  </a:lnTo>
                  <a:lnTo>
                    <a:pt x="963523" y="443315"/>
                  </a:lnTo>
                  <a:lnTo>
                    <a:pt x="961342" y="425465"/>
                  </a:lnTo>
                  <a:lnTo>
                    <a:pt x="960042" y="407830"/>
                  </a:lnTo>
                  <a:lnTo>
                    <a:pt x="959891" y="401700"/>
                  </a:lnTo>
                  <a:close/>
                </a:path>
                <a:path w="1332229" h="470534">
                  <a:moveTo>
                    <a:pt x="959612" y="294004"/>
                  </a:moveTo>
                  <a:lnTo>
                    <a:pt x="854710" y="294004"/>
                  </a:lnTo>
                  <a:lnTo>
                    <a:pt x="863308" y="294120"/>
                  </a:lnTo>
                  <a:lnTo>
                    <a:pt x="873109" y="294449"/>
                  </a:lnTo>
                  <a:lnTo>
                    <a:pt x="896365" y="295655"/>
                  </a:lnTo>
                  <a:lnTo>
                    <a:pt x="896747" y="300100"/>
                  </a:lnTo>
                  <a:lnTo>
                    <a:pt x="896964" y="304452"/>
                  </a:lnTo>
                  <a:lnTo>
                    <a:pt x="897001" y="310896"/>
                  </a:lnTo>
                  <a:lnTo>
                    <a:pt x="895238" y="331708"/>
                  </a:lnTo>
                  <a:lnTo>
                    <a:pt x="881141" y="369046"/>
                  </a:lnTo>
                  <a:lnTo>
                    <a:pt x="853755" y="399407"/>
                  </a:lnTo>
                  <a:lnTo>
                    <a:pt x="817889" y="415218"/>
                  </a:lnTo>
                  <a:lnTo>
                    <a:pt x="797051" y="417195"/>
                  </a:lnTo>
                  <a:lnTo>
                    <a:pt x="889284" y="417195"/>
                  </a:lnTo>
                  <a:lnTo>
                    <a:pt x="897636" y="401700"/>
                  </a:lnTo>
                  <a:lnTo>
                    <a:pt x="959891" y="401700"/>
                  </a:lnTo>
                  <a:lnTo>
                    <a:pt x="959707" y="394279"/>
                  </a:lnTo>
                  <a:lnTo>
                    <a:pt x="959612" y="294004"/>
                  </a:lnTo>
                  <a:close/>
                </a:path>
                <a:path w="1332229" h="470534">
                  <a:moveTo>
                    <a:pt x="943117" y="161036"/>
                  </a:moveTo>
                  <a:lnTo>
                    <a:pt x="818896" y="161036"/>
                  </a:lnTo>
                  <a:lnTo>
                    <a:pt x="833256" y="161631"/>
                  </a:lnTo>
                  <a:lnTo>
                    <a:pt x="846058" y="163417"/>
                  </a:lnTo>
                  <a:lnTo>
                    <a:pt x="881856" y="181689"/>
                  </a:lnTo>
                  <a:lnTo>
                    <a:pt x="895629" y="228411"/>
                  </a:lnTo>
                  <a:lnTo>
                    <a:pt x="895985" y="243077"/>
                  </a:lnTo>
                  <a:lnTo>
                    <a:pt x="959257" y="243077"/>
                  </a:lnTo>
                  <a:lnTo>
                    <a:pt x="957685" y="213820"/>
                  </a:lnTo>
                  <a:lnTo>
                    <a:pt x="951912" y="183578"/>
                  </a:lnTo>
                  <a:lnTo>
                    <a:pt x="943117" y="161036"/>
                  </a:lnTo>
                  <a:close/>
                </a:path>
                <a:path w="1332229" h="470534">
                  <a:moveTo>
                    <a:pt x="826388" y="107441"/>
                  </a:moveTo>
                  <a:lnTo>
                    <a:pt x="766381" y="113940"/>
                  </a:lnTo>
                  <a:lnTo>
                    <a:pt x="720851" y="133429"/>
                  </a:lnTo>
                  <a:lnTo>
                    <a:pt x="689800" y="165895"/>
                  </a:lnTo>
                  <a:lnTo>
                    <a:pt x="673226" y="211327"/>
                  </a:lnTo>
                  <a:lnTo>
                    <a:pt x="732916" y="220725"/>
                  </a:lnTo>
                  <a:lnTo>
                    <a:pt x="743207" y="194629"/>
                  </a:lnTo>
                  <a:lnTo>
                    <a:pt x="760952" y="175974"/>
                  </a:lnTo>
                  <a:lnTo>
                    <a:pt x="786173" y="164772"/>
                  </a:lnTo>
                  <a:lnTo>
                    <a:pt x="818896" y="161036"/>
                  </a:lnTo>
                  <a:lnTo>
                    <a:pt x="943117" y="161036"/>
                  </a:lnTo>
                  <a:lnTo>
                    <a:pt x="942306" y="158956"/>
                  </a:lnTo>
                  <a:lnTo>
                    <a:pt x="928877" y="139953"/>
                  </a:lnTo>
                  <a:lnTo>
                    <a:pt x="910917" y="125712"/>
                  </a:lnTo>
                  <a:lnTo>
                    <a:pt x="887872" y="115554"/>
                  </a:lnTo>
                  <a:lnTo>
                    <a:pt x="859708" y="109468"/>
                  </a:lnTo>
                  <a:lnTo>
                    <a:pt x="826388" y="107441"/>
                  </a:lnTo>
                  <a:close/>
                </a:path>
                <a:path w="1332229" h="470534">
                  <a:moveTo>
                    <a:pt x="1175639" y="107441"/>
                  </a:moveTo>
                  <a:lnTo>
                    <a:pt x="1117361" y="120697"/>
                  </a:lnTo>
                  <a:lnTo>
                    <a:pt x="1072134" y="160527"/>
                  </a:lnTo>
                  <a:lnTo>
                    <a:pt x="1042987" y="219789"/>
                  </a:lnTo>
                  <a:lnTo>
                    <a:pt x="1033272" y="291719"/>
                  </a:lnTo>
                  <a:lnTo>
                    <a:pt x="1035722" y="328578"/>
                  </a:lnTo>
                  <a:lnTo>
                    <a:pt x="1055292" y="392535"/>
                  </a:lnTo>
                  <a:lnTo>
                    <a:pt x="1093394" y="441870"/>
                  </a:lnTo>
                  <a:lnTo>
                    <a:pt x="1143789" y="467346"/>
                  </a:lnTo>
                  <a:lnTo>
                    <a:pt x="1173226" y="470535"/>
                  </a:lnTo>
                  <a:lnTo>
                    <a:pt x="1207228" y="466395"/>
                  </a:lnTo>
                  <a:lnTo>
                    <a:pt x="1234932" y="453993"/>
                  </a:lnTo>
                  <a:lnTo>
                    <a:pt x="1256325" y="433351"/>
                  </a:lnTo>
                  <a:lnTo>
                    <a:pt x="1266156" y="414527"/>
                  </a:lnTo>
                  <a:lnTo>
                    <a:pt x="1181862" y="414527"/>
                  </a:lnTo>
                  <a:lnTo>
                    <a:pt x="1164861" y="412505"/>
                  </a:lnTo>
                  <a:lnTo>
                    <a:pt x="1124839" y="382270"/>
                  </a:lnTo>
                  <a:lnTo>
                    <a:pt x="1108948" y="341804"/>
                  </a:lnTo>
                  <a:lnTo>
                    <a:pt x="1103629" y="285241"/>
                  </a:lnTo>
                  <a:lnTo>
                    <a:pt x="1105080" y="257167"/>
                  </a:lnTo>
                  <a:lnTo>
                    <a:pt x="1116649" y="211447"/>
                  </a:lnTo>
                  <a:lnTo>
                    <a:pt x="1138987" y="179893"/>
                  </a:lnTo>
                  <a:lnTo>
                    <a:pt x="1184528" y="162051"/>
                  </a:lnTo>
                  <a:lnTo>
                    <a:pt x="1266443" y="162051"/>
                  </a:lnTo>
                  <a:lnTo>
                    <a:pt x="1250487" y="138195"/>
                  </a:lnTo>
                  <a:lnTo>
                    <a:pt x="1230042" y="121126"/>
                  </a:lnTo>
                  <a:lnTo>
                    <a:pt x="1205097" y="110867"/>
                  </a:lnTo>
                  <a:lnTo>
                    <a:pt x="1175639" y="107441"/>
                  </a:lnTo>
                  <a:close/>
                </a:path>
                <a:path w="1332229" h="470534">
                  <a:moveTo>
                    <a:pt x="1331722" y="404495"/>
                  </a:moveTo>
                  <a:lnTo>
                    <a:pt x="1271397" y="404495"/>
                  </a:lnTo>
                  <a:lnTo>
                    <a:pt x="1271397" y="461390"/>
                  </a:lnTo>
                  <a:lnTo>
                    <a:pt x="1331722" y="461390"/>
                  </a:lnTo>
                  <a:lnTo>
                    <a:pt x="1331722" y="404495"/>
                  </a:lnTo>
                  <a:close/>
                </a:path>
                <a:path w="1332229" h="470534">
                  <a:moveTo>
                    <a:pt x="1331722" y="0"/>
                  </a:moveTo>
                  <a:lnTo>
                    <a:pt x="1266443" y="0"/>
                  </a:lnTo>
                  <a:lnTo>
                    <a:pt x="1266443" y="162051"/>
                  </a:lnTo>
                  <a:lnTo>
                    <a:pt x="1184528" y="162051"/>
                  </a:lnTo>
                  <a:lnTo>
                    <a:pt x="1228945" y="175767"/>
                  </a:lnTo>
                  <a:lnTo>
                    <a:pt x="1260268" y="214804"/>
                  </a:lnTo>
                  <a:lnTo>
                    <a:pt x="1266443" y="251460"/>
                  </a:lnTo>
                  <a:lnTo>
                    <a:pt x="1266443" y="320039"/>
                  </a:lnTo>
                  <a:lnTo>
                    <a:pt x="1251924" y="371617"/>
                  </a:lnTo>
                  <a:lnTo>
                    <a:pt x="1213119" y="407479"/>
                  </a:lnTo>
                  <a:lnTo>
                    <a:pt x="1181862" y="414527"/>
                  </a:lnTo>
                  <a:lnTo>
                    <a:pt x="1266156" y="414527"/>
                  </a:lnTo>
                  <a:lnTo>
                    <a:pt x="1271397" y="404495"/>
                  </a:lnTo>
                  <a:lnTo>
                    <a:pt x="1331722" y="404495"/>
                  </a:lnTo>
                  <a:lnTo>
                    <a:pt x="1331722" y="0"/>
                  </a:lnTo>
                  <a:close/>
                </a:path>
                <a:path w="1332229" h="470534">
                  <a:moveTo>
                    <a:pt x="467740" y="107441"/>
                  </a:moveTo>
                  <a:lnTo>
                    <a:pt x="404606" y="120189"/>
                  </a:lnTo>
                  <a:lnTo>
                    <a:pt x="353187" y="158369"/>
                  </a:lnTo>
                  <a:lnTo>
                    <a:pt x="318960" y="216836"/>
                  </a:lnTo>
                  <a:lnTo>
                    <a:pt x="307593" y="290829"/>
                  </a:lnTo>
                  <a:lnTo>
                    <a:pt x="310332" y="329025"/>
                  </a:lnTo>
                  <a:lnTo>
                    <a:pt x="332239" y="393985"/>
                  </a:lnTo>
                  <a:lnTo>
                    <a:pt x="375011" y="442513"/>
                  </a:lnTo>
                  <a:lnTo>
                    <a:pt x="432454" y="467417"/>
                  </a:lnTo>
                  <a:lnTo>
                    <a:pt x="466343" y="470535"/>
                  </a:lnTo>
                  <a:lnTo>
                    <a:pt x="492420" y="468703"/>
                  </a:lnTo>
                  <a:lnTo>
                    <a:pt x="539335" y="454086"/>
                  </a:lnTo>
                  <a:lnTo>
                    <a:pt x="578580" y="425368"/>
                  </a:lnTo>
                  <a:lnTo>
                    <a:pt x="587345" y="414527"/>
                  </a:lnTo>
                  <a:lnTo>
                    <a:pt x="470026" y="414527"/>
                  </a:lnTo>
                  <a:lnTo>
                    <a:pt x="453933" y="413003"/>
                  </a:lnTo>
                  <a:lnTo>
                    <a:pt x="408177" y="390144"/>
                  </a:lnTo>
                  <a:lnTo>
                    <a:pt x="386175" y="355584"/>
                  </a:lnTo>
                  <a:lnTo>
                    <a:pt x="378840" y="300354"/>
                  </a:lnTo>
                  <a:lnTo>
                    <a:pt x="619887" y="300354"/>
                  </a:lnTo>
                  <a:lnTo>
                    <a:pt x="616866" y="254160"/>
                  </a:lnTo>
                  <a:lnTo>
                    <a:pt x="615695" y="248412"/>
                  </a:lnTo>
                  <a:lnTo>
                    <a:pt x="381253" y="248412"/>
                  </a:lnTo>
                  <a:lnTo>
                    <a:pt x="384135" y="230647"/>
                  </a:lnTo>
                  <a:lnTo>
                    <a:pt x="409066" y="185927"/>
                  </a:lnTo>
                  <a:lnTo>
                    <a:pt x="452340" y="161996"/>
                  </a:lnTo>
                  <a:lnTo>
                    <a:pt x="469391" y="160400"/>
                  </a:lnTo>
                  <a:lnTo>
                    <a:pt x="581444" y="160400"/>
                  </a:lnTo>
                  <a:lnTo>
                    <a:pt x="577468" y="154559"/>
                  </a:lnTo>
                  <a:lnTo>
                    <a:pt x="555037" y="133963"/>
                  </a:lnTo>
                  <a:lnTo>
                    <a:pt x="529272" y="119237"/>
                  </a:lnTo>
                  <a:lnTo>
                    <a:pt x="500173" y="110392"/>
                  </a:lnTo>
                  <a:lnTo>
                    <a:pt x="467740" y="107441"/>
                  </a:lnTo>
                  <a:close/>
                </a:path>
                <a:path w="1332229" h="470534">
                  <a:moveTo>
                    <a:pt x="555116" y="349250"/>
                  </a:moveTo>
                  <a:lnTo>
                    <a:pt x="539946" y="377826"/>
                  </a:lnTo>
                  <a:lnTo>
                    <a:pt x="520715" y="398224"/>
                  </a:lnTo>
                  <a:lnTo>
                    <a:pt x="497413" y="410454"/>
                  </a:lnTo>
                  <a:lnTo>
                    <a:pt x="470026" y="414527"/>
                  </a:lnTo>
                  <a:lnTo>
                    <a:pt x="587345" y="414527"/>
                  </a:lnTo>
                  <a:lnTo>
                    <a:pt x="593725" y="406638"/>
                  </a:lnTo>
                  <a:lnTo>
                    <a:pt x="605631" y="385121"/>
                  </a:lnTo>
                  <a:lnTo>
                    <a:pt x="614299" y="360807"/>
                  </a:lnTo>
                  <a:lnTo>
                    <a:pt x="555116" y="349250"/>
                  </a:lnTo>
                  <a:close/>
                </a:path>
                <a:path w="1332229" h="470534">
                  <a:moveTo>
                    <a:pt x="581444" y="160400"/>
                  </a:moveTo>
                  <a:lnTo>
                    <a:pt x="469391" y="160400"/>
                  </a:lnTo>
                  <a:lnTo>
                    <a:pt x="481988" y="161280"/>
                  </a:lnTo>
                  <a:lnTo>
                    <a:pt x="493680" y="163909"/>
                  </a:lnTo>
                  <a:lnTo>
                    <a:pt x="530352" y="189992"/>
                  </a:lnTo>
                  <a:lnTo>
                    <a:pt x="547195" y="228726"/>
                  </a:lnTo>
                  <a:lnTo>
                    <a:pt x="549655" y="248412"/>
                  </a:lnTo>
                  <a:lnTo>
                    <a:pt x="615695" y="248412"/>
                  </a:lnTo>
                  <a:lnTo>
                    <a:pt x="608774" y="214455"/>
                  </a:lnTo>
                  <a:lnTo>
                    <a:pt x="595633" y="181250"/>
                  </a:lnTo>
                  <a:lnTo>
                    <a:pt x="581444" y="160400"/>
                  </a:lnTo>
                  <a:close/>
                </a:path>
                <a:path w="1332229" h="470534">
                  <a:moveTo>
                    <a:pt x="71374" y="0"/>
                  </a:moveTo>
                  <a:lnTo>
                    <a:pt x="0" y="0"/>
                  </a:lnTo>
                  <a:lnTo>
                    <a:pt x="0" y="461390"/>
                  </a:lnTo>
                  <a:lnTo>
                    <a:pt x="278256" y="461390"/>
                  </a:lnTo>
                  <a:lnTo>
                    <a:pt x="278256" y="398779"/>
                  </a:lnTo>
                  <a:lnTo>
                    <a:pt x="71374" y="398779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5110" y="625982"/>
              <a:ext cx="172974" cy="1323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00141" y="498601"/>
              <a:ext cx="163195" cy="252729"/>
            </a:xfrm>
            <a:custGeom>
              <a:avLst/>
              <a:gdLst/>
              <a:ahLst/>
              <a:cxnLst/>
              <a:rect l="l" t="t" r="r" b="b"/>
              <a:pathLst>
                <a:path w="163195" h="252729">
                  <a:moveTo>
                    <a:pt x="80899" y="0"/>
                  </a:moveTo>
                  <a:lnTo>
                    <a:pt x="35357" y="17841"/>
                  </a:lnTo>
                  <a:lnTo>
                    <a:pt x="13019" y="49395"/>
                  </a:lnTo>
                  <a:lnTo>
                    <a:pt x="1450" y="95115"/>
                  </a:lnTo>
                  <a:lnTo>
                    <a:pt x="0" y="123189"/>
                  </a:lnTo>
                  <a:lnTo>
                    <a:pt x="1331" y="153477"/>
                  </a:lnTo>
                  <a:lnTo>
                    <a:pt x="11947" y="202003"/>
                  </a:lnTo>
                  <a:lnTo>
                    <a:pt x="32708" y="234313"/>
                  </a:lnTo>
                  <a:lnTo>
                    <a:pt x="78232" y="252475"/>
                  </a:lnTo>
                  <a:lnTo>
                    <a:pt x="94331" y="250713"/>
                  </a:lnTo>
                  <a:lnTo>
                    <a:pt x="137033" y="224282"/>
                  </a:lnTo>
                  <a:lnTo>
                    <a:pt x="161196" y="176418"/>
                  </a:lnTo>
                  <a:lnTo>
                    <a:pt x="162813" y="157987"/>
                  </a:lnTo>
                  <a:lnTo>
                    <a:pt x="162813" y="89408"/>
                  </a:lnTo>
                  <a:lnTo>
                    <a:pt x="148937" y="37526"/>
                  </a:lnTo>
                  <a:lnTo>
                    <a:pt x="111490" y="6095"/>
                  </a:lnTo>
                  <a:lnTo>
                    <a:pt x="808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3193" y="492378"/>
              <a:ext cx="177546" cy="97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96511" y="336549"/>
              <a:ext cx="1332230" cy="470534"/>
            </a:xfrm>
            <a:custGeom>
              <a:avLst/>
              <a:gdLst/>
              <a:ahLst/>
              <a:cxnLst/>
              <a:rect l="l" t="t" r="r" b="b"/>
              <a:pathLst>
                <a:path w="1332229" h="470534">
                  <a:moveTo>
                    <a:pt x="826388" y="107441"/>
                  </a:moveTo>
                  <a:lnTo>
                    <a:pt x="887872" y="115554"/>
                  </a:lnTo>
                  <a:lnTo>
                    <a:pt x="928877" y="139953"/>
                  </a:lnTo>
                  <a:lnTo>
                    <a:pt x="951912" y="183578"/>
                  </a:lnTo>
                  <a:lnTo>
                    <a:pt x="959612" y="249682"/>
                  </a:lnTo>
                  <a:lnTo>
                    <a:pt x="959612" y="390398"/>
                  </a:lnTo>
                  <a:lnTo>
                    <a:pt x="960042" y="407830"/>
                  </a:lnTo>
                  <a:lnTo>
                    <a:pt x="961342" y="425465"/>
                  </a:lnTo>
                  <a:lnTo>
                    <a:pt x="963523" y="443315"/>
                  </a:lnTo>
                  <a:lnTo>
                    <a:pt x="966597" y="461390"/>
                  </a:lnTo>
                  <a:lnTo>
                    <a:pt x="903097" y="461390"/>
                  </a:lnTo>
                  <a:lnTo>
                    <a:pt x="901190" y="449653"/>
                  </a:lnTo>
                  <a:lnTo>
                    <a:pt x="899652" y="435784"/>
                  </a:lnTo>
                  <a:lnTo>
                    <a:pt x="898471" y="419796"/>
                  </a:lnTo>
                  <a:lnTo>
                    <a:pt x="897636" y="401700"/>
                  </a:lnTo>
                  <a:lnTo>
                    <a:pt x="881413" y="431798"/>
                  </a:lnTo>
                  <a:lnTo>
                    <a:pt x="857488" y="453310"/>
                  </a:lnTo>
                  <a:lnTo>
                    <a:pt x="825823" y="466226"/>
                  </a:lnTo>
                  <a:lnTo>
                    <a:pt x="786384" y="470535"/>
                  </a:lnTo>
                  <a:lnTo>
                    <a:pt x="758789" y="468560"/>
                  </a:lnTo>
                  <a:lnTo>
                    <a:pt x="713553" y="452800"/>
                  </a:lnTo>
                  <a:lnTo>
                    <a:pt x="682051" y="422515"/>
                  </a:lnTo>
                  <a:lnTo>
                    <a:pt x="666188" y="384657"/>
                  </a:lnTo>
                  <a:lnTo>
                    <a:pt x="664210" y="363347"/>
                  </a:lnTo>
                  <a:lnTo>
                    <a:pt x="667017" y="337798"/>
                  </a:lnTo>
                  <a:lnTo>
                    <a:pt x="689445" y="294034"/>
                  </a:lnTo>
                  <a:lnTo>
                    <a:pt x="735238" y="260935"/>
                  </a:lnTo>
                  <a:lnTo>
                    <a:pt x="810017" y="243929"/>
                  </a:lnTo>
                  <a:lnTo>
                    <a:pt x="858647" y="241808"/>
                  </a:lnTo>
                  <a:lnTo>
                    <a:pt x="865338" y="241881"/>
                  </a:lnTo>
                  <a:lnTo>
                    <a:pt x="873791" y="242109"/>
                  </a:lnTo>
                  <a:lnTo>
                    <a:pt x="884007" y="242504"/>
                  </a:lnTo>
                  <a:lnTo>
                    <a:pt x="895985" y="243077"/>
                  </a:lnTo>
                  <a:lnTo>
                    <a:pt x="895629" y="228411"/>
                  </a:lnTo>
                  <a:lnTo>
                    <a:pt x="886924" y="188438"/>
                  </a:lnTo>
                  <a:lnTo>
                    <a:pt x="846058" y="163417"/>
                  </a:lnTo>
                  <a:lnTo>
                    <a:pt x="818896" y="161036"/>
                  </a:lnTo>
                  <a:lnTo>
                    <a:pt x="786173" y="164772"/>
                  </a:lnTo>
                  <a:lnTo>
                    <a:pt x="760952" y="175974"/>
                  </a:lnTo>
                  <a:lnTo>
                    <a:pt x="743207" y="194629"/>
                  </a:lnTo>
                  <a:lnTo>
                    <a:pt x="732916" y="220725"/>
                  </a:lnTo>
                  <a:lnTo>
                    <a:pt x="673226" y="211327"/>
                  </a:lnTo>
                  <a:lnTo>
                    <a:pt x="689800" y="165895"/>
                  </a:lnTo>
                  <a:lnTo>
                    <a:pt x="720851" y="133429"/>
                  </a:lnTo>
                  <a:lnTo>
                    <a:pt x="766381" y="113940"/>
                  </a:lnTo>
                  <a:lnTo>
                    <a:pt x="826388" y="107441"/>
                  </a:lnTo>
                  <a:close/>
                </a:path>
                <a:path w="1332229" h="470534">
                  <a:moveTo>
                    <a:pt x="467740" y="107441"/>
                  </a:moveTo>
                  <a:lnTo>
                    <a:pt x="529272" y="119237"/>
                  </a:lnTo>
                  <a:lnTo>
                    <a:pt x="577468" y="154559"/>
                  </a:lnTo>
                  <a:lnTo>
                    <a:pt x="608774" y="214455"/>
                  </a:lnTo>
                  <a:lnTo>
                    <a:pt x="616866" y="254160"/>
                  </a:lnTo>
                  <a:lnTo>
                    <a:pt x="619887" y="300354"/>
                  </a:lnTo>
                  <a:lnTo>
                    <a:pt x="378840" y="300354"/>
                  </a:lnTo>
                  <a:lnTo>
                    <a:pt x="380674" y="330547"/>
                  </a:lnTo>
                  <a:lnTo>
                    <a:pt x="395343" y="375453"/>
                  </a:lnTo>
                  <a:lnTo>
                    <a:pt x="438245" y="408431"/>
                  </a:lnTo>
                  <a:lnTo>
                    <a:pt x="470026" y="414527"/>
                  </a:lnTo>
                  <a:lnTo>
                    <a:pt x="497413" y="410454"/>
                  </a:lnTo>
                  <a:lnTo>
                    <a:pt x="520715" y="398224"/>
                  </a:lnTo>
                  <a:lnTo>
                    <a:pt x="539946" y="377826"/>
                  </a:lnTo>
                  <a:lnTo>
                    <a:pt x="555116" y="349250"/>
                  </a:lnTo>
                  <a:lnTo>
                    <a:pt x="614299" y="360807"/>
                  </a:lnTo>
                  <a:lnTo>
                    <a:pt x="593725" y="406638"/>
                  </a:lnTo>
                  <a:lnTo>
                    <a:pt x="560197" y="441325"/>
                  </a:lnTo>
                  <a:lnTo>
                    <a:pt x="516747" y="463216"/>
                  </a:lnTo>
                  <a:lnTo>
                    <a:pt x="466343" y="470535"/>
                  </a:lnTo>
                  <a:lnTo>
                    <a:pt x="432454" y="467417"/>
                  </a:lnTo>
                  <a:lnTo>
                    <a:pt x="375011" y="442513"/>
                  </a:lnTo>
                  <a:lnTo>
                    <a:pt x="332239" y="393985"/>
                  </a:lnTo>
                  <a:lnTo>
                    <a:pt x="310332" y="329025"/>
                  </a:lnTo>
                  <a:lnTo>
                    <a:pt x="307593" y="290829"/>
                  </a:lnTo>
                  <a:lnTo>
                    <a:pt x="310431" y="251898"/>
                  </a:lnTo>
                  <a:lnTo>
                    <a:pt x="333204" y="185656"/>
                  </a:lnTo>
                  <a:lnTo>
                    <a:pt x="377426" y="136106"/>
                  </a:lnTo>
                  <a:lnTo>
                    <a:pt x="434715" y="110630"/>
                  </a:lnTo>
                  <a:lnTo>
                    <a:pt x="467740" y="107441"/>
                  </a:lnTo>
                  <a:close/>
                </a:path>
                <a:path w="1332229" h="470534">
                  <a:moveTo>
                    <a:pt x="1266443" y="0"/>
                  </a:moveTo>
                  <a:lnTo>
                    <a:pt x="1331722" y="0"/>
                  </a:lnTo>
                  <a:lnTo>
                    <a:pt x="1331722" y="461390"/>
                  </a:lnTo>
                  <a:lnTo>
                    <a:pt x="1271397" y="461390"/>
                  </a:lnTo>
                  <a:lnTo>
                    <a:pt x="1271397" y="404495"/>
                  </a:lnTo>
                  <a:lnTo>
                    <a:pt x="1256325" y="433351"/>
                  </a:lnTo>
                  <a:lnTo>
                    <a:pt x="1234932" y="453993"/>
                  </a:lnTo>
                  <a:lnTo>
                    <a:pt x="1207228" y="466395"/>
                  </a:lnTo>
                  <a:lnTo>
                    <a:pt x="1173226" y="470535"/>
                  </a:lnTo>
                  <a:lnTo>
                    <a:pt x="1143789" y="467346"/>
                  </a:lnTo>
                  <a:lnTo>
                    <a:pt x="1093394" y="441870"/>
                  </a:lnTo>
                  <a:lnTo>
                    <a:pt x="1055292" y="392535"/>
                  </a:lnTo>
                  <a:lnTo>
                    <a:pt x="1035722" y="328578"/>
                  </a:lnTo>
                  <a:lnTo>
                    <a:pt x="1033272" y="291719"/>
                  </a:lnTo>
                  <a:lnTo>
                    <a:pt x="1035700" y="254164"/>
                  </a:lnTo>
                  <a:lnTo>
                    <a:pt x="1055131" y="188581"/>
                  </a:lnTo>
                  <a:lnTo>
                    <a:pt x="1093110" y="137285"/>
                  </a:lnTo>
                  <a:lnTo>
                    <a:pt x="1144875" y="110753"/>
                  </a:lnTo>
                  <a:lnTo>
                    <a:pt x="1175639" y="107441"/>
                  </a:lnTo>
                  <a:lnTo>
                    <a:pt x="1205097" y="110867"/>
                  </a:lnTo>
                  <a:lnTo>
                    <a:pt x="1230042" y="121126"/>
                  </a:lnTo>
                  <a:lnTo>
                    <a:pt x="1250487" y="138195"/>
                  </a:lnTo>
                  <a:lnTo>
                    <a:pt x="1266443" y="162051"/>
                  </a:lnTo>
                  <a:lnTo>
                    <a:pt x="1266443" y="0"/>
                  </a:lnTo>
                  <a:close/>
                </a:path>
                <a:path w="1332229" h="470534">
                  <a:moveTo>
                    <a:pt x="0" y="0"/>
                  </a:moveTo>
                  <a:lnTo>
                    <a:pt x="71374" y="0"/>
                  </a:lnTo>
                  <a:lnTo>
                    <a:pt x="71374" y="398779"/>
                  </a:lnTo>
                  <a:lnTo>
                    <a:pt x="278256" y="398779"/>
                  </a:lnTo>
                  <a:lnTo>
                    <a:pt x="278256" y="461390"/>
                  </a:lnTo>
                  <a:lnTo>
                    <a:pt x="0" y="4613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39560" y="322961"/>
            <a:ext cx="2038985" cy="522605"/>
            <a:chOff x="6139560" y="322961"/>
            <a:chExt cx="2038985" cy="5226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4767" y="329196"/>
              <a:ext cx="2033778" cy="5158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9560" y="322961"/>
              <a:ext cx="2004440" cy="488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888</Words>
  <Application>Microsoft Office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Cambria Math</vt:lpstr>
      <vt:lpstr>Franklin Gothic Medium</vt:lpstr>
      <vt:lpstr>Trebuchet MS</vt:lpstr>
      <vt:lpstr>Wingdings</vt:lpstr>
      <vt:lpstr>Wingdings 3</vt:lpstr>
      <vt:lpstr>Facet</vt:lpstr>
      <vt:lpstr>LEAD SCORING CASE STUDY</vt:lpstr>
      <vt:lpstr>PowerPoint Presentation</vt:lpstr>
      <vt:lpstr>METHODOLOGY</vt:lpstr>
      <vt:lpstr>Importing and Observing  the past data provided by  the Company</vt:lpstr>
      <vt:lpstr>PowerPoint Presentation</vt:lpstr>
      <vt:lpstr>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rotte</dc:creator>
  <cp:lastModifiedBy>dell</cp:lastModifiedBy>
  <cp:revision>3</cp:revision>
  <dcterms:created xsi:type="dcterms:W3CDTF">2023-03-17T21:20:41Z</dcterms:created>
  <dcterms:modified xsi:type="dcterms:W3CDTF">2023-03-17T21:47:37Z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2023-03-17T00:00:00Z</vt:filetime>
  </property>
</Properties>
</file>