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9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6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62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38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4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9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7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7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7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3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9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A0A3F4-6A00-48E1-8A94-6F0E2A06406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1E23-274C-46B2-AFF4-1D27365D2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85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58575F-00BB-CCB5-6558-D9DC49FB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each Month(2011)</a:t>
            </a:r>
          </a:p>
        </p:txBody>
      </p:sp>
      <p:pic>
        <p:nvPicPr>
          <p:cNvPr id="6" name="slide2" descr="Q1">
            <a:extLst>
              <a:ext uri="{FF2B5EF4-FFF2-40B4-BE49-F238E27FC236}">
                <a16:creationId xmlns:a16="http://schemas.microsoft.com/office/drawing/2014/main" id="{FB48A836-9DAD-4F09-E526-7381F517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1" y="1828593"/>
            <a:ext cx="85344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D410-4664-FA54-AAFB-DE78A6DA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w.r.t Quantity (Top 10 Countries)</a:t>
            </a:r>
          </a:p>
        </p:txBody>
      </p:sp>
      <p:pic>
        <p:nvPicPr>
          <p:cNvPr id="3" name="slide3" descr="Q2">
            <a:extLst>
              <a:ext uri="{FF2B5EF4-FFF2-40B4-BE49-F238E27FC236}">
                <a16:creationId xmlns:a16="http://schemas.microsoft.com/office/drawing/2014/main" id="{F3AABB72-98DA-ED23-AFCE-A39B8509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61114"/>
            <a:ext cx="10247176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5ABC-09C7-637B-38A1-F9CF8D1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Customers</a:t>
            </a:r>
          </a:p>
        </p:txBody>
      </p:sp>
      <p:pic>
        <p:nvPicPr>
          <p:cNvPr id="3" name="slide4" descr="Q3">
            <a:extLst>
              <a:ext uri="{FF2B5EF4-FFF2-40B4-BE49-F238E27FC236}">
                <a16:creationId xmlns:a16="http://schemas.microsoft.com/office/drawing/2014/main" id="{4F48F619-AC1A-2344-AD5C-8E8A4221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43" y="1709323"/>
            <a:ext cx="9404722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E24B-3CCB-FAAA-50A0-5F1E650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Quantity by each Country</a:t>
            </a:r>
          </a:p>
        </p:txBody>
      </p:sp>
      <p:pic>
        <p:nvPicPr>
          <p:cNvPr id="3" name="slide5" descr="Q4">
            <a:extLst>
              <a:ext uri="{FF2B5EF4-FFF2-40B4-BE49-F238E27FC236}">
                <a16:creationId xmlns:a16="http://schemas.microsoft.com/office/drawing/2014/main" id="{89EC71E6-EFCD-E1C4-DF47-D92F96BF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9" y="1853248"/>
            <a:ext cx="9744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Revenue by each Month(2011)</vt:lpstr>
      <vt:lpstr>Revenue w.r.t Quantity (Top 10 Countries)</vt:lpstr>
      <vt:lpstr>Top 10 Customers</vt:lpstr>
      <vt:lpstr>Quantity by each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by each Month(2011)</dc:title>
  <dc:creator>amit gaur</dc:creator>
  <cp:lastModifiedBy>amit gaur</cp:lastModifiedBy>
  <cp:revision>2</cp:revision>
  <dcterms:created xsi:type="dcterms:W3CDTF">2023-04-27T01:29:57Z</dcterms:created>
  <dcterms:modified xsi:type="dcterms:W3CDTF">2023-04-27T05:24:38Z</dcterms:modified>
</cp:coreProperties>
</file>