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  <p:sldMasterId id="2147483769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5EA-741E-43E4-B7EB-563F80645E7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7242-E413-4FB7-99CF-6D9DD6D7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3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5EA-741E-43E4-B7EB-563F80645E7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7242-E413-4FB7-99CF-6D9DD6D7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9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5EA-741E-43E4-B7EB-563F80645E7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7242-E413-4FB7-99CF-6D9DD6D7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27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9635EA-741E-43E4-B7EB-563F80645E7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C447242-E413-4FB7-99CF-6D9DD6D7FF4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12761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5EA-741E-43E4-B7EB-563F80645E7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7242-E413-4FB7-99CF-6D9DD6D7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16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9635EA-741E-43E4-B7EB-563F80645E7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447242-E413-4FB7-99CF-6D9DD6D7FF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88959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5EA-741E-43E4-B7EB-563F80645E7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7242-E413-4FB7-99CF-6D9DD6D7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74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5EA-741E-43E4-B7EB-563F80645E7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7242-E413-4FB7-99CF-6D9DD6D7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17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5EA-741E-43E4-B7EB-563F80645E7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7242-E413-4FB7-99CF-6D9DD6D7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793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5EA-741E-43E4-B7EB-563F80645E7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7242-E413-4FB7-99CF-6D9DD6D7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32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9635EA-741E-43E4-B7EB-563F80645E7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447242-E413-4FB7-99CF-6D9DD6D7FF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879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5EA-741E-43E4-B7EB-563F80645E7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7242-E413-4FB7-99CF-6D9DD6D7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621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9635EA-741E-43E4-B7EB-563F80645E7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447242-E413-4FB7-99CF-6D9DD6D7FF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2313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5EA-741E-43E4-B7EB-563F80645E7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7242-E413-4FB7-99CF-6D9DD6D7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715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5EA-741E-43E4-B7EB-563F80645E7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7242-E413-4FB7-99CF-6D9DD6D7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4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5EA-741E-43E4-B7EB-563F80645E7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7242-E413-4FB7-99CF-6D9DD6D7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6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5EA-741E-43E4-B7EB-563F80645E7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7242-E413-4FB7-99CF-6D9DD6D7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1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5EA-741E-43E4-B7EB-563F80645E7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7242-E413-4FB7-99CF-6D9DD6D7FF4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4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5EA-741E-43E4-B7EB-563F80645E7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7242-E413-4FB7-99CF-6D9DD6D7FF4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5EA-741E-43E4-B7EB-563F80645E7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7242-E413-4FB7-99CF-6D9DD6D7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8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5EA-741E-43E4-B7EB-563F80645E7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7242-E413-4FB7-99CF-6D9DD6D7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5EA-741E-43E4-B7EB-563F80645E7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7242-E413-4FB7-99CF-6D9DD6D7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4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79635EA-741E-43E4-B7EB-563F80645E7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47242-E413-4FB7-99CF-6D9DD6D7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7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79635EA-741E-43E4-B7EB-563F80645E7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C447242-E413-4FB7-99CF-6D9DD6D7FF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701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5E701-1B75-4BC4-B882-322FD9FB7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795717"/>
            <a:ext cx="6815669" cy="1515533"/>
          </a:xfrm>
        </p:spPr>
        <p:txBody>
          <a:bodyPr>
            <a:normAutofit/>
          </a:bodyPr>
          <a:lstStyle/>
          <a:p>
            <a:r>
              <a:rPr lang="en-US" sz="4800" dirty="0"/>
              <a:t>T</a:t>
            </a:r>
            <a:r>
              <a:rPr lang="en-US" altLang="zh-CN" sz="4800" dirty="0"/>
              <a:t>ests of Bootstrap &amp; Dropout </a:t>
            </a:r>
            <a:endParaRPr 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709D23-C959-4C42-8277-DCBA2C6ACD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iqi Du</a:t>
            </a:r>
          </a:p>
          <a:p>
            <a:r>
              <a:rPr lang="en-US"/>
              <a:t>1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75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19295-3730-4CA0-B73D-2A97413E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58DAD-6532-453C-9AFC-8494DA50F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Saturday: 3 </a:t>
            </a:r>
            <a:r>
              <a:rPr lang="en-US" dirty="0" err="1"/>
              <a:t>hrs</a:t>
            </a:r>
            <a:r>
              <a:rPr lang="en-US" dirty="0"/>
              <a:t> (Test the code of dropout)</a:t>
            </a:r>
          </a:p>
          <a:p>
            <a:r>
              <a:rPr lang="en-US" dirty="0"/>
              <a:t>Sunday: 3 </a:t>
            </a:r>
            <a:r>
              <a:rPr lang="en-US" dirty="0" err="1"/>
              <a:t>hrs</a:t>
            </a:r>
            <a:r>
              <a:rPr lang="en-US" dirty="0"/>
              <a:t>(Test the code for bootstrap &amp; dropout)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5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9C394-A849-4624-B120-A77F8A4E6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48500"/>
            <a:ext cx="9601196" cy="818388"/>
          </a:xfrm>
        </p:spPr>
        <p:txBody>
          <a:bodyPr/>
          <a:lstStyle/>
          <a:p>
            <a:r>
              <a:rPr lang="en-US" dirty="0"/>
              <a:t>Dropout Results I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DAA0E2-AC49-4B1E-9639-7716A9ECD87C}"/>
              </a:ext>
            </a:extLst>
          </p:cNvPr>
          <p:cNvSpPr txBox="1"/>
          <p:nvPr/>
        </p:nvSpPr>
        <p:spPr>
          <a:xfrm>
            <a:off x="1295402" y="1366888"/>
            <a:ext cx="50111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altLang="zh-CN" dirty="0"/>
              <a:t>nput Layer: 24 units</a:t>
            </a:r>
          </a:p>
          <a:p>
            <a:r>
              <a:rPr lang="en-US" dirty="0"/>
              <a:t>F</a:t>
            </a:r>
            <a:r>
              <a:rPr lang="en-US" altLang="zh-CN" dirty="0"/>
              <a:t>irst Hidden Layer: 16 units (Drop Rate = 0)</a:t>
            </a:r>
          </a:p>
          <a:p>
            <a:r>
              <a:rPr lang="en-US" dirty="0"/>
              <a:t>S</a:t>
            </a:r>
            <a:r>
              <a:rPr lang="en-US" altLang="zh-CN" dirty="0"/>
              <a:t>econd Hidden Layer: 16 units (Drop Rate = 0)</a:t>
            </a:r>
          </a:p>
          <a:p>
            <a:r>
              <a:rPr lang="en-US" dirty="0"/>
              <a:t>O</a:t>
            </a:r>
            <a:r>
              <a:rPr lang="en-US" altLang="zh-CN" dirty="0"/>
              <a:t>utput Layer: 1 units</a:t>
            </a:r>
          </a:p>
          <a:p>
            <a:r>
              <a:rPr lang="en-US" dirty="0"/>
              <a:t>Number of Models: 25</a:t>
            </a:r>
          </a:p>
          <a:p>
            <a:r>
              <a:rPr lang="en-US" dirty="0"/>
              <a:t>Epochs: 200</a:t>
            </a:r>
          </a:p>
          <a:p>
            <a:endParaRPr lang="en-US" dirty="0"/>
          </a:p>
          <a:p>
            <a:r>
              <a:rPr lang="en-US" dirty="0"/>
              <a:t>Mean of Abs. Residuals: 0.10</a:t>
            </a:r>
          </a:p>
          <a:p>
            <a:r>
              <a:rPr lang="en-US" dirty="0"/>
              <a:t>Mean of Standard Deviation: 0.08</a:t>
            </a:r>
          </a:p>
          <a:p>
            <a:endParaRPr lang="en-US" dirty="0"/>
          </a:p>
          <a:p>
            <a:r>
              <a:rPr lang="en-US" dirty="0"/>
              <a:t>First Graph:</a:t>
            </a:r>
          </a:p>
          <a:p>
            <a:r>
              <a:rPr lang="en-US" dirty="0"/>
              <a:t>X: Residual/Standard Deviation</a:t>
            </a:r>
          </a:p>
          <a:p>
            <a:r>
              <a:rPr lang="en-US" dirty="0"/>
              <a:t>Y: Frequency</a:t>
            </a:r>
          </a:p>
          <a:p>
            <a:endParaRPr lang="en-US" dirty="0"/>
          </a:p>
          <a:p>
            <a:r>
              <a:rPr lang="en-US" dirty="0"/>
              <a:t>Second Graph:</a:t>
            </a:r>
            <a:br>
              <a:rPr lang="en-US" dirty="0"/>
            </a:br>
            <a:r>
              <a:rPr lang="en-US" dirty="0"/>
              <a:t>X: Standard Deviation of Different Models</a:t>
            </a:r>
          </a:p>
          <a:p>
            <a:r>
              <a:rPr lang="en-US" dirty="0"/>
              <a:t>Y: Absolute Residual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86F7CE-9648-4962-8D39-7ADFD7D2B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591" y="293698"/>
            <a:ext cx="4669242" cy="601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0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9C394-A849-4624-B120-A77F8A4E6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48500"/>
            <a:ext cx="9601196" cy="818388"/>
          </a:xfrm>
        </p:spPr>
        <p:txBody>
          <a:bodyPr/>
          <a:lstStyle/>
          <a:p>
            <a:r>
              <a:rPr lang="en-US" dirty="0"/>
              <a:t>Dropout Results II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EC62AD-CBA7-44F8-B7AA-D2835AD0FAF5}"/>
              </a:ext>
            </a:extLst>
          </p:cNvPr>
          <p:cNvSpPr txBox="1"/>
          <p:nvPr/>
        </p:nvSpPr>
        <p:spPr>
          <a:xfrm>
            <a:off x="1295402" y="1366888"/>
            <a:ext cx="50111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altLang="zh-CN" dirty="0"/>
              <a:t>nput Layer: 24 units</a:t>
            </a:r>
          </a:p>
          <a:p>
            <a:r>
              <a:rPr lang="en-US" dirty="0"/>
              <a:t>F</a:t>
            </a:r>
            <a:r>
              <a:rPr lang="en-US" altLang="zh-CN" dirty="0"/>
              <a:t>irst Hidden Layer: 16 units (Drop Rate = 0.2)</a:t>
            </a:r>
          </a:p>
          <a:p>
            <a:r>
              <a:rPr lang="en-US" dirty="0"/>
              <a:t>S</a:t>
            </a:r>
            <a:r>
              <a:rPr lang="en-US" altLang="zh-CN" dirty="0"/>
              <a:t>econd Hidden Layer: 16 units (Drop Rate = 0.2)</a:t>
            </a:r>
          </a:p>
          <a:p>
            <a:r>
              <a:rPr lang="en-US" dirty="0"/>
              <a:t>O</a:t>
            </a:r>
            <a:r>
              <a:rPr lang="en-US" altLang="zh-CN" dirty="0"/>
              <a:t>utput Layer: 1 units</a:t>
            </a:r>
          </a:p>
          <a:p>
            <a:r>
              <a:rPr lang="en-US" dirty="0"/>
              <a:t>Number of Models: 25</a:t>
            </a:r>
          </a:p>
          <a:p>
            <a:r>
              <a:rPr lang="en-US" dirty="0"/>
              <a:t>Epochs: 200</a:t>
            </a:r>
          </a:p>
          <a:p>
            <a:endParaRPr lang="en-US" dirty="0"/>
          </a:p>
          <a:p>
            <a:r>
              <a:rPr lang="en-US" dirty="0"/>
              <a:t>Mean of Abs. Residuals: 0.13</a:t>
            </a:r>
          </a:p>
          <a:p>
            <a:r>
              <a:rPr lang="en-US" dirty="0"/>
              <a:t>Mean of Standard Deviation: 0.05</a:t>
            </a:r>
          </a:p>
          <a:p>
            <a:endParaRPr lang="en-US" dirty="0"/>
          </a:p>
          <a:p>
            <a:r>
              <a:rPr lang="en-US" dirty="0"/>
              <a:t>First Graph:</a:t>
            </a:r>
          </a:p>
          <a:p>
            <a:r>
              <a:rPr lang="en-US" dirty="0"/>
              <a:t>X: Residual/Standard Deviation</a:t>
            </a:r>
          </a:p>
          <a:p>
            <a:r>
              <a:rPr lang="en-US" dirty="0"/>
              <a:t>Y: Frequency</a:t>
            </a:r>
          </a:p>
          <a:p>
            <a:endParaRPr lang="en-US" dirty="0"/>
          </a:p>
          <a:p>
            <a:r>
              <a:rPr lang="en-US" dirty="0"/>
              <a:t>Second Graph:</a:t>
            </a:r>
            <a:br>
              <a:rPr lang="en-US" dirty="0"/>
            </a:br>
            <a:r>
              <a:rPr lang="en-US" dirty="0"/>
              <a:t>X: Standard Deviation of Different Models</a:t>
            </a:r>
          </a:p>
          <a:p>
            <a:r>
              <a:rPr lang="en-US" dirty="0"/>
              <a:t>Y: Absolute Residual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DB9382-4B9E-40F0-AE8F-43E514836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877" y="362703"/>
            <a:ext cx="4268008" cy="580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8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9C394-A849-4624-B120-A77F8A4E6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48500"/>
            <a:ext cx="9601196" cy="818388"/>
          </a:xfrm>
        </p:spPr>
        <p:txBody>
          <a:bodyPr/>
          <a:lstStyle/>
          <a:p>
            <a:r>
              <a:rPr lang="en-US" dirty="0"/>
              <a:t>Dropout Results III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3E3BCD-620D-44DB-A116-1C207517EF73}"/>
              </a:ext>
            </a:extLst>
          </p:cNvPr>
          <p:cNvSpPr txBox="1"/>
          <p:nvPr/>
        </p:nvSpPr>
        <p:spPr>
          <a:xfrm>
            <a:off x="1295402" y="1366888"/>
            <a:ext cx="50111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altLang="zh-CN" dirty="0"/>
              <a:t>nput Layer: 24 units</a:t>
            </a:r>
          </a:p>
          <a:p>
            <a:r>
              <a:rPr lang="en-US" dirty="0"/>
              <a:t>F</a:t>
            </a:r>
            <a:r>
              <a:rPr lang="en-US" altLang="zh-CN" dirty="0"/>
              <a:t>irst Hidden Layer: 16 units (Drop Rate = 0.3)</a:t>
            </a:r>
          </a:p>
          <a:p>
            <a:r>
              <a:rPr lang="en-US" dirty="0"/>
              <a:t>S</a:t>
            </a:r>
            <a:r>
              <a:rPr lang="en-US" altLang="zh-CN" dirty="0"/>
              <a:t>econd Hidden Layer: 16 units (Drop Rate = 0.3)</a:t>
            </a:r>
          </a:p>
          <a:p>
            <a:r>
              <a:rPr lang="en-US" dirty="0"/>
              <a:t>O</a:t>
            </a:r>
            <a:r>
              <a:rPr lang="en-US" altLang="zh-CN" dirty="0"/>
              <a:t>utput Layer: 1 units</a:t>
            </a:r>
          </a:p>
          <a:p>
            <a:r>
              <a:rPr lang="en-US" dirty="0"/>
              <a:t>Number of Models: 25</a:t>
            </a:r>
          </a:p>
          <a:p>
            <a:r>
              <a:rPr lang="en-US" dirty="0"/>
              <a:t>Epochs: 200</a:t>
            </a:r>
          </a:p>
          <a:p>
            <a:endParaRPr lang="en-US" dirty="0"/>
          </a:p>
          <a:p>
            <a:r>
              <a:rPr lang="en-US" dirty="0"/>
              <a:t>Mean of Abs. Residuals: 0.14</a:t>
            </a:r>
          </a:p>
          <a:p>
            <a:r>
              <a:rPr lang="en-US" dirty="0"/>
              <a:t>Mean of Standard Deviation: 0.04</a:t>
            </a:r>
          </a:p>
          <a:p>
            <a:endParaRPr lang="en-US" dirty="0"/>
          </a:p>
          <a:p>
            <a:r>
              <a:rPr lang="en-US" dirty="0"/>
              <a:t>First Graph:</a:t>
            </a:r>
          </a:p>
          <a:p>
            <a:r>
              <a:rPr lang="en-US" dirty="0"/>
              <a:t>X: Residual/Standard Deviation</a:t>
            </a:r>
          </a:p>
          <a:p>
            <a:r>
              <a:rPr lang="en-US" dirty="0"/>
              <a:t>Y: Frequency</a:t>
            </a:r>
          </a:p>
          <a:p>
            <a:endParaRPr lang="en-US" dirty="0"/>
          </a:p>
          <a:p>
            <a:r>
              <a:rPr lang="en-US" dirty="0"/>
              <a:t>Second Graph:</a:t>
            </a:r>
            <a:br>
              <a:rPr lang="en-US" dirty="0"/>
            </a:br>
            <a:r>
              <a:rPr lang="en-US" dirty="0"/>
              <a:t>X: Standard Deviation of Different Models</a:t>
            </a:r>
          </a:p>
          <a:p>
            <a:r>
              <a:rPr lang="en-US" dirty="0"/>
              <a:t>Y: Absolute Residual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601FEA-A74F-468F-BC03-33340A90D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50" y="185737"/>
            <a:ext cx="488632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07A60-93C4-43C9-A0B4-613526E00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otstrap &amp; Dropout Results I: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0D151A-3160-431E-B49C-C88E91068F8C}"/>
              </a:ext>
            </a:extLst>
          </p:cNvPr>
          <p:cNvSpPr txBox="1"/>
          <p:nvPr/>
        </p:nvSpPr>
        <p:spPr>
          <a:xfrm>
            <a:off x="1295402" y="1366888"/>
            <a:ext cx="50111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altLang="zh-CN" dirty="0"/>
              <a:t>nput Layer: 24 units</a:t>
            </a:r>
          </a:p>
          <a:p>
            <a:r>
              <a:rPr lang="en-US" dirty="0"/>
              <a:t>F</a:t>
            </a:r>
            <a:r>
              <a:rPr lang="en-US" altLang="zh-CN" dirty="0"/>
              <a:t>irst Hidden Layer: 16 units (Drop Rate = 0)</a:t>
            </a:r>
          </a:p>
          <a:p>
            <a:r>
              <a:rPr lang="en-US" dirty="0"/>
              <a:t>S</a:t>
            </a:r>
            <a:r>
              <a:rPr lang="en-US" altLang="zh-CN" dirty="0"/>
              <a:t>econd Hidden Layer: 16 units (Drop Rate = 0)</a:t>
            </a:r>
          </a:p>
          <a:p>
            <a:r>
              <a:rPr lang="en-US" dirty="0"/>
              <a:t>O</a:t>
            </a:r>
            <a:r>
              <a:rPr lang="en-US" altLang="zh-CN" dirty="0"/>
              <a:t>utput Layer: 1 units</a:t>
            </a:r>
          </a:p>
          <a:p>
            <a:r>
              <a:rPr lang="en-US" dirty="0"/>
              <a:t>Number of Models: 25</a:t>
            </a:r>
          </a:p>
          <a:p>
            <a:r>
              <a:rPr lang="en-US" dirty="0"/>
              <a:t>Epochs: 200</a:t>
            </a:r>
          </a:p>
          <a:p>
            <a:endParaRPr lang="en-US" dirty="0"/>
          </a:p>
          <a:p>
            <a:r>
              <a:rPr lang="en-US" dirty="0"/>
              <a:t>Mean of Abs. Residuals: 0.11</a:t>
            </a:r>
          </a:p>
          <a:p>
            <a:r>
              <a:rPr lang="en-US" dirty="0"/>
              <a:t>Mean of Standard Deviation: 0.12</a:t>
            </a:r>
          </a:p>
          <a:p>
            <a:endParaRPr lang="en-US" dirty="0"/>
          </a:p>
          <a:p>
            <a:r>
              <a:rPr lang="en-US" dirty="0"/>
              <a:t>First Graph:</a:t>
            </a:r>
          </a:p>
          <a:p>
            <a:r>
              <a:rPr lang="en-US" dirty="0"/>
              <a:t>X: Residual/Standard Deviation</a:t>
            </a:r>
          </a:p>
          <a:p>
            <a:r>
              <a:rPr lang="en-US" dirty="0"/>
              <a:t>Y: Frequency</a:t>
            </a:r>
          </a:p>
          <a:p>
            <a:endParaRPr lang="en-US" dirty="0"/>
          </a:p>
          <a:p>
            <a:r>
              <a:rPr lang="en-US" dirty="0"/>
              <a:t>Second Graph:</a:t>
            </a:r>
            <a:br>
              <a:rPr lang="en-US" dirty="0"/>
            </a:br>
            <a:r>
              <a:rPr lang="en-US" dirty="0"/>
              <a:t>X: Standard Deviation of Different Models</a:t>
            </a:r>
          </a:p>
          <a:p>
            <a:r>
              <a:rPr lang="en-US" dirty="0"/>
              <a:t>Y: Absolute Residual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BB6E828-EF3D-4DEE-BD8B-57B89E6AA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970" y="1366888"/>
            <a:ext cx="4069628" cy="26556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0044FD0-7F01-4501-AB7A-F82CF1C4B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612" y="4022493"/>
            <a:ext cx="4224188" cy="272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26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07A60-93C4-43C9-A0B4-613526E00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otstrap &amp; Dropout Results II: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0D151A-3160-431E-B49C-C88E91068F8C}"/>
              </a:ext>
            </a:extLst>
          </p:cNvPr>
          <p:cNvSpPr txBox="1"/>
          <p:nvPr/>
        </p:nvSpPr>
        <p:spPr>
          <a:xfrm>
            <a:off x="1295402" y="1366888"/>
            <a:ext cx="50111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altLang="zh-CN" dirty="0"/>
              <a:t>nput Layer: 24 units</a:t>
            </a:r>
          </a:p>
          <a:p>
            <a:r>
              <a:rPr lang="en-US" dirty="0"/>
              <a:t>F</a:t>
            </a:r>
            <a:r>
              <a:rPr lang="en-US" altLang="zh-CN" dirty="0"/>
              <a:t>irst Hidden Layer: 16 units (Drop Rate = 0.2)</a:t>
            </a:r>
          </a:p>
          <a:p>
            <a:r>
              <a:rPr lang="en-US" dirty="0"/>
              <a:t>S</a:t>
            </a:r>
            <a:r>
              <a:rPr lang="en-US" altLang="zh-CN" dirty="0"/>
              <a:t>econd Hidden Layer: 16 units (Drop Rate = 0.2)</a:t>
            </a:r>
          </a:p>
          <a:p>
            <a:r>
              <a:rPr lang="en-US" dirty="0"/>
              <a:t>O</a:t>
            </a:r>
            <a:r>
              <a:rPr lang="en-US" altLang="zh-CN" dirty="0"/>
              <a:t>utput Layer: 1 units</a:t>
            </a:r>
          </a:p>
          <a:p>
            <a:r>
              <a:rPr lang="en-US" dirty="0"/>
              <a:t>Number of Models: 25</a:t>
            </a:r>
          </a:p>
          <a:p>
            <a:r>
              <a:rPr lang="en-US" dirty="0"/>
              <a:t>Epochs: 200</a:t>
            </a:r>
          </a:p>
          <a:p>
            <a:endParaRPr lang="en-US" dirty="0"/>
          </a:p>
          <a:p>
            <a:r>
              <a:rPr lang="en-US" dirty="0"/>
              <a:t>Mean of Abs. Residuals: 0.13</a:t>
            </a:r>
          </a:p>
          <a:p>
            <a:r>
              <a:rPr lang="en-US" dirty="0"/>
              <a:t>Mean of Standard Deviation: 0.09</a:t>
            </a:r>
          </a:p>
          <a:p>
            <a:endParaRPr lang="en-US" dirty="0"/>
          </a:p>
          <a:p>
            <a:r>
              <a:rPr lang="en-US" dirty="0"/>
              <a:t>First Graph:</a:t>
            </a:r>
          </a:p>
          <a:p>
            <a:r>
              <a:rPr lang="en-US" dirty="0"/>
              <a:t>X: Residual/Standard Deviation</a:t>
            </a:r>
          </a:p>
          <a:p>
            <a:r>
              <a:rPr lang="en-US" dirty="0"/>
              <a:t>Y: Frequency</a:t>
            </a:r>
          </a:p>
          <a:p>
            <a:endParaRPr lang="en-US" dirty="0"/>
          </a:p>
          <a:p>
            <a:r>
              <a:rPr lang="en-US" dirty="0"/>
              <a:t>Second Graph:</a:t>
            </a:r>
            <a:br>
              <a:rPr lang="en-US" dirty="0"/>
            </a:br>
            <a:r>
              <a:rPr lang="en-US" dirty="0"/>
              <a:t>X: Standard Deviation of Different Models</a:t>
            </a:r>
          </a:p>
          <a:p>
            <a:r>
              <a:rPr lang="en-US" dirty="0"/>
              <a:t>Y: Absolute Residual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35FE55-9D44-4C0F-885B-70A52544D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329" y="1366888"/>
            <a:ext cx="4037471" cy="26631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F92342D-7083-43F0-88BD-89677F9E2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329" y="4030082"/>
            <a:ext cx="4071969" cy="273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85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07A60-93C4-43C9-A0B4-613526E00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otstrap &amp; Dropout Results III: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0D151A-3160-431E-B49C-C88E91068F8C}"/>
              </a:ext>
            </a:extLst>
          </p:cNvPr>
          <p:cNvSpPr txBox="1"/>
          <p:nvPr/>
        </p:nvSpPr>
        <p:spPr>
          <a:xfrm>
            <a:off x="1295402" y="1366888"/>
            <a:ext cx="50111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altLang="zh-CN" dirty="0"/>
              <a:t>nput Layer: 24 units</a:t>
            </a:r>
          </a:p>
          <a:p>
            <a:r>
              <a:rPr lang="en-US" dirty="0"/>
              <a:t>F</a:t>
            </a:r>
            <a:r>
              <a:rPr lang="en-US" altLang="zh-CN" dirty="0"/>
              <a:t>irst Hidden Layer: 16 units (Drop Rate = 0.3)</a:t>
            </a:r>
          </a:p>
          <a:p>
            <a:r>
              <a:rPr lang="en-US" dirty="0"/>
              <a:t>S</a:t>
            </a:r>
            <a:r>
              <a:rPr lang="en-US" altLang="zh-CN" dirty="0"/>
              <a:t>econd Hidden Layer: 16 units (Drop Rate = 0.3)</a:t>
            </a:r>
          </a:p>
          <a:p>
            <a:r>
              <a:rPr lang="en-US" dirty="0"/>
              <a:t>O</a:t>
            </a:r>
            <a:r>
              <a:rPr lang="en-US" altLang="zh-CN" dirty="0"/>
              <a:t>utput Layer: 1 units</a:t>
            </a:r>
          </a:p>
          <a:p>
            <a:r>
              <a:rPr lang="en-US" dirty="0"/>
              <a:t>Number of Models: 25</a:t>
            </a:r>
          </a:p>
          <a:p>
            <a:r>
              <a:rPr lang="en-US" dirty="0"/>
              <a:t>Epochs: 200</a:t>
            </a:r>
          </a:p>
          <a:p>
            <a:endParaRPr lang="en-US" dirty="0"/>
          </a:p>
          <a:p>
            <a:r>
              <a:rPr lang="en-US" dirty="0"/>
              <a:t>Mean of Abs. Residuals: 0.13</a:t>
            </a:r>
          </a:p>
          <a:p>
            <a:r>
              <a:rPr lang="en-US" dirty="0"/>
              <a:t>Mean of Standard Deviation: 0.08</a:t>
            </a:r>
          </a:p>
          <a:p>
            <a:endParaRPr lang="en-US" dirty="0"/>
          </a:p>
          <a:p>
            <a:r>
              <a:rPr lang="en-US" dirty="0"/>
              <a:t>First Graph:</a:t>
            </a:r>
          </a:p>
          <a:p>
            <a:r>
              <a:rPr lang="en-US" dirty="0"/>
              <a:t>X: Residual/Standard Deviation</a:t>
            </a:r>
          </a:p>
          <a:p>
            <a:r>
              <a:rPr lang="en-US" dirty="0"/>
              <a:t>Y: Frequency</a:t>
            </a:r>
          </a:p>
          <a:p>
            <a:endParaRPr lang="en-US" dirty="0"/>
          </a:p>
          <a:p>
            <a:r>
              <a:rPr lang="en-US" dirty="0"/>
              <a:t>Second Graph:</a:t>
            </a:r>
            <a:br>
              <a:rPr lang="en-US" dirty="0"/>
            </a:br>
            <a:r>
              <a:rPr lang="en-US" dirty="0"/>
              <a:t>X: Standard Deviation of Different Models</a:t>
            </a:r>
          </a:p>
          <a:p>
            <a:r>
              <a:rPr lang="en-US" dirty="0"/>
              <a:t>Y: Absolute Residual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3DE4D7-D6E6-44A3-B8CA-51D1397AD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48" y="1366888"/>
            <a:ext cx="4071792" cy="26694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189A8F-6A83-4655-AE13-26D7D09A1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575" y="4036362"/>
            <a:ext cx="4024165" cy="271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7562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249</TotalTime>
  <Words>553</Words>
  <Application>Microsoft Office PowerPoint</Application>
  <PresentationFormat>宽屏</PresentationFormat>
  <Paragraphs>108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Calibri</vt:lpstr>
      <vt:lpstr>Calibri Light</vt:lpstr>
      <vt:lpstr>Franklin Gothic Book</vt:lpstr>
      <vt:lpstr>Times New Roman</vt:lpstr>
      <vt:lpstr>Wingdings 2</vt:lpstr>
      <vt:lpstr>HDOfficeLightV0</vt:lpstr>
      <vt:lpstr>剪切</vt:lpstr>
      <vt:lpstr>Tests of Bootstrap &amp; Dropout </vt:lpstr>
      <vt:lpstr>Workload</vt:lpstr>
      <vt:lpstr>Dropout Results I</vt:lpstr>
      <vt:lpstr>Dropout Results II</vt:lpstr>
      <vt:lpstr>Dropout Results III</vt:lpstr>
      <vt:lpstr>Bootstrap &amp; Dropout Results I:</vt:lpstr>
      <vt:lpstr>Bootstrap &amp; Dropout Results II:</vt:lpstr>
      <vt:lpstr>Bootstrap &amp; Dropout Results III: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02/04</dc:title>
  <dc:creator>siqi du</dc:creator>
  <cp:lastModifiedBy>siqi du</cp:lastModifiedBy>
  <cp:revision>18</cp:revision>
  <dcterms:created xsi:type="dcterms:W3CDTF">2020-02-04T16:03:18Z</dcterms:created>
  <dcterms:modified xsi:type="dcterms:W3CDTF">2020-02-05T17:07:41Z</dcterms:modified>
</cp:coreProperties>
</file>