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2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6T14:22:55.569" idx="1">
    <p:pos x="10" y="10"/>
    <p:text>Écran de connexion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38FF-9030-4FED-9577-CB19130A0EB0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68D55-9A61-4B0C-8F14-DA2AA12B4D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73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connexion</a:t>
            </a:r>
            <a:r>
              <a:rPr lang="fr-CA" baseline="0" dirty="0" smtClean="0"/>
              <a:t> « Créer un compte » amène l’utilisateur à la page de création de compte. « Quitter » quitte l’application et « Connexion » amène l’utilisateur à l’écran de choix de personnage.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67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</a:t>
            </a:r>
            <a:r>
              <a:rPr lang="fr-CA" baseline="0" dirty="0" smtClean="0"/>
              <a:t> de création de compte, le bouton « Créer un compte amène à l’écran de création de personnage »</a:t>
            </a:r>
            <a:endParaRPr lang="fr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8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Combat » lorsque cliqué se sépare en deux et amène deux boutons « Campagne » et « Partie Rapide ». Le bouton « Inventaire et magasin » amène à l’écran d’inventaire et de magasin. Le bouton « statistiques » amène à l’écran de « Statistiques ». Le bouton « Changer de personnage » amène à l’écran de changement de personnage. Le bouton « Déconnexion » amène à l’écran de connexion.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3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baseline="0" dirty="0" smtClean="0"/>
              <a:t> bouton « Campagne » amène à un combat contre un boss. Le bouton « Partie rapide » amène à un combat contre un monstre de difficulté normale.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46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L’écran de combat. Le bouton « Fuir » fait que le personnage peut</a:t>
            </a:r>
            <a:r>
              <a:rPr lang="fr-CA" baseline="0" dirty="0" smtClean="0"/>
              <a:t> s’enfuir du combat (avec conséquences, spécifiées dans le doc. De </a:t>
            </a:r>
            <a:r>
              <a:rPr lang="fr-CA" baseline="0" dirty="0" err="1" smtClean="0"/>
              <a:t>sepcs</a:t>
            </a:r>
            <a:r>
              <a:rPr lang="fr-CA" baseline="0" dirty="0" smtClean="0"/>
              <a:t>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53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création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92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d’inventaire et magasin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552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Écran de choix du personnage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8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Fin </a:t>
            </a:r>
            <a:r>
              <a:rPr lang="fr-CA" smtClean="0"/>
              <a:t>du programme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D55-9A61-4B0C-8F14-DA2AA12B4DF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7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1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3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9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3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72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5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2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045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0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6014-27EF-4C52-946F-6C4AFDC5E7DC}" type="datetimeFigureOut">
              <a:rPr lang="fr-CA" smtClean="0"/>
              <a:t>2014-10-02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1D4B-F867-479A-827F-C36378005F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89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9873" y="0"/>
            <a:ext cx="45647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Combaxe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Rectangle à coins arrondis 9">
            <a:hlinkClick r:id="rId3" action="ppaction://hlinksldjump"/>
          </p:cNvPr>
          <p:cNvSpPr/>
          <p:nvPr/>
        </p:nvSpPr>
        <p:spPr>
          <a:xfrm>
            <a:off x="5363787" y="3229952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Connexion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>
            <a:hlinkClick r:id="rId4" action="ppaction://hlinksldjump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Quitter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5" action="ppaction://hlinksldjump"/>
          </p:cNvPr>
          <p:cNvSpPr/>
          <p:nvPr/>
        </p:nvSpPr>
        <p:spPr>
          <a:xfrm>
            <a:off x="2472991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un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899" y="2807111"/>
            <a:ext cx="10515600" cy="1325563"/>
          </a:xfrm>
        </p:spPr>
        <p:txBody>
          <a:bodyPr/>
          <a:lstStyle/>
          <a:p>
            <a:r>
              <a:rPr lang="fr-CA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diaporama (fermeture de l’application)</a:t>
            </a:r>
            <a:endParaRPr lang="fr-CA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00452" y="0"/>
            <a:ext cx="694356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CReER</a:t>
            </a:r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Compte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689873" y="239895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Nom d’usager: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89873" y="2768287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5025" y="2491288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024" y="2860620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07507" y="321109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latin typeface="Motorwerk" panose="02000503030000020004" pitchFamily="2" charset="0"/>
              </a:rPr>
              <a:t>Confirmation Mot de passe:</a:t>
            </a:r>
            <a:endParaRPr lang="fr-CA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5024" y="3322285"/>
            <a:ext cx="283955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Rectangle à coins arrondis 11">
            <a:hlinkClick r:id="" action="ppaction://hlinkshowjump?jump=firstslide"/>
          </p:cNvPr>
          <p:cNvSpPr/>
          <p:nvPr/>
        </p:nvSpPr>
        <p:spPr>
          <a:xfrm>
            <a:off x="8254583" y="5974945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Retour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3" action="ppaction://hlinksldjump"/>
          </p:cNvPr>
          <p:cNvSpPr/>
          <p:nvPr/>
        </p:nvSpPr>
        <p:spPr>
          <a:xfrm>
            <a:off x="5363795" y="3691617"/>
            <a:ext cx="1216882" cy="247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Créer compte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>
            <a:hlinkClick r:id="rId3" action="ppaction://hlinksldjump"/>
          </p:cNvPr>
          <p:cNvSpPr/>
          <p:nvPr/>
        </p:nvSpPr>
        <p:spPr>
          <a:xfrm>
            <a:off x="4240257" y="1494908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Combat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>
            <a:hlinkClick r:id="rId4" action="ppaction://hlinksldjump"/>
          </p:cNvPr>
          <p:cNvSpPr/>
          <p:nvPr/>
        </p:nvSpPr>
        <p:spPr>
          <a:xfrm>
            <a:off x="4240257" y="2078795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5" action="ppaction://hlinksldjump"/>
          </p:cNvPr>
          <p:cNvSpPr/>
          <p:nvPr/>
        </p:nvSpPr>
        <p:spPr>
          <a:xfrm>
            <a:off x="4240257" y="266268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hlinkClick r:id="" action="ppaction://hlinkshowjump?jump=firstslide"/>
          </p:cNvPr>
          <p:cNvSpPr/>
          <p:nvPr/>
        </p:nvSpPr>
        <p:spPr>
          <a:xfrm>
            <a:off x="4240257" y="597014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>
            <a:hlinkClick r:id="rId6" action="ppaction://hlinksldjump"/>
          </p:cNvPr>
          <p:cNvSpPr/>
          <p:nvPr/>
        </p:nvSpPr>
        <p:spPr>
          <a:xfrm>
            <a:off x="4240257" y="5386253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671" y="0"/>
            <a:ext cx="7985135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Menu principal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Rectangle à coins arrondis 5">
            <a:hlinkClick r:id="rId3" action="ppaction://hlinksldjump"/>
          </p:cNvPr>
          <p:cNvSpPr/>
          <p:nvPr/>
        </p:nvSpPr>
        <p:spPr>
          <a:xfrm>
            <a:off x="4240257" y="2078795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Inventaire et magasin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4" action="ppaction://hlinksldjump"/>
          </p:cNvPr>
          <p:cNvSpPr/>
          <p:nvPr/>
        </p:nvSpPr>
        <p:spPr>
          <a:xfrm>
            <a:off x="4240257" y="2662682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Statistiques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hlinkClick r:id="" action="ppaction://hlinkshowjump?jump=firstslide"/>
          </p:cNvPr>
          <p:cNvSpPr/>
          <p:nvPr/>
        </p:nvSpPr>
        <p:spPr>
          <a:xfrm>
            <a:off x="4240257" y="5970140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Déconnexion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>
            <a:hlinkClick r:id="rId5" action="ppaction://hlinksldjump"/>
          </p:cNvPr>
          <p:cNvSpPr/>
          <p:nvPr/>
        </p:nvSpPr>
        <p:spPr>
          <a:xfrm>
            <a:off x="4240257" y="5386253"/>
            <a:ext cx="3463962" cy="460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>
                <a:solidFill>
                  <a:schemeClr val="tx1"/>
                </a:solidFill>
              </a:rPr>
              <a:t>Changer de personnage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>
            <a:hlinkClick r:id="rId6" action="ppaction://hlinksldjump"/>
          </p:cNvPr>
          <p:cNvSpPr/>
          <p:nvPr/>
        </p:nvSpPr>
        <p:spPr>
          <a:xfrm>
            <a:off x="424025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>
                <a:solidFill>
                  <a:schemeClr val="tx1"/>
                </a:solidFill>
              </a:rPr>
              <a:t>Campagne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>
            <a:hlinkClick r:id="rId6" action="ppaction://hlinksldjump"/>
          </p:cNvPr>
          <p:cNvSpPr/>
          <p:nvPr/>
        </p:nvSpPr>
        <p:spPr>
          <a:xfrm>
            <a:off x="5995497" y="1494908"/>
            <a:ext cx="1708722" cy="460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>
                <a:solidFill>
                  <a:schemeClr val="tx1"/>
                </a:solidFill>
              </a:rPr>
              <a:t>Partie rapide</a:t>
            </a:r>
            <a:endParaRPr lang="fr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2205" y="430310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389581" y="204395"/>
            <a:ext cx="1258645" cy="9251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30 sec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450133" y="424929"/>
            <a:ext cx="2065469" cy="5593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5985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450133" y="1129553"/>
            <a:ext cx="3431689" cy="4055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adversaire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436" y="1231751"/>
            <a:ext cx="4130935" cy="2221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Journal de combat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7227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Attaques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201784" y="3937299"/>
            <a:ext cx="1118795" cy="9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Items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0860" y="5061473"/>
            <a:ext cx="3636085" cy="968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491317" y="6174889"/>
            <a:ext cx="3055172" cy="3227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Expérience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43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243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38390" y="5384202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8390" y="585215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3" action="ppaction://hlinksldjump"/>
          </p:cNvPr>
          <p:cNvSpPr/>
          <p:nvPr/>
        </p:nvSpPr>
        <p:spPr>
          <a:xfrm>
            <a:off x="1785770" y="6320116"/>
            <a:ext cx="1624403" cy="4303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Fuir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6884894" y="5075816"/>
            <a:ext cx="0" cy="96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099125" y="5090160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997390" y="5075816"/>
            <a:ext cx="1794" cy="93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243895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#1</a:t>
            </a:r>
            <a:endParaRPr lang="fr-CA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48439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#2</a:t>
            </a:r>
            <a:endParaRPr lang="fr-CA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052970" y="5384202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#3</a:t>
            </a:r>
            <a:endParaRPr lang="fr-CA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92070" y="5382250"/>
            <a:ext cx="83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Attaque #4</a:t>
            </a:r>
            <a:endParaRPr lang="fr-CA" sz="11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236668" y="424929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596282" y="416862"/>
            <a:ext cx="1204857" cy="5593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Niveau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90454" y="1108038"/>
            <a:ext cx="4378363" cy="314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Nom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0455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Guerrier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882588" y="1508765"/>
            <a:ext cx="1194099" cy="7982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Paladin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474721" y="1508765"/>
            <a:ext cx="1194099" cy="7933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Magicien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0455" y="2474259"/>
            <a:ext cx="2958354" cy="580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Caractéristiques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454" y="3399417"/>
            <a:ext cx="2958355" cy="303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066854" y="1220012"/>
            <a:ext cx="6895650" cy="1354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Description de la profession (Guerrier, Paladin ou Magicien)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>
            <a:hlinkClick r:id="rId3" action="ppaction://hlinksldjump"/>
          </p:cNvPr>
          <p:cNvSpPr/>
          <p:nvPr/>
        </p:nvSpPr>
        <p:spPr>
          <a:xfrm>
            <a:off x="10477949" y="6433071"/>
            <a:ext cx="1484555" cy="279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Créer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8844580" y="6433071"/>
            <a:ext cx="1484555" cy="2796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821247" y="2635624"/>
            <a:ext cx="3347422" cy="3636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du personnage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" name="Bouton d'action : Précédent 14">
            <a:hlinkClick r:id="" action="ppaction://noaction" highlightClick="1"/>
          </p:cNvPr>
          <p:cNvSpPr/>
          <p:nvPr/>
        </p:nvSpPr>
        <p:spPr>
          <a:xfrm>
            <a:off x="5658522" y="2890042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Bouton d'action : Précédent 15">
            <a:hlinkClick r:id="" action="ppaction://noaction" highlightClick="1"/>
          </p:cNvPr>
          <p:cNvSpPr/>
          <p:nvPr/>
        </p:nvSpPr>
        <p:spPr>
          <a:xfrm>
            <a:off x="5658522" y="4013139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Bouton d'action : Précédent 16">
            <a:hlinkClick r:id="" action="ppaction://noaction" highlightClick="1"/>
          </p:cNvPr>
          <p:cNvSpPr/>
          <p:nvPr/>
        </p:nvSpPr>
        <p:spPr>
          <a:xfrm>
            <a:off x="5660271" y="5136236"/>
            <a:ext cx="1042416" cy="1042416"/>
          </a:xfrm>
          <a:prstGeom prst="actionButtonBackPrevio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Bouton d’action : Suivant 18">
            <a:hlinkClick r:id="" action="ppaction://hlinkshowjump?jump=nextslide" highlightClick="1"/>
          </p:cNvPr>
          <p:cNvSpPr/>
          <p:nvPr/>
        </p:nvSpPr>
        <p:spPr>
          <a:xfrm>
            <a:off x="10328420" y="2890042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Bouton d’action : Suivant 19">
            <a:hlinkClick r:id="" action="ppaction://hlinkshowjump?jump=nextslide" highlightClick="1"/>
          </p:cNvPr>
          <p:cNvSpPr/>
          <p:nvPr/>
        </p:nvSpPr>
        <p:spPr>
          <a:xfrm>
            <a:off x="10328420" y="4013139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Bouton d’action : Suivant 20">
            <a:hlinkClick r:id="" action="ppaction://hlinkshowjump?jump=nextslide" highlightClick="1"/>
          </p:cNvPr>
          <p:cNvSpPr/>
          <p:nvPr/>
        </p:nvSpPr>
        <p:spPr>
          <a:xfrm>
            <a:off x="10328420" y="5136236"/>
            <a:ext cx="1042416" cy="1042416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>
            <a:off x="1882588" y="3861995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/>
          <p:cNvSpPr/>
          <p:nvPr/>
        </p:nvSpPr>
        <p:spPr>
          <a:xfrm>
            <a:off x="1882587" y="421699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/>
          <p:cNvSpPr/>
          <p:nvPr/>
        </p:nvSpPr>
        <p:spPr>
          <a:xfrm>
            <a:off x="1882586" y="4572001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>
            <a:off x="1882585" y="492700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>
            <a:off x="1882584" y="527232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ZoneTexte 27"/>
          <p:cNvSpPr txBox="1"/>
          <p:nvPr/>
        </p:nvSpPr>
        <p:spPr>
          <a:xfrm>
            <a:off x="-1" y="-224483"/>
            <a:ext cx="12192281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CrEATION</a:t>
            </a:r>
            <a:r>
              <a:rPr lang="fr-CA" sz="85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 de </a:t>
            </a:r>
            <a:r>
              <a:rPr lang="fr-CA" sz="8500" dirty="0" err="1" smtClean="0">
                <a:solidFill>
                  <a:schemeClr val="bg1"/>
                </a:solidFill>
                <a:latin typeface="Motorwerk" panose="02000503030000020004" pitchFamily="2" charset="0"/>
              </a:rPr>
              <a:t>PErsOnNAGE</a:t>
            </a:r>
            <a:endParaRPr lang="fr-CA" sz="85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0763" y="38264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20763" y="4194352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18782" y="453424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27562" y="487799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727562" y="5236768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34" name="Moins 33"/>
          <p:cNvSpPr/>
          <p:nvPr/>
        </p:nvSpPr>
        <p:spPr>
          <a:xfrm>
            <a:off x="1689384" y="39168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Moins 34"/>
          <p:cNvSpPr/>
          <p:nvPr/>
        </p:nvSpPr>
        <p:spPr>
          <a:xfrm>
            <a:off x="1689382" y="4284769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Moins 35"/>
          <p:cNvSpPr/>
          <p:nvPr/>
        </p:nvSpPr>
        <p:spPr>
          <a:xfrm>
            <a:off x="1689382" y="462465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Moins 36"/>
          <p:cNvSpPr/>
          <p:nvPr/>
        </p:nvSpPr>
        <p:spPr>
          <a:xfrm>
            <a:off x="1690557" y="4981868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Moins 37"/>
          <p:cNvSpPr/>
          <p:nvPr/>
        </p:nvSpPr>
        <p:spPr>
          <a:xfrm>
            <a:off x="1689384" y="5327186"/>
            <a:ext cx="133050" cy="1269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Plus 38"/>
          <p:cNvSpPr/>
          <p:nvPr/>
        </p:nvSpPr>
        <p:spPr>
          <a:xfrm>
            <a:off x="2992822" y="38942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Plus 39"/>
          <p:cNvSpPr/>
          <p:nvPr/>
        </p:nvSpPr>
        <p:spPr>
          <a:xfrm>
            <a:off x="2992822" y="4262175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Plus 40"/>
          <p:cNvSpPr/>
          <p:nvPr/>
        </p:nvSpPr>
        <p:spPr>
          <a:xfrm>
            <a:off x="2992822" y="4602064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Plus 41"/>
          <p:cNvSpPr/>
          <p:nvPr/>
        </p:nvSpPr>
        <p:spPr>
          <a:xfrm>
            <a:off x="2992822" y="4970570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Plus 42"/>
          <p:cNvSpPr/>
          <p:nvPr/>
        </p:nvSpPr>
        <p:spPr>
          <a:xfrm>
            <a:off x="2980962" y="5315888"/>
            <a:ext cx="136040" cy="1495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324148" y="6029714"/>
            <a:ext cx="168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Points restants:</a:t>
            </a:r>
            <a:endParaRPr lang="fr-CA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1882584" y="6029714"/>
            <a:ext cx="54326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98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490" y="3333078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688490" y="984324"/>
            <a:ext cx="10564010" cy="1995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4641925" y="3344732"/>
            <a:ext cx="2657140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13412" y="-355144"/>
            <a:ext cx="1151417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Inventaire et Magasin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8989" y="3344732"/>
            <a:ext cx="3883511" cy="3453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 droit 15"/>
          <p:cNvCxnSpPr/>
          <p:nvPr/>
        </p:nvCxnSpPr>
        <p:spPr>
          <a:xfrm>
            <a:off x="672356" y="4139901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72355" y="4932382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72355" y="5873675"/>
            <a:ext cx="3883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59751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597973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515064" y="3333078"/>
            <a:ext cx="32273" cy="345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59016" y="3597536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Casque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946" y="4350572"/>
            <a:ext cx="731520" cy="10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Torse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0946" y="5485503"/>
            <a:ext cx="731520" cy="62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Pantalons</a:t>
            </a:r>
            <a:endParaRPr lang="fr-CA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0946" y="6173994"/>
            <a:ext cx="731520" cy="51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59115" y="4365813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Bouclier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227" y="4354160"/>
            <a:ext cx="363070" cy="1411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Arme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5505" y="3590440"/>
            <a:ext cx="731520" cy="720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Épaules</a:t>
            </a:r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18566" y="302743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Inventaire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572001" y="3025169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Équipement vêtu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368989" y="3063262"/>
            <a:ext cx="20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Caractéristiques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14414" y="3983990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/>
          <p:cNvSpPr/>
          <p:nvPr/>
        </p:nvSpPr>
        <p:spPr>
          <a:xfrm>
            <a:off x="9114413" y="4338993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/>
          <p:cNvSpPr/>
          <p:nvPr/>
        </p:nvSpPr>
        <p:spPr>
          <a:xfrm>
            <a:off x="9114412" y="4693996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/>
          <p:cNvSpPr/>
          <p:nvPr/>
        </p:nvSpPr>
        <p:spPr>
          <a:xfrm>
            <a:off x="9114411" y="504899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/>
          <p:cNvSpPr/>
          <p:nvPr/>
        </p:nvSpPr>
        <p:spPr>
          <a:xfrm>
            <a:off x="9114410" y="539431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ZoneTexte 43"/>
          <p:cNvSpPr txBox="1"/>
          <p:nvPr/>
        </p:nvSpPr>
        <p:spPr>
          <a:xfrm>
            <a:off x="7952589" y="39484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952589" y="431634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950608" y="4656235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959388" y="499999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959388" y="535876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61" name="Rectangle 60"/>
          <p:cNvSpPr/>
          <p:nvPr/>
        </p:nvSpPr>
        <p:spPr>
          <a:xfrm>
            <a:off x="7783158" y="5781771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83158" y="6249728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cxnSp>
        <p:nvCxnSpPr>
          <p:cNvPr id="83" name="Connecteur droit 82"/>
          <p:cNvCxnSpPr/>
          <p:nvPr/>
        </p:nvCxnSpPr>
        <p:spPr>
          <a:xfrm>
            <a:off x="1597514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657138" y="984324"/>
            <a:ext cx="0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3711388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4765638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44584" y="984324"/>
            <a:ext cx="7175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6841864" y="984324"/>
            <a:ext cx="7174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959388" y="984324"/>
            <a:ext cx="915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950362" y="984324"/>
            <a:ext cx="17933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0022544" y="984324"/>
            <a:ext cx="14341" cy="199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5" idx="1"/>
            <a:endCxn id="5" idx="3"/>
          </p:cNvCxnSpPr>
          <p:nvPr/>
        </p:nvCxnSpPr>
        <p:spPr>
          <a:xfrm>
            <a:off x="688490" y="1982097"/>
            <a:ext cx="10564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à coins arrondis 103">
            <a:hlinkClick r:id="rId3" action="ppaction://hlinksldjump"/>
          </p:cNvPr>
          <p:cNvSpPr/>
          <p:nvPr/>
        </p:nvSpPr>
        <p:spPr>
          <a:xfrm>
            <a:off x="11297285" y="6486860"/>
            <a:ext cx="860611" cy="299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85478" y="306725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ZoneTexte 105"/>
          <p:cNvSpPr txBox="1"/>
          <p:nvPr/>
        </p:nvSpPr>
        <p:spPr>
          <a:xfrm>
            <a:off x="2460816" y="2998281"/>
            <a:ext cx="11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Or: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002983" y="3394147"/>
            <a:ext cx="495562" cy="260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ZoneTexte 107"/>
          <p:cNvSpPr txBox="1"/>
          <p:nvPr/>
        </p:nvSpPr>
        <p:spPr>
          <a:xfrm>
            <a:off x="7249949" y="3390422"/>
            <a:ext cx="8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Niveau: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847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79386" y="-247567"/>
            <a:ext cx="629960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Statistiques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90626" y="1198983"/>
            <a:ext cx="5895190" cy="4803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/>
        </p:nvSpPr>
        <p:spPr>
          <a:xfrm>
            <a:off x="4926998" y="4482843"/>
            <a:ext cx="1990165" cy="268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Retour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0644" y="1914861"/>
            <a:ext cx="1086523" cy="236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5830643" y="2269864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5830642" y="2624867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5830641" y="297987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5830640" y="3325189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4615031" y="1894696"/>
            <a:ext cx="121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Temps de jeu:</a:t>
            </a:r>
            <a:endParaRPr lang="fr-CA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35333" y="2251049"/>
            <a:ext cx="149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de combats:</a:t>
            </a:r>
            <a:endParaRPr lang="fr-CA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883967" y="2607402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Victoires:</a:t>
            </a:r>
            <a:endParaRPr lang="fr-CA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883966" y="2954863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Défaites:</a:t>
            </a:r>
            <a:endParaRPr lang="fr-CA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615031" y="3311216"/>
            <a:ext cx="121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total:</a:t>
            </a:r>
            <a:endParaRPr lang="fr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5830640" y="3636620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4249271" y="3622647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Nombre d’attaques:</a:t>
            </a:r>
            <a:endParaRPr lang="fr-CA" sz="1200" dirty="0"/>
          </a:p>
        </p:txBody>
      </p:sp>
      <p:sp>
        <p:nvSpPr>
          <p:cNvPr id="19" name="Rectangle 18"/>
          <p:cNvSpPr/>
          <p:nvPr/>
        </p:nvSpPr>
        <p:spPr>
          <a:xfrm>
            <a:off x="5830640" y="3974408"/>
            <a:ext cx="1086523" cy="23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/>
          <p:cNvSpPr txBox="1"/>
          <p:nvPr/>
        </p:nvSpPr>
        <p:spPr>
          <a:xfrm>
            <a:off x="4249271" y="3960435"/>
            <a:ext cx="158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smtClean="0"/>
              <a:t>Dommage moyen: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641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2572" y="-236809"/>
            <a:ext cx="10152138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CA" sz="8800" dirty="0" smtClean="0">
                <a:solidFill>
                  <a:schemeClr val="bg1"/>
                </a:solidFill>
                <a:latin typeface="Motorwerk" panose="02000503030000020004" pitchFamily="2" charset="0"/>
              </a:rPr>
              <a:t>Choisir Personnage</a:t>
            </a:r>
            <a:endParaRPr lang="fr-CA" sz="8800" dirty="0">
              <a:solidFill>
                <a:schemeClr val="bg1"/>
              </a:solidFill>
              <a:latin typeface="Motorwerk" panose="02000503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7435" y="120974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861073" y="128992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1861073" y="177940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9479280" y="128992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7435" y="2758348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861073" y="2838536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861073" y="3328009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/>
          <p:cNvSpPr/>
          <p:nvPr/>
        </p:nvSpPr>
        <p:spPr>
          <a:xfrm>
            <a:off x="9479280" y="2838535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7435" y="4331251"/>
            <a:ext cx="9283849" cy="1409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861073" y="4411439"/>
            <a:ext cx="7508837" cy="35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1861073" y="4900912"/>
            <a:ext cx="7508837" cy="74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9479280" y="4411438"/>
            <a:ext cx="1310640" cy="1232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Image perso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6906409" y="128992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908202" y="2838535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06409" y="4411438"/>
            <a:ext cx="0" cy="35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23165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3223165" y="2819322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3211511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 personnage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7631300" y="127558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7631299" y="2804978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5162" y="4392225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Niveau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1861073" y="201958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1861073" y="220163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861073" y="18279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092823" y="183732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2823" y="219930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861073" y="3544330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861073" y="372638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861073" y="335267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092823" y="336207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3092823" y="3724059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839558" y="5143497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Force:</a:t>
            </a:r>
            <a:endParaRPr lang="fr-CA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1839558" y="5325551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Énergie:</a:t>
            </a:r>
            <a:endParaRPr lang="fr-CA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839558" y="4951843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Vie:</a:t>
            </a:r>
            <a:endParaRPr lang="fr-CA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3071308" y="4961244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Vitesse:</a:t>
            </a:r>
            <a:endParaRPr lang="fr-CA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71308" y="5323226"/>
            <a:ext cx="8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Défense:</a:t>
            </a:r>
            <a:endParaRPr lang="fr-CA" sz="1400" dirty="0"/>
          </a:p>
        </p:txBody>
      </p:sp>
      <p:cxnSp>
        <p:nvCxnSpPr>
          <p:cNvPr id="69" name="Connecteur droit 68"/>
          <p:cNvCxnSpPr>
            <a:stCxn id="12" idx="0"/>
            <a:endCxn id="12" idx="2"/>
          </p:cNvCxnSpPr>
          <p:nvPr/>
        </p:nvCxnSpPr>
        <p:spPr>
          <a:xfrm>
            <a:off x="5615492" y="1779402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615492" y="3328009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615492" y="4888234"/>
            <a:ext cx="0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87576" y="1812973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87576" y="21781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05509" y="3382965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17163" y="3724909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17163" y="4962647"/>
            <a:ext cx="3055172" cy="3227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de vie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17163" y="5301965"/>
            <a:ext cx="3055172" cy="322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Barre de points d’énergie</a:t>
            </a:r>
          </a:p>
        </p:txBody>
      </p:sp>
      <p:sp>
        <p:nvSpPr>
          <p:cNvPr id="80" name="Rectangle à coins arrondis 79">
            <a:hlinkClick r:id="rId3" action="ppaction://hlinksldjump"/>
          </p:cNvPr>
          <p:cNvSpPr/>
          <p:nvPr/>
        </p:nvSpPr>
        <p:spPr>
          <a:xfrm>
            <a:off x="5998637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Créer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>
            <a:hlinkClick r:id="rId4" action="ppaction://hlinksldjump"/>
          </p:cNvPr>
          <p:cNvSpPr/>
          <p:nvPr/>
        </p:nvSpPr>
        <p:spPr>
          <a:xfrm>
            <a:off x="7684273" y="5928760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Choisir personnage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>
            <a:hlinkClick r:id="rId5" action="ppaction://hlinksldjump"/>
          </p:cNvPr>
          <p:cNvSpPr/>
          <p:nvPr/>
        </p:nvSpPr>
        <p:spPr>
          <a:xfrm>
            <a:off x="9369910" y="5928761"/>
            <a:ext cx="1581374" cy="505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Retour</a:t>
            </a:r>
            <a:endParaRPr lang="fr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342</Words>
  <Application>Microsoft Office PowerPoint</Application>
  <PresentationFormat>Grand écran</PresentationFormat>
  <Paragraphs>144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Motorwerk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du diaporama (fermeture de l’application)</vt:lpstr>
    </vt:vector>
  </TitlesOfParts>
  <Company>Cegep St-Jerome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138</cp:revision>
  <dcterms:created xsi:type="dcterms:W3CDTF">2014-09-25T18:07:55Z</dcterms:created>
  <dcterms:modified xsi:type="dcterms:W3CDTF">2014-10-02T15:29:10Z</dcterms:modified>
</cp:coreProperties>
</file>