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ilisateur Windows" initials="UW" lastIdx="2" clrIdx="0">
    <p:extLst>
      <p:ext uri="{19B8F6BF-5375-455C-9EA6-DF929625EA0E}">
        <p15:presenceInfo xmlns:p15="http://schemas.microsoft.com/office/powerpoint/2012/main" userId="Utilisateur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9-26T14:22:55.569" idx="1">
    <p:pos x="10" y="10"/>
    <p:text>Écran de connexion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B38FF-9030-4FED-9577-CB19130A0EB0}" type="datetimeFigureOut">
              <a:rPr lang="fr-CA" smtClean="0"/>
              <a:t>2014-10-28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68D55-9A61-4B0C-8F14-DA2AA12B4D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473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Écran de connexion</a:t>
            </a:r>
            <a:r>
              <a:rPr lang="fr-CA" baseline="0" dirty="0" smtClean="0"/>
              <a:t> « Créer un compte » amène l’utilisateur à la page de création de compte. « Quitter » quitte l’application et « Connexion » amène l’utilisateur à l’écran de choix de personnage.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467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Écran</a:t>
            </a:r>
            <a:r>
              <a:rPr lang="fr-CA" baseline="0" dirty="0" smtClean="0"/>
              <a:t> de création de compte, le bouton « Créer un compte amène à l’écran de création de personnage »</a:t>
            </a:r>
            <a:endParaRPr lang="fr-CA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986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Le</a:t>
            </a:r>
            <a:r>
              <a:rPr lang="fr-CA" baseline="0" dirty="0" smtClean="0"/>
              <a:t> bouton « Combat » lorsque cliqué se sépare en deux et amène deux boutons « Campagne » et « Partie Rapide ». Le bouton « Inventaire et magasin » amène à l’écran d’inventaire et de magasin. Le bouton « statistiques » amène à l’écran de « Statistiques ». Le bouton « Changer de personnage » amène à l’écran de changement de personnage. Le bouton « Déconnexion » amène à l’écran de connexion.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2337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Le</a:t>
            </a:r>
            <a:r>
              <a:rPr lang="fr-CA" baseline="0" dirty="0" smtClean="0"/>
              <a:t> bouton « Campagne » amène à un combat contre un boss. Le bouton « Partie rapide » amène à un combat contre un monstre de difficulté normale.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464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L’écran de combat. Le bouton « Fuir » fait que le personnage peut</a:t>
            </a:r>
            <a:r>
              <a:rPr lang="fr-CA" baseline="0" dirty="0" smtClean="0"/>
              <a:t> s’enfuir du combat (avec conséquences, spécifiées dans le doc. De </a:t>
            </a:r>
            <a:r>
              <a:rPr lang="fr-CA" baseline="0" dirty="0" err="1" smtClean="0"/>
              <a:t>sepcs</a:t>
            </a:r>
            <a:r>
              <a:rPr lang="fr-CA" baseline="0" dirty="0" smtClean="0"/>
              <a:t>)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0535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Écran de création du personnage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1922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Écran d’inventaire et magasin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5529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Écran de choix du personnage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2896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Fin </a:t>
            </a:r>
            <a:r>
              <a:rPr lang="fr-CA" smtClean="0"/>
              <a:t>du programme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970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2014-10-28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8887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2014-10-28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16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2014-10-28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3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2014-10-28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339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2014-10-28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999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2014-10-28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637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2014-10-28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725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2014-10-28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959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2014-10-28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822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2014-10-28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4045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2014-10-28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408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46014-27EF-4C52-946F-6C4AFDC5E7DC}" type="datetimeFigureOut">
              <a:rPr lang="fr-CA" smtClean="0"/>
              <a:t>2014-10-28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8989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89873" y="0"/>
            <a:ext cx="4564711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CA" sz="8800" dirty="0" err="1" smtClean="0">
                <a:solidFill>
                  <a:schemeClr val="bg1"/>
                </a:solidFill>
                <a:latin typeface="Motorwerk" panose="02000503030000020004" pitchFamily="2" charset="0"/>
              </a:rPr>
              <a:t>Combaxe</a:t>
            </a:r>
            <a:endParaRPr lang="fr-CA" sz="8800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689873" y="2398955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latin typeface="Motorwerk" panose="02000503030000020004" pitchFamily="2" charset="0"/>
              </a:rPr>
              <a:t>Nom d’usager:</a:t>
            </a:r>
            <a:endParaRPr lang="fr-CA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689873" y="2768287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latin typeface="Motorwerk" panose="02000503030000020004" pitchFamily="2" charset="0"/>
              </a:rPr>
              <a:t>Mot de passe:</a:t>
            </a:r>
            <a:endParaRPr lang="fr-CA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5025" y="2491288"/>
            <a:ext cx="283955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15024" y="2860620"/>
            <a:ext cx="283955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0" name="Rectangle à coins arrondis 9">
            <a:hlinkClick r:id="rId3" action="ppaction://hlinksldjump"/>
          </p:cNvPr>
          <p:cNvSpPr/>
          <p:nvPr/>
        </p:nvSpPr>
        <p:spPr>
          <a:xfrm>
            <a:off x="5363787" y="3229952"/>
            <a:ext cx="1216882" cy="2474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>
                <a:solidFill>
                  <a:schemeClr val="tx1"/>
                </a:solidFill>
              </a:rPr>
              <a:t>Connexion</a:t>
            </a:r>
            <a:endParaRPr lang="fr-CA" sz="14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>
            <a:hlinkClick r:id="rId4" action="ppaction://hlinksldjump"/>
          </p:cNvPr>
          <p:cNvSpPr/>
          <p:nvPr/>
        </p:nvSpPr>
        <p:spPr>
          <a:xfrm>
            <a:off x="8254583" y="5974945"/>
            <a:ext cx="1216882" cy="2474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Quitter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>
            <a:hlinkClick r:id="rId5" action="ppaction://hlinksldjump"/>
          </p:cNvPr>
          <p:cNvSpPr/>
          <p:nvPr/>
        </p:nvSpPr>
        <p:spPr>
          <a:xfrm>
            <a:off x="2472991" y="5974945"/>
            <a:ext cx="1216882" cy="2474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Créer un compte</a:t>
            </a:r>
            <a:endParaRPr lang="fr-CA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42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7899" y="2807111"/>
            <a:ext cx="10515600" cy="1325563"/>
          </a:xfrm>
        </p:spPr>
        <p:txBody>
          <a:bodyPr/>
          <a:lstStyle/>
          <a:p>
            <a:r>
              <a:rPr lang="fr-CA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du diaporama (fermeture de l’application)</a:t>
            </a:r>
            <a:endParaRPr lang="fr-CA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43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00452" y="0"/>
            <a:ext cx="6943569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CA" sz="8800" dirty="0" err="1" smtClean="0">
                <a:solidFill>
                  <a:schemeClr val="bg1"/>
                </a:solidFill>
                <a:latin typeface="Motorwerk" panose="02000503030000020004" pitchFamily="2" charset="0"/>
              </a:rPr>
              <a:t>CReER</a:t>
            </a:r>
            <a:r>
              <a:rPr lang="fr-CA" sz="8800" dirty="0" smtClean="0">
                <a:solidFill>
                  <a:schemeClr val="bg1"/>
                </a:solidFill>
                <a:latin typeface="Motorwerk" panose="02000503030000020004" pitchFamily="2" charset="0"/>
              </a:rPr>
              <a:t> Compte</a:t>
            </a:r>
            <a:endParaRPr lang="fr-CA" sz="8800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689873" y="2398955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latin typeface="Motorwerk" panose="02000503030000020004" pitchFamily="2" charset="0"/>
              </a:rPr>
              <a:t>Nom d’usager:</a:t>
            </a:r>
            <a:endParaRPr lang="fr-CA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689873" y="2768287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latin typeface="Motorwerk" panose="02000503030000020004" pitchFamily="2" charset="0"/>
              </a:rPr>
              <a:t>Mot de passe:</a:t>
            </a:r>
            <a:endParaRPr lang="fr-CA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5025" y="2491288"/>
            <a:ext cx="283955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5024" y="2860620"/>
            <a:ext cx="283955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307507" y="3211095"/>
            <a:ext cx="310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latin typeface="Motorwerk" panose="02000503030000020004" pitchFamily="2" charset="0"/>
              </a:rPr>
              <a:t>Confirmation Mot de passe:</a:t>
            </a:r>
            <a:endParaRPr lang="fr-CA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5024" y="3322285"/>
            <a:ext cx="283955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Rectangle à coins arrondis 11">
            <a:hlinkClick r:id="" action="ppaction://hlinkshowjump?jump=firstslide"/>
          </p:cNvPr>
          <p:cNvSpPr/>
          <p:nvPr/>
        </p:nvSpPr>
        <p:spPr>
          <a:xfrm>
            <a:off x="8254583" y="5974945"/>
            <a:ext cx="1216882" cy="2474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Retour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>
            <a:hlinkClick r:id="rId3" action="ppaction://hlinksldjump"/>
          </p:cNvPr>
          <p:cNvSpPr/>
          <p:nvPr/>
        </p:nvSpPr>
        <p:spPr>
          <a:xfrm>
            <a:off x="5363795" y="3691617"/>
            <a:ext cx="1216882" cy="2474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Créer compte</a:t>
            </a:r>
            <a:endParaRPr lang="fr-CA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9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671" y="0"/>
            <a:ext cx="7985135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CA" sz="8800" dirty="0" smtClean="0">
                <a:solidFill>
                  <a:schemeClr val="bg1"/>
                </a:solidFill>
                <a:latin typeface="Motorwerk" panose="02000503030000020004" pitchFamily="2" charset="0"/>
              </a:rPr>
              <a:t>Menu principal</a:t>
            </a:r>
            <a:endParaRPr lang="fr-CA" sz="8800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5" name="Rectangle à coins arrondis 4">
            <a:hlinkClick r:id="rId3" action="ppaction://hlinksldjump"/>
          </p:cNvPr>
          <p:cNvSpPr/>
          <p:nvPr/>
        </p:nvSpPr>
        <p:spPr>
          <a:xfrm>
            <a:off x="4240257" y="1494908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Combat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>
            <a:hlinkClick r:id="rId4" action="ppaction://hlinksldjump"/>
          </p:cNvPr>
          <p:cNvSpPr/>
          <p:nvPr/>
        </p:nvSpPr>
        <p:spPr>
          <a:xfrm>
            <a:off x="4240257" y="2078795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Inventaire et magasin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>
            <a:hlinkClick r:id="rId5" action="ppaction://hlinksldjump"/>
          </p:cNvPr>
          <p:cNvSpPr/>
          <p:nvPr/>
        </p:nvSpPr>
        <p:spPr>
          <a:xfrm>
            <a:off x="4240257" y="2662682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Statistiques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>
            <a:hlinkClick r:id="" action="ppaction://hlinkshowjump?jump=firstslide"/>
          </p:cNvPr>
          <p:cNvSpPr/>
          <p:nvPr/>
        </p:nvSpPr>
        <p:spPr>
          <a:xfrm>
            <a:off x="4240257" y="5970140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Déconnexion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>
            <a:hlinkClick r:id="rId6" action="ppaction://hlinksldjump"/>
          </p:cNvPr>
          <p:cNvSpPr/>
          <p:nvPr/>
        </p:nvSpPr>
        <p:spPr>
          <a:xfrm>
            <a:off x="4240257" y="5386253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Changer de personnage</a:t>
            </a:r>
            <a:endParaRPr lang="fr-CA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671" y="0"/>
            <a:ext cx="7985135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CA" sz="8800" dirty="0" smtClean="0">
                <a:solidFill>
                  <a:schemeClr val="bg1"/>
                </a:solidFill>
                <a:latin typeface="Motorwerk" panose="02000503030000020004" pitchFamily="2" charset="0"/>
              </a:rPr>
              <a:t>Menu principal</a:t>
            </a:r>
            <a:endParaRPr lang="fr-CA" sz="8800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6" name="Rectangle à coins arrondis 5">
            <a:hlinkClick r:id="rId3" action="ppaction://hlinksldjump"/>
          </p:cNvPr>
          <p:cNvSpPr/>
          <p:nvPr/>
        </p:nvSpPr>
        <p:spPr>
          <a:xfrm>
            <a:off x="4240257" y="2078795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Inventaire et magasin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>
            <a:hlinkClick r:id="rId4" action="ppaction://hlinksldjump"/>
          </p:cNvPr>
          <p:cNvSpPr/>
          <p:nvPr/>
        </p:nvSpPr>
        <p:spPr>
          <a:xfrm>
            <a:off x="4240257" y="2662682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Statistiques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>
            <a:hlinkClick r:id="" action="ppaction://hlinkshowjump?jump=firstslide"/>
          </p:cNvPr>
          <p:cNvSpPr/>
          <p:nvPr/>
        </p:nvSpPr>
        <p:spPr>
          <a:xfrm>
            <a:off x="4240257" y="5970140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Déconnexion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>
            <a:hlinkClick r:id="rId5" action="ppaction://hlinksldjump"/>
          </p:cNvPr>
          <p:cNvSpPr/>
          <p:nvPr/>
        </p:nvSpPr>
        <p:spPr>
          <a:xfrm>
            <a:off x="4240257" y="5386253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Changer de personnage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2" name="Rectangle à coins arrondis 1">
            <a:hlinkClick r:id="rId6" action="ppaction://hlinksldjump"/>
          </p:cNvPr>
          <p:cNvSpPr/>
          <p:nvPr/>
        </p:nvSpPr>
        <p:spPr>
          <a:xfrm>
            <a:off x="4240257" y="1494908"/>
            <a:ext cx="1708722" cy="4608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>
                <a:solidFill>
                  <a:schemeClr val="tx1"/>
                </a:solidFill>
              </a:rPr>
              <a:t>Campagne</a:t>
            </a:r>
            <a:endParaRPr lang="fr-CA" sz="1400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>
            <a:hlinkClick r:id="rId6" action="ppaction://hlinksldjump"/>
          </p:cNvPr>
          <p:cNvSpPr/>
          <p:nvPr/>
        </p:nvSpPr>
        <p:spPr>
          <a:xfrm>
            <a:off x="5995497" y="1494908"/>
            <a:ext cx="1708722" cy="4608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smtClean="0">
                <a:solidFill>
                  <a:schemeClr val="tx1"/>
                </a:solidFill>
              </a:rPr>
              <a:t>Partie rapide</a:t>
            </a:r>
            <a:endParaRPr lang="fr-C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8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522205" y="430310"/>
            <a:ext cx="2065469" cy="55939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Nom personnage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5389581" y="204395"/>
            <a:ext cx="1258645" cy="9251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30 sec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8450133" y="424929"/>
            <a:ext cx="2065469" cy="55939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Nom adversaire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55985" y="1129553"/>
            <a:ext cx="3431689" cy="40556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Image personnage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8450133" y="1129553"/>
            <a:ext cx="3431689" cy="40556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Image adversaire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3436" y="1231751"/>
            <a:ext cx="4130935" cy="22214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Journal de combat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7227" y="3937299"/>
            <a:ext cx="1118795" cy="97894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Attaques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6201784" y="3937299"/>
            <a:ext cx="1118795" cy="97894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Items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00860" y="5061473"/>
            <a:ext cx="3636085" cy="9681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3" name="Rectangle 12"/>
          <p:cNvSpPr/>
          <p:nvPr/>
        </p:nvSpPr>
        <p:spPr>
          <a:xfrm>
            <a:off x="4491317" y="6174889"/>
            <a:ext cx="3055172" cy="32273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Expérience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4243" y="5384202"/>
            <a:ext cx="3055172" cy="32273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de vie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4243" y="5852159"/>
            <a:ext cx="3055172" cy="3227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d’énergie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38390" y="5384202"/>
            <a:ext cx="3055172" cy="32273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de vie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38390" y="5852159"/>
            <a:ext cx="3055172" cy="3227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d’énergie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>
            <a:hlinkClick r:id="rId3" action="ppaction://hlinksldjump"/>
          </p:cNvPr>
          <p:cNvSpPr/>
          <p:nvPr/>
        </p:nvSpPr>
        <p:spPr>
          <a:xfrm>
            <a:off x="1785770" y="6320116"/>
            <a:ext cx="1624403" cy="43030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Fuir</a:t>
            </a:r>
            <a:endParaRPr lang="fr-CA" dirty="0">
              <a:solidFill>
                <a:schemeClr val="tx1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6884894" y="5075816"/>
            <a:ext cx="0" cy="96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5099125" y="5090160"/>
            <a:ext cx="1794" cy="939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>
            <a:off x="5997390" y="5075816"/>
            <a:ext cx="1794" cy="939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243895" y="5384202"/>
            <a:ext cx="831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 smtClean="0"/>
              <a:t>Attaque #1</a:t>
            </a:r>
            <a:endParaRPr lang="fr-CA" sz="1100" dirty="0"/>
          </a:p>
        </p:txBody>
      </p:sp>
      <p:sp>
        <p:nvSpPr>
          <p:cNvPr id="29" name="ZoneTexte 28"/>
          <p:cNvSpPr txBox="1"/>
          <p:nvPr/>
        </p:nvSpPr>
        <p:spPr>
          <a:xfrm>
            <a:off x="5148439" y="5384202"/>
            <a:ext cx="831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 smtClean="0"/>
              <a:t>Attaque #2</a:t>
            </a:r>
            <a:endParaRPr lang="fr-CA" sz="1100" dirty="0"/>
          </a:p>
        </p:txBody>
      </p:sp>
      <p:sp>
        <p:nvSpPr>
          <p:cNvPr id="30" name="ZoneTexte 29"/>
          <p:cNvSpPr txBox="1"/>
          <p:nvPr/>
        </p:nvSpPr>
        <p:spPr>
          <a:xfrm>
            <a:off x="6052970" y="5384202"/>
            <a:ext cx="831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 smtClean="0"/>
              <a:t>Attaque #3</a:t>
            </a:r>
            <a:endParaRPr lang="fr-CA" sz="1100" dirty="0"/>
          </a:p>
        </p:txBody>
      </p:sp>
      <p:sp>
        <p:nvSpPr>
          <p:cNvPr id="31" name="ZoneTexte 30"/>
          <p:cNvSpPr txBox="1"/>
          <p:nvPr/>
        </p:nvSpPr>
        <p:spPr>
          <a:xfrm>
            <a:off x="6892070" y="5382250"/>
            <a:ext cx="831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 smtClean="0"/>
              <a:t>Attaque #4</a:t>
            </a:r>
            <a:endParaRPr lang="fr-CA" sz="11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236668" y="424929"/>
            <a:ext cx="1204857" cy="5593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Niveau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10596282" y="416862"/>
            <a:ext cx="1204857" cy="5593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Niveau</a:t>
            </a:r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67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90454" y="1108038"/>
            <a:ext cx="4378363" cy="3146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Nom du personnage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90455" y="1508765"/>
            <a:ext cx="1194099" cy="7933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Guerrier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882588" y="1508765"/>
            <a:ext cx="1194099" cy="7982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Paladin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474721" y="1508765"/>
            <a:ext cx="1194099" cy="7933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Magicien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90455" y="2474259"/>
            <a:ext cx="2958354" cy="5809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Caractéristiques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0454" y="3399417"/>
            <a:ext cx="2958355" cy="3033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066854" y="1220012"/>
            <a:ext cx="6895650" cy="13543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Description de la profession (Guerrier, Paladin ou Magicien)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>
            <a:hlinkClick r:id="rId3" action="ppaction://hlinksldjump"/>
          </p:cNvPr>
          <p:cNvSpPr/>
          <p:nvPr/>
        </p:nvSpPr>
        <p:spPr>
          <a:xfrm>
            <a:off x="10477949" y="6433071"/>
            <a:ext cx="1484555" cy="2797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Créer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>
            <a:hlinkClick r:id="rId4" action="ppaction://hlinksldjump"/>
          </p:cNvPr>
          <p:cNvSpPr/>
          <p:nvPr/>
        </p:nvSpPr>
        <p:spPr>
          <a:xfrm>
            <a:off x="8844580" y="6433071"/>
            <a:ext cx="1484555" cy="2796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Retour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821247" y="2635624"/>
            <a:ext cx="3347422" cy="36360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Image du personnage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5" name="Bouton d'action : Précédent 14">
            <a:hlinkClick r:id="" action="ppaction://noaction" highlightClick="1"/>
          </p:cNvPr>
          <p:cNvSpPr/>
          <p:nvPr/>
        </p:nvSpPr>
        <p:spPr>
          <a:xfrm>
            <a:off x="5658522" y="2890042"/>
            <a:ext cx="1042416" cy="1042416"/>
          </a:xfrm>
          <a:prstGeom prst="actionButtonBackPreviou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Bouton d'action : Précédent 15">
            <a:hlinkClick r:id="" action="ppaction://noaction" highlightClick="1"/>
          </p:cNvPr>
          <p:cNvSpPr/>
          <p:nvPr/>
        </p:nvSpPr>
        <p:spPr>
          <a:xfrm>
            <a:off x="5658522" y="4013139"/>
            <a:ext cx="1042416" cy="1042416"/>
          </a:xfrm>
          <a:prstGeom prst="actionButtonBackPreviou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Bouton d'action : Précédent 16">
            <a:hlinkClick r:id="" action="ppaction://noaction" highlightClick="1"/>
          </p:cNvPr>
          <p:cNvSpPr/>
          <p:nvPr/>
        </p:nvSpPr>
        <p:spPr>
          <a:xfrm>
            <a:off x="5660271" y="5136236"/>
            <a:ext cx="1042416" cy="1042416"/>
          </a:xfrm>
          <a:prstGeom prst="actionButtonBackPreviou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Bouton d’action : Suivant 18">
            <a:hlinkClick r:id="" action="ppaction://hlinkshowjump?jump=nextslide" highlightClick="1"/>
          </p:cNvPr>
          <p:cNvSpPr/>
          <p:nvPr/>
        </p:nvSpPr>
        <p:spPr>
          <a:xfrm>
            <a:off x="10328420" y="2890042"/>
            <a:ext cx="1042416" cy="1042416"/>
          </a:xfrm>
          <a:prstGeom prst="actionButtonForwardNex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Bouton d’action : Suivant 19">
            <a:hlinkClick r:id="" action="ppaction://hlinkshowjump?jump=nextslide" highlightClick="1"/>
          </p:cNvPr>
          <p:cNvSpPr/>
          <p:nvPr/>
        </p:nvSpPr>
        <p:spPr>
          <a:xfrm>
            <a:off x="10328420" y="4013139"/>
            <a:ext cx="1042416" cy="1042416"/>
          </a:xfrm>
          <a:prstGeom prst="actionButtonForwardNex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Bouton d’action : Suivant 20">
            <a:hlinkClick r:id="" action="ppaction://hlinkshowjump?jump=nextslide" highlightClick="1"/>
          </p:cNvPr>
          <p:cNvSpPr/>
          <p:nvPr/>
        </p:nvSpPr>
        <p:spPr>
          <a:xfrm>
            <a:off x="10328420" y="5136236"/>
            <a:ext cx="1042416" cy="1042416"/>
          </a:xfrm>
          <a:prstGeom prst="actionButtonForwardNex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/>
          <p:cNvSpPr/>
          <p:nvPr/>
        </p:nvSpPr>
        <p:spPr>
          <a:xfrm>
            <a:off x="1882588" y="3861995"/>
            <a:ext cx="1086523" cy="236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/>
          <p:cNvSpPr/>
          <p:nvPr/>
        </p:nvSpPr>
        <p:spPr>
          <a:xfrm>
            <a:off x="1882587" y="4216998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/>
          <p:cNvSpPr/>
          <p:nvPr/>
        </p:nvSpPr>
        <p:spPr>
          <a:xfrm>
            <a:off x="1882586" y="4572001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 24"/>
          <p:cNvSpPr/>
          <p:nvPr/>
        </p:nvSpPr>
        <p:spPr>
          <a:xfrm>
            <a:off x="1882585" y="4927004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/>
          <p:cNvSpPr/>
          <p:nvPr/>
        </p:nvSpPr>
        <p:spPr>
          <a:xfrm>
            <a:off x="1882584" y="5272323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ZoneTexte 27"/>
          <p:cNvSpPr txBox="1"/>
          <p:nvPr/>
        </p:nvSpPr>
        <p:spPr>
          <a:xfrm>
            <a:off x="-1" y="-224483"/>
            <a:ext cx="12192281" cy="14003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CA" sz="8500" dirty="0" err="1" smtClean="0">
                <a:solidFill>
                  <a:schemeClr val="bg1"/>
                </a:solidFill>
                <a:latin typeface="Motorwerk" panose="02000503030000020004" pitchFamily="2" charset="0"/>
              </a:rPr>
              <a:t>CrEATION</a:t>
            </a:r>
            <a:r>
              <a:rPr lang="fr-CA" sz="8500" dirty="0" smtClean="0">
                <a:solidFill>
                  <a:schemeClr val="bg1"/>
                </a:solidFill>
                <a:latin typeface="Motorwerk" panose="02000503030000020004" pitchFamily="2" charset="0"/>
              </a:rPr>
              <a:t> de </a:t>
            </a:r>
            <a:r>
              <a:rPr lang="fr-CA" sz="8500" dirty="0" err="1" smtClean="0">
                <a:solidFill>
                  <a:schemeClr val="bg1"/>
                </a:solidFill>
                <a:latin typeface="Motorwerk" panose="02000503030000020004" pitchFamily="2" charset="0"/>
              </a:rPr>
              <a:t>PErsOnNAGE</a:t>
            </a:r>
            <a:endParaRPr lang="fr-CA" sz="8500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20763" y="3826440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Force:</a:t>
            </a:r>
            <a:endParaRPr lang="fr-CA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720763" y="4194352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Énergie:</a:t>
            </a:r>
            <a:endParaRPr lang="fr-CA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18782" y="4534240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Vie:</a:t>
            </a:r>
            <a:endParaRPr lang="fr-CA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727562" y="4877996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Vitesse:</a:t>
            </a:r>
            <a:endParaRPr lang="fr-CA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727562" y="5236768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Défense:</a:t>
            </a:r>
            <a:endParaRPr lang="fr-CA" sz="1400" dirty="0"/>
          </a:p>
        </p:txBody>
      </p:sp>
      <p:sp>
        <p:nvSpPr>
          <p:cNvPr id="34" name="Moins 33"/>
          <p:cNvSpPr/>
          <p:nvPr/>
        </p:nvSpPr>
        <p:spPr>
          <a:xfrm>
            <a:off x="1689384" y="3916858"/>
            <a:ext cx="133050" cy="12693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Moins 34"/>
          <p:cNvSpPr/>
          <p:nvPr/>
        </p:nvSpPr>
        <p:spPr>
          <a:xfrm>
            <a:off x="1689382" y="4284769"/>
            <a:ext cx="133050" cy="12693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Moins 35"/>
          <p:cNvSpPr/>
          <p:nvPr/>
        </p:nvSpPr>
        <p:spPr>
          <a:xfrm>
            <a:off x="1689382" y="4624658"/>
            <a:ext cx="133050" cy="12693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Moins 36"/>
          <p:cNvSpPr/>
          <p:nvPr/>
        </p:nvSpPr>
        <p:spPr>
          <a:xfrm>
            <a:off x="1690557" y="4981868"/>
            <a:ext cx="133050" cy="12693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Moins 37"/>
          <p:cNvSpPr/>
          <p:nvPr/>
        </p:nvSpPr>
        <p:spPr>
          <a:xfrm>
            <a:off x="1689384" y="5327186"/>
            <a:ext cx="133050" cy="12693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Plus 38"/>
          <p:cNvSpPr/>
          <p:nvPr/>
        </p:nvSpPr>
        <p:spPr>
          <a:xfrm>
            <a:off x="2992822" y="3894264"/>
            <a:ext cx="136040" cy="14953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Plus 39"/>
          <p:cNvSpPr/>
          <p:nvPr/>
        </p:nvSpPr>
        <p:spPr>
          <a:xfrm>
            <a:off x="2992822" y="4262175"/>
            <a:ext cx="136040" cy="14953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Plus 40"/>
          <p:cNvSpPr/>
          <p:nvPr/>
        </p:nvSpPr>
        <p:spPr>
          <a:xfrm>
            <a:off x="2992822" y="4602064"/>
            <a:ext cx="136040" cy="14953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Plus 41"/>
          <p:cNvSpPr/>
          <p:nvPr/>
        </p:nvSpPr>
        <p:spPr>
          <a:xfrm>
            <a:off x="2992822" y="4970570"/>
            <a:ext cx="136040" cy="14953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Plus 42"/>
          <p:cNvSpPr/>
          <p:nvPr/>
        </p:nvSpPr>
        <p:spPr>
          <a:xfrm>
            <a:off x="2980962" y="5315888"/>
            <a:ext cx="136040" cy="14953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ZoneTexte 43"/>
          <p:cNvSpPr txBox="1"/>
          <p:nvPr/>
        </p:nvSpPr>
        <p:spPr>
          <a:xfrm>
            <a:off x="324148" y="6029714"/>
            <a:ext cx="168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Points restants:</a:t>
            </a:r>
            <a:endParaRPr lang="fr-CA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1882584" y="6029714"/>
            <a:ext cx="543261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984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490" y="3333078"/>
            <a:ext cx="3883511" cy="3453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688490" y="984324"/>
            <a:ext cx="10564010" cy="1995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/>
          <p:cNvSpPr/>
          <p:nvPr/>
        </p:nvSpPr>
        <p:spPr>
          <a:xfrm>
            <a:off x="4641925" y="3344732"/>
            <a:ext cx="2657140" cy="3453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/>
          <p:cNvSpPr txBox="1"/>
          <p:nvPr/>
        </p:nvSpPr>
        <p:spPr>
          <a:xfrm>
            <a:off x="213412" y="-355144"/>
            <a:ext cx="11514179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CA" sz="8800" dirty="0" smtClean="0">
                <a:solidFill>
                  <a:schemeClr val="bg1"/>
                </a:solidFill>
                <a:latin typeface="Motorwerk" panose="02000503030000020004" pitchFamily="2" charset="0"/>
              </a:rPr>
              <a:t>Inventaire et Magasin</a:t>
            </a:r>
            <a:endParaRPr lang="fr-CA" sz="8800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8989" y="3344732"/>
            <a:ext cx="3883511" cy="3453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6" name="Connecteur droit 15"/>
          <p:cNvCxnSpPr/>
          <p:nvPr/>
        </p:nvCxnSpPr>
        <p:spPr>
          <a:xfrm>
            <a:off x="672356" y="4139901"/>
            <a:ext cx="3883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72355" y="4932382"/>
            <a:ext cx="3883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72355" y="5873675"/>
            <a:ext cx="3883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597514" y="3333078"/>
            <a:ext cx="32273" cy="3453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597973" y="3333078"/>
            <a:ext cx="32273" cy="3453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3515064" y="3333078"/>
            <a:ext cx="32273" cy="3453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59016" y="3597536"/>
            <a:ext cx="731520" cy="720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Casque</a:t>
            </a:r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50946" y="4350572"/>
            <a:ext cx="731520" cy="10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Torse</a:t>
            </a:r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50946" y="5485503"/>
            <a:ext cx="731520" cy="623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Pantalons</a:t>
            </a:r>
            <a:endParaRPr lang="fr-CA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50946" y="6173994"/>
            <a:ext cx="731520" cy="516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Bottes</a:t>
            </a:r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59115" y="4365813"/>
            <a:ext cx="363070" cy="1411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CA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Bouclier</a:t>
            </a:r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11227" y="4354160"/>
            <a:ext cx="363070" cy="1411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CA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Arme</a:t>
            </a:r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75505" y="3590440"/>
            <a:ext cx="731520" cy="720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Épaules</a:t>
            </a:r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618566" y="3027439"/>
            <a:ext cx="203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</a:rPr>
              <a:t>Inventaire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572001" y="3025169"/>
            <a:ext cx="203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</a:rPr>
              <a:t>Équipement vêtu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368989" y="3063262"/>
            <a:ext cx="203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</a:rPr>
              <a:t>Caractéristiques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14414" y="3983990"/>
            <a:ext cx="1086523" cy="236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/>
          <p:cNvSpPr/>
          <p:nvPr/>
        </p:nvSpPr>
        <p:spPr>
          <a:xfrm>
            <a:off x="9114413" y="4338993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Rectangle 40"/>
          <p:cNvSpPr/>
          <p:nvPr/>
        </p:nvSpPr>
        <p:spPr>
          <a:xfrm>
            <a:off x="9114412" y="4693996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/>
          <p:cNvSpPr/>
          <p:nvPr/>
        </p:nvSpPr>
        <p:spPr>
          <a:xfrm>
            <a:off x="9114411" y="5048999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/>
          <p:cNvSpPr/>
          <p:nvPr/>
        </p:nvSpPr>
        <p:spPr>
          <a:xfrm>
            <a:off x="9114410" y="5394318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ZoneTexte 43"/>
          <p:cNvSpPr txBox="1"/>
          <p:nvPr/>
        </p:nvSpPr>
        <p:spPr>
          <a:xfrm>
            <a:off x="7952589" y="3948435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Force:</a:t>
            </a:r>
            <a:endParaRPr lang="fr-CA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7952589" y="4316347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Énergie:</a:t>
            </a:r>
            <a:endParaRPr lang="fr-CA" sz="1400" dirty="0"/>
          </a:p>
        </p:txBody>
      </p:sp>
      <p:sp>
        <p:nvSpPr>
          <p:cNvPr id="46" name="ZoneTexte 45"/>
          <p:cNvSpPr txBox="1"/>
          <p:nvPr/>
        </p:nvSpPr>
        <p:spPr>
          <a:xfrm>
            <a:off x="7950608" y="4656235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Vie:</a:t>
            </a:r>
            <a:endParaRPr lang="fr-CA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959388" y="4999991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Vitesse:</a:t>
            </a:r>
            <a:endParaRPr lang="fr-CA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959388" y="5358763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Défense:</a:t>
            </a:r>
            <a:endParaRPr lang="fr-CA" sz="1400" dirty="0"/>
          </a:p>
        </p:txBody>
      </p:sp>
      <p:sp>
        <p:nvSpPr>
          <p:cNvPr id="61" name="Rectangle 60"/>
          <p:cNvSpPr/>
          <p:nvPr/>
        </p:nvSpPr>
        <p:spPr>
          <a:xfrm>
            <a:off x="7783158" y="5781771"/>
            <a:ext cx="3055172" cy="32273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de vie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783158" y="6249728"/>
            <a:ext cx="3055172" cy="3227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d’énergie</a:t>
            </a:r>
          </a:p>
        </p:txBody>
      </p:sp>
      <p:cxnSp>
        <p:nvCxnSpPr>
          <p:cNvPr id="83" name="Connecteur droit 82"/>
          <p:cNvCxnSpPr/>
          <p:nvPr/>
        </p:nvCxnSpPr>
        <p:spPr>
          <a:xfrm>
            <a:off x="1597514" y="984324"/>
            <a:ext cx="0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2657138" y="984324"/>
            <a:ext cx="0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3711388" y="984324"/>
            <a:ext cx="17933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4765638" y="984324"/>
            <a:ext cx="7175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H="1">
            <a:off x="5744584" y="984324"/>
            <a:ext cx="7175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H="1">
            <a:off x="6841864" y="984324"/>
            <a:ext cx="7174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7959388" y="984324"/>
            <a:ext cx="9153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H="1">
            <a:off x="8950362" y="984324"/>
            <a:ext cx="17933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10022544" y="984324"/>
            <a:ext cx="14341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5" idx="1"/>
            <a:endCxn id="5" idx="3"/>
          </p:cNvCxnSpPr>
          <p:nvPr/>
        </p:nvCxnSpPr>
        <p:spPr>
          <a:xfrm>
            <a:off x="688490" y="1982097"/>
            <a:ext cx="10564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à coins arrondis 103">
            <a:hlinkClick r:id="rId3" action="ppaction://hlinksldjump"/>
          </p:cNvPr>
          <p:cNvSpPr/>
          <p:nvPr/>
        </p:nvSpPr>
        <p:spPr>
          <a:xfrm>
            <a:off x="11297285" y="6486860"/>
            <a:ext cx="860611" cy="2994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Retour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485478" y="3067251"/>
            <a:ext cx="1086523" cy="236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ZoneTexte 105"/>
          <p:cNvSpPr txBox="1"/>
          <p:nvPr/>
        </p:nvSpPr>
        <p:spPr>
          <a:xfrm>
            <a:off x="2460816" y="2998281"/>
            <a:ext cx="11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>
                <a:solidFill>
                  <a:schemeClr val="bg1"/>
                </a:solidFill>
              </a:rPr>
              <a:t>Or: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002983" y="3394147"/>
            <a:ext cx="495562" cy="2600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8" name="ZoneTexte 107"/>
          <p:cNvSpPr txBox="1"/>
          <p:nvPr/>
        </p:nvSpPr>
        <p:spPr>
          <a:xfrm>
            <a:off x="7249949" y="3390422"/>
            <a:ext cx="80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Niveau: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28479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79386" y="-247567"/>
            <a:ext cx="6299609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CA" sz="8800" dirty="0" smtClean="0">
                <a:solidFill>
                  <a:schemeClr val="bg1"/>
                </a:solidFill>
                <a:latin typeface="Motorwerk" panose="02000503030000020004" pitchFamily="2" charset="0"/>
              </a:rPr>
              <a:t>Statistiques</a:t>
            </a:r>
            <a:endParaRPr lang="fr-CA" sz="8800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990626" y="1198983"/>
            <a:ext cx="5895190" cy="48037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ectangle à coins arrondis 5">
            <a:hlinkClick r:id="rId2" action="ppaction://hlinksldjump"/>
          </p:cNvPr>
          <p:cNvSpPr/>
          <p:nvPr/>
        </p:nvSpPr>
        <p:spPr>
          <a:xfrm>
            <a:off x="4926998" y="4482843"/>
            <a:ext cx="1990165" cy="2689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Retour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30644" y="1914861"/>
            <a:ext cx="1086523" cy="236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5830643" y="2269864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/>
          <p:cNvSpPr/>
          <p:nvPr/>
        </p:nvSpPr>
        <p:spPr>
          <a:xfrm>
            <a:off x="5830642" y="2624867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/>
          <p:cNvSpPr/>
          <p:nvPr/>
        </p:nvSpPr>
        <p:spPr>
          <a:xfrm>
            <a:off x="5830641" y="2979870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/>
          <p:cNvSpPr/>
          <p:nvPr/>
        </p:nvSpPr>
        <p:spPr>
          <a:xfrm>
            <a:off x="5830640" y="3325189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ZoneTexte 11"/>
          <p:cNvSpPr txBox="1"/>
          <p:nvPr/>
        </p:nvSpPr>
        <p:spPr>
          <a:xfrm>
            <a:off x="4615031" y="1894696"/>
            <a:ext cx="121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smtClean="0"/>
              <a:t>Temps de jeu:</a:t>
            </a:r>
            <a:endParaRPr lang="fr-CA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335333" y="2251049"/>
            <a:ext cx="1495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smtClean="0"/>
              <a:t>Nombre de combats:</a:t>
            </a:r>
            <a:endParaRPr lang="fr-CA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883967" y="2607402"/>
            <a:ext cx="94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smtClean="0"/>
              <a:t>Victoires:</a:t>
            </a:r>
            <a:endParaRPr lang="fr-CA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883966" y="2954863"/>
            <a:ext cx="94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smtClean="0"/>
              <a:t>Défaites:</a:t>
            </a:r>
            <a:endParaRPr lang="fr-CA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615031" y="3311216"/>
            <a:ext cx="1215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smtClean="0"/>
              <a:t>Dommage total:</a:t>
            </a:r>
            <a:endParaRPr lang="fr-CA" sz="1200" dirty="0"/>
          </a:p>
        </p:txBody>
      </p:sp>
      <p:sp>
        <p:nvSpPr>
          <p:cNvPr id="17" name="Rectangle 16"/>
          <p:cNvSpPr/>
          <p:nvPr/>
        </p:nvSpPr>
        <p:spPr>
          <a:xfrm>
            <a:off x="5830640" y="3636620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ZoneTexte 17"/>
          <p:cNvSpPr txBox="1"/>
          <p:nvPr/>
        </p:nvSpPr>
        <p:spPr>
          <a:xfrm>
            <a:off x="4249271" y="3622647"/>
            <a:ext cx="1581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smtClean="0"/>
              <a:t>Nombre d’attaques:</a:t>
            </a:r>
            <a:endParaRPr lang="fr-CA" sz="1200" dirty="0"/>
          </a:p>
        </p:txBody>
      </p:sp>
      <p:sp>
        <p:nvSpPr>
          <p:cNvPr id="19" name="Rectangle 18"/>
          <p:cNvSpPr/>
          <p:nvPr/>
        </p:nvSpPr>
        <p:spPr>
          <a:xfrm>
            <a:off x="5830640" y="3974408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ZoneTexte 19"/>
          <p:cNvSpPr txBox="1"/>
          <p:nvPr/>
        </p:nvSpPr>
        <p:spPr>
          <a:xfrm>
            <a:off x="4249271" y="3960435"/>
            <a:ext cx="1581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smtClean="0"/>
              <a:t>Dommage moyen:</a:t>
            </a: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26411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22572" y="-236809"/>
            <a:ext cx="10152138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CA" sz="8800" dirty="0" smtClean="0">
                <a:solidFill>
                  <a:schemeClr val="bg1"/>
                </a:solidFill>
                <a:latin typeface="Motorwerk" panose="02000503030000020004" pitchFamily="2" charset="0"/>
              </a:rPr>
              <a:t>Choisir Personnage</a:t>
            </a:r>
            <a:endParaRPr lang="fr-CA" sz="8800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7435" y="1209741"/>
            <a:ext cx="9283849" cy="1409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/>
          <p:cNvSpPr/>
          <p:nvPr/>
        </p:nvSpPr>
        <p:spPr>
          <a:xfrm>
            <a:off x="1861073" y="1289929"/>
            <a:ext cx="7508837" cy="350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/>
          <p:cNvSpPr/>
          <p:nvPr/>
        </p:nvSpPr>
        <p:spPr>
          <a:xfrm>
            <a:off x="1861073" y="1779402"/>
            <a:ext cx="7508837" cy="742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/>
          <p:cNvSpPr/>
          <p:nvPr/>
        </p:nvSpPr>
        <p:spPr>
          <a:xfrm>
            <a:off x="9479280" y="1289928"/>
            <a:ext cx="1310640" cy="1232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Image perso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67435" y="2758348"/>
            <a:ext cx="9283849" cy="1409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/>
          <p:cNvSpPr/>
          <p:nvPr/>
        </p:nvSpPr>
        <p:spPr>
          <a:xfrm>
            <a:off x="1861073" y="2838536"/>
            <a:ext cx="7508837" cy="350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/>
          <p:cNvSpPr/>
          <p:nvPr/>
        </p:nvSpPr>
        <p:spPr>
          <a:xfrm>
            <a:off x="1861073" y="3328009"/>
            <a:ext cx="7508837" cy="742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/>
          <p:cNvSpPr/>
          <p:nvPr/>
        </p:nvSpPr>
        <p:spPr>
          <a:xfrm>
            <a:off x="9479280" y="2838535"/>
            <a:ext cx="1310640" cy="1232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Image perso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67435" y="4331251"/>
            <a:ext cx="9283849" cy="1409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/>
          <p:cNvSpPr/>
          <p:nvPr/>
        </p:nvSpPr>
        <p:spPr>
          <a:xfrm>
            <a:off x="1861073" y="4411439"/>
            <a:ext cx="7508837" cy="350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/>
          <p:cNvSpPr/>
          <p:nvPr/>
        </p:nvSpPr>
        <p:spPr>
          <a:xfrm>
            <a:off x="1861073" y="4900912"/>
            <a:ext cx="7508837" cy="742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/>
          <p:cNvSpPr/>
          <p:nvPr/>
        </p:nvSpPr>
        <p:spPr>
          <a:xfrm>
            <a:off x="9479280" y="4411438"/>
            <a:ext cx="1310640" cy="1232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Image perso</a:t>
            </a:r>
          </a:p>
        </p:txBody>
      </p:sp>
      <p:cxnSp>
        <p:nvCxnSpPr>
          <p:cNvPr id="23" name="Connecteur droit 22"/>
          <p:cNvCxnSpPr/>
          <p:nvPr/>
        </p:nvCxnSpPr>
        <p:spPr>
          <a:xfrm>
            <a:off x="6906409" y="1289928"/>
            <a:ext cx="0" cy="350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908202" y="2838535"/>
            <a:ext cx="0" cy="350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6906409" y="4411438"/>
            <a:ext cx="0" cy="350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223165" y="1275584"/>
            <a:ext cx="27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Nom personnage</a:t>
            </a:r>
            <a:endParaRPr lang="fr-CA" dirty="0"/>
          </a:p>
        </p:txBody>
      </p:sp>
      <p:sp>
        <p:nvSpPr>
          <p:cNvPr id="27" name="ZoneTexte 26"/>
          <p:cNvSpPr txBox="1"/>
          <p:nvPr/>
        </p:nvSpPr>
        <p:spPr>
          <a:xfrm>
            <a:off x="3223165" y="2819322"/>
            <a:ext cx="27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Nom personnage</a:t>
            </a:r>
            <a:endParaRPr lang="fr-CA" dirty="0"/>
          </a:p>
        </p:txBody>
      </p:sp>
      <p:sp>
        <p:nvSpPr>
          <p:cNvPr id="28" name="ZoneTexte 27"/>
          <p:cNvSpPr txBox="1"/>
          <p:nvPr/>
        </p:nvSpPr>
        <p:spPr>
          <a:xfrm>
            <a:off x="3211511" y="4392225"/>
            <a:ext cx="27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Nom personnage</a:t>
            </a:r>
            <a:endParaRPr lang="fr-CA" dirty="0"/>
          </a:p>
        </p:txBody>
      </p:sp>
      <p:sp>
        <p:nvSpPr>
          <p:cNvPr id="29" name="ZoneTexte 28"/>
          <p:cNvSpPr txBox="1"/>
          <p:nvPr/>
        </p:nvSpPr>
        <p:spPr>
          <a:xfrm>
            <a:off x="7631300" y="1275584"/>
            <a:ext cx="27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Niveau</a:t>
            </a:r>
            <a:endParaRPr lang="fr-CA" dirty="0"/>
          </a:p>
        </p:txBody>
      </p:sp>
      <p:sp>
        <p:nvSpPr>
          <p:cNvPr id="30" name="ZoneTexte 29"/>
          <p:cNvSpPr txBox="1"/>
          <p:nvPr/>
        </p:nvSpPr>
        <p:spPr>
          <a:xfrm>
            <a:off x="7631299" y="2804978"/>
            <a:ext cx="27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Niveau</a:t>
            </a:r>
            <a:endParaRPr lang="fr-CA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5162" y="4392225"/>
            <a:ext cx="27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Niveau</a:t>
            </a:r>
            <a:endParaRPr lang="fr-CA" dirty="0"/>
          </a:p>
        </p:txBody>
      </p:sp>
      <p:sp>
        <p:nvSpPr>
          <p:cNvPr id="47" name="ZoneTexte 46"/>
          <p:cNvSpPr txBox="1"/>
          <p:nvPr/>
        </p:nvSpPr>
        <p:spPr>
          <a:xfrm>
            <a:off x="1861073" y="2019580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Force:</a:t>
            </a:r>
            <a:endParaRPr lang="fr-CA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1861073" y="2201634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Énergie:</a:t>
            </a:r>
            <a:endParaRPr lang="fr-CA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1861073" y="1827926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Vie:</a:t>
            </a:r>
            <a:endParaRPr lang="fr-CA" sz="1400" dirty="0"/>
          </a:p>
        </p:txBody>
      </p:sp>
      <p:sp>
        <p:nvSpPr>
          <p:cNvPr id="50" name="ZoneTexte 49"/>
          <p:cNvSpPr txBox="1"/>
          <p:nvPr/>
        </p:nvSpPr>
        <p:spPr>
          <a:xfrm>
            <a:off x="3092823" y="1837327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Vitesse:</a:t>
            </a:r>
            <a:endParaRPr lang="fr-CA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3092823" y="2199309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Défense:</a:t>
            </a:r>
            <a:endParaRPr lang="fr-CA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1861073" y="3544330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Force:</a:t>
            </a:r>
            <a:endParaRPr lang="fr-CA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1861073" y="3726384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Énergie:</a:t>
            </a:r>
            <a:endParaRPr lang="fr-CA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1861073" y="3352676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Vie:</a:t>
            </a:r>
            <a:endParaRPr lang="fr-CA" sz="1400" dirty="0"/>
          </a:p>
        </p:txBody>
      </p:sp>
      <p:sp>
        <p:nvSpPr>
          <p:cNvPr id="55" name="ZoneTexte 54"/>
          <p:cNvSpPr txBox="1"/>
          <p:nvPr/>
        </p:nvSpPr>
        <p:spPr>
          <a:xfrm>
            <a:off x="3092823" y="3362077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Vitesse:</a:t>
            </a:r>
            <a:endParaRPr lang="fr-CA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3092823" y="3724059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Défense:</a:t>
            </a:r>
            <a:endParaRPr lang="fr-CA" sz="1400" dirty="0"/>
          </a:p>
        </p:txBody>
      </p:sp>
      <p:sp>
        <p:nvSpPr>
          <p:cNvPr id="57" name="ZoneTexte 56"/>
          <p:cNvSpPr txBox="1"/>
          <p:nvPr/>
        </p:nvSpPr>
        <p:spPr>
          <a:xfrm>
            <a:off x="1839558" y="5143497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Force:</a:t>
            </a:r>
            <a:endParaRPr lang="fr-CA" sz="1400" dirty="0"/>
          </a:p>
        </p:txBody>
      </p:sp>
      <p:sp>
        <p:nvSpPr>
          <p:cNvPr id="58" name="ZoneTexte 57"/>
          <p:cNvSpPr txBox="1"/>
          <p:nvPr/>
        </p:nvSpPr>
        <p:spPr>
          <a:xfrm>
            <a:off x="1839558" y="5325551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Énergie:</a:t>
            </a:r>
            <a:endParaRPr lang="fr-CA" sz="1400" dirty="0"/>
          </a:p>
        </p:txBody>
      </p:sp>
      <p:sp>
        <p:nvSpPr>
          <p:cNvPr id="59" name="ZoneTexte 58"/>
          <p:cNvSpPr txBox="1"/>
          <p:nvPr/>
        </p:nvSpPr>
        <p:spPr>
          <a:xfrm>
            <a:off x="1839558" y="4951843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Vie:</a:t>
            </a:r>
            <a:endParaRPr lang="fr-CA" sz="1400" dirty="0"/>
          </a:p>
        </p:txBody>
      </p:sp>
      <p:sp>
        <p:nvSpPr>
          <p:cNvPr id="60" name="ZoneTexte 59"/>
          <p:cNvSpPr txBox="1"/>
          <p:nvPr/>
        </p:nvSpPr>
        <p:spPr>
          <a:xfrm>
            <a:off x="3071308" y="4961244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Vitesse:</a:t>
            </a:r>
            <a:endParaRPr lang="fr-CA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071308" y="5323226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Défense:</a:t>
            </a:r>
            <a:endParaRPr lang="fr-CA" sz="1400" dirty="0"/>
          </a:p>
        </p:txBody>
      </p:sp>
      <p:cxnSp>
        <p:nvCxnSpPr>
          <p:cNvPr id="69" name="Connecteur droit 68"/>
          <p:cNvCxnSpPr>
            <a:stCxn id="12" idx="0"/>
            <a:endCxn id="12" idx="2"/>
          </p:cNvCxnSpPr>
          <p:nvPr/>
        </p:nvCxnSpPr>
        <p:spPr>
          <a:xfrm>
            <a:off x="5615492" y="1779402"/>
            <a:ext cx="0" cy="74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5615492" y="3328009"/>
            <a:ext cx="0" cy="74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5615492" y="4888234"/>
            <a:ext cx="0" cy="74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087576" y="1812973"/>
            <a:ext cx="3055172" cy="32273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de vie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087576" y="2178109"/>
            <a:ext cx="3055172" cy="3227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d’énergie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105509" y="3382965"/>
            <a:ext cx="3055172" cy="32273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de vie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117163" y="3724909"/>
            <a:ext cx="3055172" cy="3227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d’énergie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117163" y="4962647"/>
            <a:ext cx="3055172" cy="32273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de vie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117163" y="5301965"/>
            <a:ext cx="3055172" cy="3227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d’énergie</a:t>
            </a:r>
          </a:p>
        </p:txBody>
      </p:sp>
      <p:sp>
        <p:nvSpPr>
          <p:cNvPr id="80" name="Rectangle à coins arrondis 79">
            <a:hlinkClick r:id="rId3" action="ppaction://hlinksldjump"/>
          </p:cNvPr>
          <p:cNvSpPr/>
          <p:nvPr/>
        </p:nvSpPr>
        <p:spPr>
          <a:xfrm>
            <a:off x="5998637" y="5928761"/>
            <a:ext cx="1581374" cy="5056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Créer personnage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81" name="Rectangle à coins arrondis 80">
            <a:hlinkClick r:id="rId4" action="ppaction://hlinksldjump"/>
          </p:cNvPr>
          <p:cNvSpPr/>
          <p:nvPr/>
        </p:nvSpPr>
        <p:spPr>
          <a:xfrm>
            <a:off x="7684273" y="5928760"/>
            <a:ext cx="1581374" cy="5056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Choisir personnage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82" name="Rectangle à coins arrondis 81">
            <a:hlinkClick r:id="rId5" action="ppaction://hlinksldjump"/>
          </p:cNvPr>
          <p:cNvSpPr/>
          <p:nvPr/>
        </p:nvSpPr>
        <p:spPr>
          <a:xfrm>
            <a:off x="9369910" y="5928761"/>
            <a:ext cx="1581374" cy="5056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Retour</a:t>
            </a:r>
            <a:endParaRPr lang="fr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342</Words>
  <Application>Microsoft Office PowerPoint</Application>
  <PresentationFormat>Grand écran</PresentationFormat>
  <Paragraphs>144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Motorwerk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Fin du diaporama (fermeture de l’application)</vt:lpstr>
    </vt:vector>
  </TitlesOfParts>
  <Company>Cegep St-Jerome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140</cp:revision>
  <dcterms:created xsi:type="dcterms:W3CDTF">2014-09-25T18:07:55Z</dcterms:created>
  <dcterms:modified xsi:type="dcterms:W3CDTF">2014-10-28T14:52:06Z</dcterms:modified>
</cp:coreProperties>
</file>