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7" r:id="rId2"/>
    <p:sldId id="256" r:id="rId3"/>
    <p:sldId id="258" r:id="rId4"/>
    <p:sldId id="262" r:id="rId5"/>
    <p:sldId id="264" r:id="rId6"/>
    <p:sldId id="267" r:id="rId7"/>
    <p:sldId id="268" r:id="rId8"/>
    <p:sldId id="265" r:id="rId9"/>
    <p:sldId id="271" r:id="rId10"/>
    <p:sldId id="274" r:id="rId11"/>
    <p:sldId id="273" r:id="rId12"/>
    <p:sldId id="275" r:id="rId13"/>
    <p:sldId id="27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7" r:id="rId24"/>
    <p:sldId id="278" r:id="rId25"/>
    <p:sldId id="28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1094482-011F-4BD3-9365-1FFDA133DD90}">
          <p14:sldIdLst>
            <p14:sldId id="257"/>
            <p14:sldId id="256"/>
          </p14:sldIdLst>
        </p14:section>
        <p14:section name="What and why" id="{5EB6D718-689F-431A-A64E-2BD6EBA2DC09}">
          <p14:sldIdLst>
            <p14:sldId id="258"/>
            <p14:sldId id="262"/>
            <p14:sldId id="264"/>
            <p14:sldId id="267"/>
            <p14:sldId id="268"/>
            <p14:sldId id="265"/>
          </p14:sldIdLst>
        </p14:section>
        <p14:section name="Basics" id="{AFBB76FB-B153-4A40-852E-7BFCEAE05CBC}">
          <p14:sldIdLst>
            <p14:sldId id="271"/>
            <p14:sldId id="274"/>
            <p14:sldId id="273"/>
          </p14:sldIdLst>
        </p14:section>
        <p14:section name="Team &amp; network" id="{923C23A6-9F66-4CC7-9FCA-5F8B3CDAD6EC}">
          <p14:sldIdLst>
            <p14:sldId id="275"/>
            <p14:sldId id="27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nal" id="{C05BD809-4FA4-4208-B702-4286D3BE233B}">
          <p14:sldIdLst>
            <p14:sldId id="277"/>
            <p14:sldId id="278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ar Gavazov" initials="AG" lastIdx="2" clrIdx="0">
    <p:extLst>
      <p:ext uri="{19B8F6BF-5375-455C-9EA6-DF929625EA0E}">
        <p15:presenceInfo xmlns:p15="http://schemas.microsoft.com/office/powerpoint/2012/main" userId="S-1-5-21-720956978-1703664399-1297568068-3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D76"/>
    <a:srgbClr val="00FF00"/>
    <a:srgbClr val="99FFCC"/>
    <a:srgbClr val="66FF99"/>
    <a:srgbClr val="66FF33"/>
    <a:srgbClr val="1BB5FF"/>
    <a:srgbClr val="9ADEFF"/>
    <a:srgbClr val="E6E6E6"/>
    <a:srgbClr val="2E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6970" autoAdjust="0"/>
  </p:normalViewPr>
  <p:slideViewPr>
    <p:cSldViewPr snapToGrid="0">
      <p:cViewPr varScale="1">
        <p:scale>
          <a:sx n="85" d="100"/>
          <a:sy n="85" d="100"/>
        </p:scale>
        <p:origin x="19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02E5-F1BC-4E68-879D-7C2AF3FB31D1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A19AF-E912-4E6F-848A-7AB237C4B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4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0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Автоматичен старт</a:t>
            </a:r>
          </a:p>
          <a:p>
            <a:r>
              <a:rPr lang="bg-BG" dirty="0" smtClean="0"/>
              <a:t>Интелигентно изключване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3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2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2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r>
              <a:rPr lang="bg-BG" baseline="0" dirty="0" smtClean="0"/>
              <a:t> команди и </a:t>
            </a:r>
            <a:r>
              <a:rPr lang="bg-BG" baseline="0" dirty="0" err="1" smtClean="0"/>
              <a:t>шернати</a:t>
            </a:r>
            <a:r>
              <a:rPr lang="bg-BG" baseline="0" dirty="0" smtClean="0"/>
              <a:t> директории</a:t>
            </a:r>
            <a:endParaRPr lang="en-US" baseline="0" dirty="0" smtClean="0"/>
          </a:p>
          <a:p>
            <a:r>
              <a:rPr lang="bg-BG" baseline="0" dirty="0" smtClean="0"/>
              <a:t>За програмисти и дизайнери</a:t>
            </a:r>
            <a:endParaRPr lang="en-US" baseline="0" dirty="0" smtClean="0"/>
          </a:p>
          <a:p>
            <a:r>
              <a:rPr lang="en-US" dirty="0" smtClean="0"/>
              <a:t>Box </a:t>
            </a:r>
            <a:r>
              <a:rPr lang="bg-BG" dirty="0" smtClean="0"/>
              <a:t>е</a:t>
            </a:r>
            <a:r>
              <a:rPr lang="bg-BG" baseline="0" dirty="0" smtClean="0"/>
              <a:t> пакетираният </a:t>
            </a:r>
            <a:r>
              <a:rPr lang="en-US" baseline="0" dirty="0" smtClean="0"/>
              <a:t>OS </a:t>
            </a:r>
            <a:r>
              <a:rPr lang="bg-BG" baseline="0" dirty="0" smtClean="0"/>
              <a:t>с инсталациите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SSH problems &amp; </a:t>
            </a:r>
            <a:r>
              <a:rPr lang="en-US" dirty="0" err="1" smtClean="0"/>
              <a:t>rsync</a:t>
            </a:r>
            <a:r>
              <a:rPr lang="en-US" baseline="0" dirty="0" smtClean="0"/>
              <a:t>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4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2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BDE5D4A-1919-4CCB-BC75-8C74C46EF276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hashicor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ensoftware.com/VBoxHeadlessTra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ale-focus-intr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0"/>
    </mc:Choice>
    <mc:Fallback xmlns="">
      <p:transition spd="slow"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</a:t>
            </a:r>
            <a:r>
              <a:rPr lang="en-US" sz="3200" spc="600" dirty="0" err="1" smtClean="0">
                <a:latin typeface="+mj-lt"/>
              </a:rPr>
              <a:t>Vagrantfile</a:t>
            </a:r>
            <a:endParaRPr lang="en-US" sz="2800" spc="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63" y="1240165"/>
            <a:ext cx="11833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require 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dirty="0" err="1">
                <a:latin typeface="Consolas" panose="020B0609020204030204" pitchFamily="49" charset="0"/>
              </a:rPr>
              <a:t>json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Vagrant.configure</a:t>
            </a:r>
            <a:r>
              <a:rPr lang="en-US" sz="1600" dirty="0">
                <a:latin typeface="Consolas" panose="020B0609020204030204" pitchFamily="49" charset="0"/>
              </a:rPr>
              <a:t>(2) do |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config.vm.box</a:t>
            </a:r>
            <a:r>
              <a:rPr lang="en-US" sz="1600" dirty="0">
                <a:latin typeface="Consolas" panose="020B0609020204030204" pitchFamily="49" charset="0"/>
              </a:rPr>
              <a:t> = "</a:t>
            </a:r>
            <a:r>
              <a:rPr lang="en-US" sz="1600" dirty="0" err="1">
                <a:latin typeface="Consolas" panose="020B0609020204030204" pitchFamily="49" charset="0"/>
              </a:rPr>
              <a:t>agavazov</a:t>
            </a:r>
            <a:r>
              <a:rPr lang="en-US" sz="1600" dirty="0">
                <a:latin typeface="Consolas" panose="020B0609020204030204" pitchFamily="49" charset="0"/>
              </a:rPr>
              <a:t>/cent"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config.vm.synced_folder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".", "/vagrant", type: "</a:t>
            </a:r>
            <a:r>
              <a:rPr lang="en-US" sz="1600" dirty="0" err="1">
                <a:latin typeface="Consolas" panose="020B0609020204030204" pitchFamily="49" charset="0"/>
              </a:rPr>
              <a:t>virtualbox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config.vm.provider</a:t>
            </a:r>
            <a:r>
              <a:rPr lang="en-US" sz="1600" dirty="0">
                <a:latin typeface="Consolas" panose="020B06090202040302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</a:rPr>
              <a:t>virtualbox</a:t>
            </a:r>
            <a:r>
              <a:rPr lang="en-US" sz="1600" dirty="0">
                <a:latin typeface="Consolas" panose="020B0609020204030204" pitchFamily="49" charset="0"/>
              </a:rPr>
              <a:t>" do |</a:t>
            </a:r>
            <a:r>
              <a:rPr lang="en-US" sz="1600" dirty="0" err="1">
                <a:latin typeface="Consolas" panose="020B0609020204030204" pitchFamily="49" charset="0"/>
              </a:rPr>
              <a:t>vb</a:t>
            </a:r>
            <a:r>
              <a:rPr lang="en-US" sz="16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vb.memory</a:t>
            </a:r>
            <a:r>
              <a:rPr lang="en-US" sz="1600" dirty="0">
                <a:latin typeface="Consolas" panose="020B0609020204030204" pitchFamily="49" charset="0"/>
              </a:rPr>
              <a:t> = "2048"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vb.cpus</a:t>
            </a:r>
            <a:r>
              <a:rPr lang="en-US" sz="1600" dirty="0">
                <a:latin typeface="Consolas" panose="020B0609020204030204" pitchFamily="49" charset="0"/>
              </a:rPr>
              <a:t> = "2"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config.vm.provision</a:t>
            </a:r>
            <a:r>
              <a:rPr lang="en-US" sz="1600" dirty="0">
                <a:latin typeface="Consolas" panose="020B0609020204030204" pitchFamily="49" charset="0"/>
              </a:rPr>
              <a:t> "file", source: "C:\\id_rsa.pub", destination: ".</a:t>
            </a:r>
            <a:r>
              <a:rPr lang="en-US" sz="1600" dirty="0" err="1">
                <a:latin typeface="Consolas" panose="020B0609020204030204" pitchFamily="49" charset="0"/>
              </a:rPr>
              <a:t>ssh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authorized_keys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config.vm.network</a:t>
            </a:r>
            <a:r>
              <a:rPr lang="en-US" sz="1600" dirty="0">
                <a:latin typeface="Consolas" panose="020B06090202040302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</a:rPr>
              <a:t>private_network</a:t>
            </a:r>
            <a:r>
              <a:rPr lang="en-US" sz="1600" dirty="0">
                <a:latin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: "10.255.255.10"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config.vm.network</a:t>
            </a:r>
            <a:r>
              <a:rPr lang="en-US" sz="1600" dirty="0">
                <a:latin typeface="Consolas" panose="020B06090202040302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</a:rPr>
              <a:t>public_network</a:t>
            </a:r>
            <a:r>
              <a:rPr lang="en-US" sz="1600" dirty="0">
                <a:latin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: "192.168.1.50"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config.vm.provision</a:t>
            </a:r>
            <a:r>
              <a:rPr lang="en-US" sz="1600" dirty="0">
                <a:latin typeface="Consolas" panose="020B0609020204030204" pitchFamily="49" charset="0"/>
              </a:rPr>
              <a:t> "shell", inline: &lt;&lt;-SHELL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eval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'yum install </a:t>
            </a:r>
            <a:r>
              <a:rPr lang="en-US" sz="1600" dirty="0" err="1">
                <a:latin typeface="Consolas" panose="020B0609020204030204" pitchFamily="49" charset="0"/>
              </a:rPr>
              <a:t>nginx</a:t>
            </a:r>
            <a:r>
              <a:rPr lang="en-US" sz="1600" dirty="0">
                <a:latin typeface="Consolas" panose="020B0609020204030204" pitchFamily="49" charset="0"/>
              </a:rPr>
              <a:t> -y'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eval</a:t>
            </a:r>
            <a:r>
              <a:rPr lang="en-US" sz="1600" dirty="0">
                <a:latin typeface="Consolas" panose="020B0609020204030204" pitchFamily="49" charset="0"/>
              </a:rPr>
              <a:t> '</a:t>
            </a:r>
            <a:r>
              <a:rPr lang="en-US" sz="1600" dirty="0" err="1">
                <a:latin typeface="Consolas" panose="020B0609020204030204" pitchFamily="49" charset="0"/>
              </a:rPr>
              <a:t>systemctl</a:t>
            </a:r>
            <a:r>
              <a:rPr lang="en-US" sz="1600" dirty="0">
                <a:latin typeface="Consolas" panose="020B0609020204030204" pitchFamily="49" charset="0"/>
              </a:rPr>
              <a:t> enable </a:t>
            </a:r>
            <a:r>
              <a:rPr lang="en-US" sz="1600" dirty="0" err="1">
                <a:latin typeface="Consolas" panose="020B0609020204030204" pitchFamily="49" charset="0"/>
              </a:rPr>
              <a:t>nginx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SHELL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346331" y="82164"/>
            <a:ext cx="14335911" cy="6727937"/>
            <a:chOff x="0" y="436709"/>
            <a:chExt cx="12192000" cy="57217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137" y="436709"/>
              <a:ext cx="9774125" cy="572178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0" y="436709"/>
              <a:ext cx="12192000" cy="39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 smtClean="0">
                  <a:solidFill>
                    <a:schemeClr val="bg1"/>
                  </a:solidFill>
                  <a:latin typeface="+mj-lt"/>
                </a:rPr>
                <a:t>HELLO WORDL</a:t>
              </a:r>
              <a:endParaRPr lang="en-US" sz="2000" spc="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72855" y="834525"/>
            <a:ext cx="8216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debian</a:t>
            </a:r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/jessie64</a:t>
            </a:r>
          </a:p>
          <a:p>
            <a:endParaRPr lang="en-US" sz="20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Add your public key into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Vagrantfile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config.vm.provision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"file",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source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"D:\\Workspace\\keys\\id_rsa.pub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destination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".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ssh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authorized_keys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$ vagrant up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Team Configuration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22" y="946171"/>
            <a:ext cx="16383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Ruby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YAML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7022" y="3556936"/>
            <a:ext cx="11040534" cy="286232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require '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configs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JSON.parse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File.read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users.json</a:t>
            </a:r>
            <a:r>
              <a:rPr lang="en-US" dirty="0">
                <a:latin typeface="Consolas" panose="020B0609020204030204" pitchFamily="49" charset="0"/>
              </a:rPr>
              <a:t>'))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user_config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configs</a:t>
            </a:r>
            <a:r>
              <a:rPr lang="en-US" dirty="0">
                <a:latin typeface="Consolas" panose="020B0609020204030204" pitchFamily="49" charset="0"/>
              </a:rPr>
              <a:t>['</a:t>
            </a:r>
            <a:r>
              <a:rPr lang="en-US" dirty="0" err="1">
                <a:latin typeface="Consolas" panose="020B0609020204030204" pitchFamily="49" charset="0"/>
              </a:rPr>
              <a:t>agavazov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Vagrant.configure</a:t>
            </a:r>
            <a:r>
              <a:rPr lang="en-US" dirty="0" smtClean="0">
                <a:latin typeface="Consolas" panose="020B0609020204030204" pitchFamily="49" charset="0"/>
              </a:rPr>
              <a:t>(2</a:t>
            </a:r>
            <a:r>
              <a:rPr lang="en-US" dirty="0">
                <a:latin typeface="Consolas" panose="020B0609020204030204" pitchFamily="49" charset="0"/>
              </a:rPr>
              <a:t>) do |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config.vm.hostname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user_config</a:t>
            </a:r>
            <a:r>
              <a:rPr lang="en-US" b="1" dirty="0">
                <a:latin typeface="Consolas" panose="020B0609020204030204" pitchFamily="49" charset="0"/>
              </a:rPr>
              <a:t>['hostname']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config.vm.network</a:t>
            </a:r>
            <a:r>
              <a:rPr lang="en-US" dirty="0" smtClean="0">
                <a:latin typeface="Consolas" panose="020B0609020204030204" pitchFamily="49" charset="0"/>
              </a:rPr>
              <a:t> "</a:t>
            </a:r>
            <a:r>
              <a:rPr lang="en-US" dirty="0" err="1" smtClean="0">
                <a:latin typeface="Consolas" panose="020B0609020204030204" pitchFamily="49" charset="0"/>
              </a:rPr>
              <a:t>private_network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en-US" dirty="0" err="1" smtClean="0">
                <a:latin typeface="Consolas" panose="020B0609020204030204" pitchFamily="49" charset="0"/>
              </a:rPr>
              <a:t>ip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user_config</a:t>
            </a:r>
            <a:r>
              <a:rPr lang="en-US" b="1" dirty="0" smtClean="0">
                <a:latin typeface="Consolas" panose="020B0609020204030204" pitchFamily="49" charset="0"/>
              </a:rPr>
              <a:t>["</a:t>
            </a:r>
            <a:r>
              <a:rPr lang="en-US" b="1" dirty="0" err="1" smtClean="0">
                <a:latin typeface="Consolas" panose="020B0609020204030204" pitchFamily="49" charset="0"/>
              </a:rPr>
              <a:t>private_ip</a:t>
            </a:r>
            <a:r>
              <a:rPr lang="en-US" b="1" dirty="0" smtClean="0">
                <a:latin typeface="Consolas" panose="020B0609020204030204" pitchFamily="49" charset="0"/>
              </a:rPr>
              <a:t>"]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config.vm.network</a:t>
            </a:r>
            <a:r>
              <a:rPr lang="en-US" dirty="0" smtClean="0">
                <a:latin typeface="Consolas" panose="020B0609020204030204" pitchFamily="49" charset="0"/>
              </a:rPr>
              <a:t> "</a:t>
            </a:r>
            <a:r>
              <a:rPr lang="en-US" dirty="0" err="1" smtClean="0">
                <a:latin typeface="Consolas" panose="020B0609020204030204" pitchFamily="49" charset="0"/>
              </a:rPr>
              <a:t>public_network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en-US" dirty="0" err="1" smtClean="0">
                <a:latin typeface="Consolas" panose="020B0609020204030204" pitchFamily="49" charset="0"/>
              </a:rPr>
              <a:t>ip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latin typeface="Consolas" panose="020B0609020204030204" pitchFamily="49" charset="0"/>
              </a:rPr>
              <a:t>user_config</a:t>
            </a:r>
            <a:r>
              <a:rPr lang="en-US" b="1" dirty="0" smtClean="0">
                <a:latin typeface="Consolas" panose="020B0609020204030204" pitchFamily="49" charset="0"/>
              </a:rPr>
              <a:t>["</a:t>
            </a:r>
            <a:r>
              <a:rPr lang="en-US" b="1" dirty="0" err="1" smtClean="0">
                <a:latin typeface="Consolas" panose="020B0609020204030204" pitchFamily="49" charset="0"/>
              </a:rPr>
              <a:t>public_ip</a:t>
            </a:r>
            <a:r>
              <a:rPr lang="en-US" b="1" dirty="0" smtClean="0">
                <a:latin typeface="Consolas" panose="020B0609020204030204" pitchFamily="49" charset="0"/>
              </a:rPr>
              <a:t>"]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</a:t>
            </a:r>
            <a:r>
              <a:rPr lang="en-US" dirty="0" smtClean="0">
                <a:latin typeface="Consolas" panose="020B0609020204030204" pitchFamily="49" charset="0"/>
              </a:rPr>
              <a:t>inline: "echo '127.0.0.1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    + </a:t>
            </a:r>
            <a:r>
              <a:rPr lang="en-US" b="1" dirty="0" err="1" smtClean="0">
                <a:latin typeface="Consolas" panose="020B0609020204030204" pitchFamily="49" charset="0"/>
              </a:rPr>
              <a:t>user_config</a:t>
            </a:r>
            <a:r>
              <a:rPr lang="en-US" b="1" dirty="0" smtClean="0">
                <a:latin typeface="Consolas" panose="020B0609020204030204" pitchFamily="49" charset="0"/>
              </a:rPr>
              <a:t>['hostname'] </a:t>
            </a:r>
            <a:r>
              <a:rPr lang="en-US" dirty="0" smtClean="0">
                <a:latin typeface="Consolas" panose="020B0609020204030204" pitchFamily="49" charset="0"/>
              </a:rPr>
              <a:t>+ "' &gt;&gt; /</a:t>
            </a:r>
            <a:r>
              <a:rPr lang="en-US" dirty="0" err="1" smtClean="0">
                <a:latin typeface="Consolas" panose="020B0609020204030204" pitchFamily="49" charset="0"/>
              </a:rPr>
              <a:t>etc</a:t>
            </a:r>
            <a:r>
              <a:rPr lang="en-US" dirty="0" smtClean="0">
                <a:latin typeface="Consolas" panose="020B0609020204030204" pitchFamily="49" charset="0"/>
              </a:rPr>
              <a:t>/hosts"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93" y="946171"/>
            <a:ext cx="3537734" cy="26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Network basics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23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Public network</a:t>
            </a:r>
            <a:r>
              <a:rPr lang="en-US" sz="3200" dirty="0"/>
              <a:t> – </a:t>
            </a:r>
            <a:r>
              <a:rPr lang="en-US" sz="3200" dirty="0" smtClean="0"/>
              <a:t>Service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Private </a:t>
            </a:r>
            <a:r>
              <a:rPr lang="en-US" sz="3600" dirty="0" smtClean="0"/>
              <a:t>network</a:t>
            </a:r>
            <a:r>
              <a:rPr lang="en-US" sz="3200" dirty="0" smtClean="0"/>
              <a:t> – Team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Host only adapters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44" y="3018050"/>
            <a:ext cx="4470400" cy="37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VM </a:t>
            </a:r>
            <a:r>
              <a:rPr lang="en-US" sz="2800" dirty="0" smtClean="0"/>
              <a:t>Customize</a:t>
            </a:r>
            <a:endParaRPr lang="en-US" sz="2800" spc="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76" y="1633785"/>
            <a:ext cx="11148848" cy="46628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config.vm.provider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virtualbox</a:t>
            </a:r>
            <a:r>
              <a:rPr lang="en-US" dirty="0">
                <a:latin typeface="Consolas" panose="020B0609020204030204" pitchFamily="49" charset="0"/>
              </a:rPr>
              <a:t>" do |</a:t>
            </a:r>
            <a:r>
              <a:rPr lang="en-US" dirty="0" err="1">
                <a:latin typeface="Consolas" panose="020B0609020204030204" pitchFamily="49" charset="0"/>
              </a:rPr>
              <a:t>vb</a:t>
            </a:r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vb.name = "dev-box"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vb.memory</a:t>
            </a:r>
            <a:r>
              <a:rPr lang="en-US" dirty="0">
                <a:latin typeface="Consolas" panose="020B0609020204030204" pitchFamily="49" charset="0"/>
              </a:rPr>
              <a:t> = "2048"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vb.cpus</a:t>
            </a:r>
            <a:r>
              <a:rPr lang="en-US" dirty="0">
                <a:latin typeface="Consolas" panose="020B0609020204030204" pitchFamily="49" charset="0"/>
              </a:rPr>
              <a:t> = "2"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vb.gui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vb.customize</a:t>
            </a:r>
            <a:r>
              <a:rPr lang="en-US" dirty="0">
                <a:latin typeface="Consolas" panose="020B0609020204030204" pitchFamily="49" charset="0"/>
              </a:rPr>
              <a:t> ["</a:t>
            </a:r>
            <a:r>
              <a:rPr lang="en-US" dirty="0" err="1">
                <a:latin typeface="Consolas" panose="020B0609020204030204" pitchFamily="49" charset="0"/>
              </a:rPr>
              <a:t>modifyvm</a:t>
            </a:r>
            <a:r>
              <a:rPr lang="en-US" dirty="0">
                <a:latin typeface="Consolas" panose="020B0609020204030204" pitchFamily="49" charset="0"/>
              </a:rPr>
              <a:t>", :id, "--</a:t>
            </a:r>
            <a:r>
              <a:rPr lang="en-US" dirty="0" err="1">
                <a:latin typeface="Consolas" panose="020B0609020204030204" pitchFamily="49" charset="0"/>
              </a:rPr>
              <a:t>cpuexecutioncap</a:t>
            </a:r>
            <a:r>
              <a:rPr lang="en-US" dirty="0">
                <a:latin typeface="Consolas" panose="020B0609020204030204" pitchFamily="49" charset="0"/>
              </a:rPr>
              <a:t>", "85"]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vb.customize</a:t>
            </a:r>
            <a:r>
              <a:rPr lang="en-US" dirty="0">
                <a:latin typeface="Consolas" panose="020B0609020204030204" pitchFamily="49" charset="0"/>
              </a:rPr>
              <a:t> ["</a:t>
            </a:r>
            <a:r>
              <a:rPr lang="en-US" dirty="0" err="1">
                <a:latin typeface="Consolas" panose="020B0609020204030204" pitchFamily="49" charset="0"/>
              </a:rPr>
              <a:t>modifyvm</a:t>
            </a:r>
            <a:r>
              <a:rPr lang="en-US" dirty="0">
                <a:latin typeface="Consolas" panose="020B0609020204030204" pitchFamily="49" charset="0"/>
              </a:rPr>
              <a:t>", :id, "--</a:t>
            </a:r>
            <a:r>
              <a:rPr lang="en-US" dirty="0" err="1">
                <a:latin typeface="Consolas" panose="020B0609020204030204" pitchFamily="49" charset="0"/>
              </a:rPr>
              <a:t>bioslogofadein</a:t>
            </a:r>
            <a:r>
              <a:rPr lang="en-US" dirty="0">
                <a:latin typeface="Consolas" panose="020B0609020204030204" pitchFamily="49" charset="0"/>
              </a:rPr>
              <a:t>", "off"]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vb.customize</a:t>
            </a:r>
            <a:r>
              <a:rPr lang="en-US" dirty="0">
                <a:latin typeface="Consolas" panose="020B0609020204030204" pitchFamily="49" charset="0"/>
              </a:rPr>
              <a:t> ["</a:t>
            </a:r>
            <a:r>
              <a:rPr lang="en-US" dirty="0" err="1">
                <a:latin typeface="Consolas" panose="020B0609020204030204" pitchFamily="49" charset="0"/>
              </a:rPr>
              <a:t>modifyvm</a:t>
            </a:r>
            <a:r>
              <a:rPr lang="en-US" dirty="0">
                <a:latin typeface="Consolas" panose="020B0609020204030204" pitchFamily="49" charset="0"/>
              </a:rPr>
              <a:t>", :id, "--</a:t>
            </a:r>
            <a:r>
              <a:rPr lang="en-US" dirty="0" err="1">
                <a:latin typeface="Consolas" panose="020B0609020204030204" pitchFamily="49" charset="0"/>
              </a:rPr>
              <a:t>bioslogofadeout</a:t>
            </a:r>
            <a:r>
              <a:rPr lang="en-US" dirty="0">
                <a:latin typeface="Consolas" panose="020B0609020204030204" pitchFamily="49" charset="0"/>
              </a:rPr>
              <a:t>", "off"]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vb.customize</a:t>
            </a:r>
            <a:r>
              <a:rPr lang="en-US" dirty="0">
                <a:latin typeface="Consolas" panose="020B0609020204030204" pitchFamily="49" charset="0"/>
              </a:rPr>
              <a:t> ["</a:t>
            </a:r>
            <a:r>
              <a:rPr lang="en-US" dirty="0" err="1">
                <a:latin typeface="Consolas" panose="020B0609020204030204" pitchFamily="49" charset="0"/>
              </a:rPr>
              <a:t>modifyvm</a:t>
            </a:r>
            <a:r>
              <a:rPr lang="en-US" dirty="0">
                <a:latin typeface="Consolas" panose="020B0609020204030204" pitchFamily="49" charset="0"/>
              </a:rPr>
              <a:t>", :id, "--</a:t>
            </a:r>
            <a:r>
              <a:rPr lang="en-US" dirty="0" err="1">
                <a:latin typeface="Consolas" panose="020B0609020204030204" pitchFamily="49" charset="0"/>
              </a:rPr>
              <a:t>bioslogodisplaytime</a:t>
            </a:r>
            <a:r>
              <a:rPr lang="en-US" dirty="0">
                <a:latin typeface="Consolas" panose="020B0609020204030204" pitchFamily="49" charset="0"/>
              </a:rPr>
              <a:t>", "0"]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vb.customize</a:t>
            </a:r>
            <a:r>
              <a:rPr lang="en-US" dirty="0">
                <a:latin typeface="Consolas" panose="020B0609020204030204" pitchFamily="49" charset="0"/>
              </a:rPr>
              <a:t> ["</a:t>
            </a:r>
            <a:r>
              <a:rPr lang="en-US" dirty="0" err="1">
                <a:latin typeface="Consolas" panose="020B0609020204030204" pitchFamily="49" charset="0"/>
              </a:rPr>
              <a:t>modifyvm</a:t>
            </a:r>
            <a:r>
              <a:rPr lang="en-US" dirty="0">
                <a:latin typeface="Consolas" panose="020B0609020204030204" pitchFamily="49" charset="0"/>
              </a:rPr>
              <a:t>", :id, "--</a:t>
            </a:r>
            <a:r>
              <a:rPr lang="en-US" dirty="0" err="1">
                <a:latin typeface="Consolas" panose="020B0609020204030204" pitchFamily="49" charset="0"/>
              </a:rPr>
              <a:t>biosbootmenu</a:t>
            </a:r>
            <a:r>
              <a:rPr lang="en-US" dirty="0">
                <a:latin typeface="Consolas" panose="020B0609020204030204" pitchFamily="49" charset="0"/>
              </a:rPr>
              <a:t>", "disabled"]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3375054"/>
            <a:ext cx="2709285" cy="34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+mj-lt"/>
              </a:rPr>
              <a:t>Symbolic Link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" y="1459664"/>
            <a:ext cx="11531600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a Symbolic </a:t>
            </a:r>
            <a:r>
              <a:rPr lang="en-US" sz="2800" dirty="0" smtClean="0"/>
              <a:t>Link?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enable 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Customize VM with </a:t>
            </a:r>
            <a:r>
              <a:rPr lang="en-US" sz="2800" dirty="0" err="1"/>
              <a:t>SharedFoldersEnableSymlinksCreate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38" y="1820334"/>
            <a:ext cx="2191169" cy="3381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56" y="5201356"/>
            <a:ext cx="11537244" cy="110217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config.vm.provider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virtualbox</a:t>
            </a:r>
            <a:r>
              <a:rPr lang="en-US" sz="1600" dirty="0">
                <a:latin typeface="Consolas" panose="020B0609020204030204" pitchFamily="49" charset="0"/>
              </a:rPr>
              <a:t>" do |</a:t>
            </a:r>
            <a:r>
              <a:rPr lang="en-US" sz="1600" dirty="0" err="1">
                <a:latin typeface="Consolas" panose="020B0609020204030204" pitchFamily="49" charset="0"/>
              </a:rPr>
              <a:t>vb</a:t>
            </a:r>
            <a:r>
              <a:rPr lang="en-US" sz="16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vb.customize</a:t>
            </a:r>
            <a:r>
              <a:rPr lang="en-US" sz="1600" dirty="0">
                <a:latin typeface="Consolas" panose="020B0609020204030204" pitchFamily="49" charset="0"/>
              </a:rPr>
              <a:t> ["</a:t>
            </a:r>
            <a:r>
              <a:rPr lang="en-US" sz="1600" dirty="0" err="1">
                <a:latin typeface="Consolas" panose="020B0609020204030204" pitchFamily="49" charset="0"/>
              </a:rPr>
              <a:t>setextradata</a:t>
            </a:r>
            <a:r>
              <a:rPr lang="en-US" sz="1600" dirty="0">
                <a:latin typeface="Consolas" panose="020B0609020204030204" pitchFamily="49" charset="0"/>
              </a:rPr>
              <a:t>", :id, "VBoxInternal2/</a:t>
            </a:r>
            <a:r>
              <a:rPr lang="en-US" sz="1600" dirty="0" err="1">
                <a:latin typeface="Consolas" panose="020B0609020204030204" pitchFamily="49" charset="0"/>
              </a:rPr>
              <a:t>SharedFoldersEnableSymlinksCreate</a:t>
            </a:r>
            <a:r>
              <a:rPr lang="en-US" sz="1600" dirty="0">
                <a:latin typeface="Consolas" panose="020B0609020204030204" pitchFamily="49" charset="0"/>
              </a:rPr>
              <a:t>/__NAME__", 1]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Shared folders &amp; mounts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provider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For big load use </a:t>
            </a:r>
            <a:r>
              <a:rPr lang="en-US" sz="2400" dirty="0" err="1" smtClean="0"/>
              <a:t>Virtio</a:t>
            </a:r>
            <a:r>
              <a:rPr lang="en-US" sz="2400" dirty="0" smtClean="0"/>
              <a:t> Disks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NFS (network file share)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err="1" smtClean="0"/>
              <a:t>RSync</a:t>
            </a:r>
            <a:endParaRPr lang="en-US" sz="2400" strike="sngStrik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Samba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512" y="5712179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config.vm.synced_folder</a:t>
            </a:r>
            <a:r>
              <a:rPr lang="en-US" dirty="0">
                <a:latin typeface="Consolas" panose="020B0609020204030204" pitchFamily="49" charset="0"/>
              </a:rPr>
              <a:t> ".", "/vagrant", type: "</a:t>
            </a:r>
            <a:r>
              <a:rPr lang="en-US" dirty="0" err="1" smtClean="0">
                <a:latin typeface="Consolas" panose="020B0609020204030204" pitchFamily="49" charset="0"/>
              </a:rPr>
              <a:t>virtualbox</a:t>
            </a:r>
            <a:r>
              <a:rPr lang="en-US" dirty="0" smtClean="0">
                <a:latin typeface="Consolas" panose="020B0609020204030204" pitchFamily="49" charset="0"/>
              </a:rPr>
              <a:t>“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10" y="3465690"/>
            <a:ext cx="4679557" cy="22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Chef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Puppet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/>
              <a:t>Ansible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Shell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11" y="3380065"/>
            <a:ext cx="2348089" cy="34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+mj-lt"/>
              </a:rPr>
              <a:t>Shell </a:t>
            </a:r>
            <a:r>
              <a:rPr lang="en-US" sz="2800" spc="600" dirty="0" err="1" smtClean="0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76" y="1335811"/>
            <a:ext cx="11148848" cy="3970318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path: "script.sh"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path: "https://example.com/provisioner.sh"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inline: "echo hello world"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inline: &lt;&lt;-SHELL</a:t>
            </a:r>
          </a:p>
          <a:p>
            <a:r>
              <a:rPr lang="en-US" dirty="0">
                <a:latin typeface="Consolas" panose="020B0609020204030204" pitchFamily="49" charset="0"/>
              </a:rPr>
              <a:t>  echo hello world</a:t>
            </a:r>
          </a:p>
          <a:p>
            <a:r>
              <a:rPr lang="en-US" dirty="0">
                <a:latin typeface="Consolas" panose="020B0609020204030204" pitchFamily="49" charset="0"/>
              </a:rPr>
              <a:t>SHELL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config.vm.provision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"shell" do |s|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s.inline</a:t>
            </a:r>
            <a:r>
              <a:rPr lang="en-US" dirty="0">
                <a:latin typeface="Consolas" panose="020B0609020204030204" pitchFamily="49" charset="0"/>
              </a:rPr>
              <a:t> = "echo $1"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s.args</a:t>
            </a:r>
            <a:r>
              <a:rPr lang="en-US" dirty="0">
                <a:latin typeface="Consolas" panose="020B0609020204030204" pitchFamily="49" charset="0"/>
              </a:rPr>
              <a:t>   = "'hello, world!'"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7" y="3320970"/>
            <a:ext cx="3697659" cy="3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Multi machine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 err="1" smtClean="0"/>
              <a:t>Vagrantfile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Shared private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services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responsibilities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Think of it as a cloud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37" y="3747911"/>
            <a:ext cx="6628363" cy="31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73" y="5888132"/>
            <a:ext cx="2431067" cy="49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2" y="5603651"/>
            <a:ext cx="1920580" cy="1063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90" y="450896"/>
            <a:ext cx="4508078" cy="4865418"/>
          </a:xfrm>
          <a:prstGeom prst="rect">
            <a:avLst/>
          </a:prstGeom>
        </p:spPr>
      </p:pic>
      <p:pic>
        <p:nvPicPr>
          <p:cNvPr id="8" name="Game Sound Intro To Ga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99257" y="29873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Box repositories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atlas.hashicorp.com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www.vagrantbox.es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http box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box add {title} {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 {title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up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78" y="3239912"/>
            <a:ext cx="3452704" cy="36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Create &amp; deploy own box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133" y="1437086"/>
            <a:ext cx="11717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Get the box </a:t>
            </a:r>
            <a:r>
              <a:rPr lang="en-US" sz="2400" dirty="0"/>
              <a:t>from </a:t>
            </a:r>
            <a:r>
              <a:rPr lang="en-US" sz="2400" u="sng" dirty="0">
                <a:hlinkClick r:id="rId3"/>
              </a:rPr>
              <a:t>atlas</a:t>
            </a:r>
            <a:r>
              <a:rPr lang="en-US" sz="2400" dirty="0"/>
              <a:t> </a:t>
            </a:r>
            <a:r>
              <a:rPr lang="en-US" sz="2400" dirty="0" smtClean="0"/>
              <a:t>(or start from scratch)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sudo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=/dev/zero of=/EMPTY </a:t>
            </a:r>
            <a:r>
              <a:rPr lang="en-US" sz="2000" dirty="0" err="1">
                <a:latin typeface="Consolas" panose="020B0609020204030204" pitchFamily="49" charset="0"/>
              </a:rPr>
              <a:t>bs</a:t>
            </a:r>
            <a:r>
              <a:rPr lang="en-US" sz="2000" dirty="0">
                <a:latin typeface="Consolas" panose="020B0609020204030204" pitchFamily="49" charset="0"/>
              </a:rPr>
              <a:t>=1M; </a:t>
            </a:r>
            <a:r>
              <a:rPr lang="en-US" sz="2000" dirty="0" err="1">
                <a:latin typeface="Consolas" panose="020B0609020204030204" pitchFamily="49" charset="0"/>
              </a:rPr>
              <a:t>sudo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</a:rPr>
              <a:t> -f /EMPTY; history </a:t>
            </a:r>
            <a:r>
              <a:rPr lang="en-US" sz="2000" dirty="0" smtClean="0">
                <a:latin typeface="Consolas" panose="020B0609020204030204" pitchFamily="49" charset="0"/>
              </a:rPr>
              <a:t>–c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vagrant package --output </a:t>
            </a:r>
            <a:r>
              <a:rPr lang="en-US" sz="2000" dirty="0" err="1" smtClean="0">
                <a:latin typeface="Consolas" panose="020B0609020204030204" pitchFamily="49" charset="0"/>
              </a:rPr>
              <a:t>name.box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Register into the repo and prepare version &amp; provider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Upload the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3434757"/>
            <a:ext cx="3589867" cy="35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The big example</a:t>
            </a:r>
            <a:endParaRPr lang="en-US" sz="2800" spc="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7" y="2055384"/>
            <a:ext cx="4431329" cy="48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VBoxHeadlessTray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256462"/>
            <a:ext cx="11531600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3"/>
              </a:rPr>
              <a:t>http://www.toptensoftware.com/VBoxHeadlessTray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4" y="5322112"/>
            <a:ext cx="3830490" cy="10899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4" y="2156178"/>
            <a:ext cx="3833840" cy="27996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38" y="2257778"/>
            <a:ext cx="2938995" cy="45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08" y="0"/>
            <a:ext cx="477778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511" y="4447822"/>
            <a:ext cx="309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ANY</a:t>
            </a:r>
          </a:p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2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" y="342899"/>
            <a:ext cx="6925673" cy="6526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7199" y="920599"/>
            <a:ext cx="4724400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</a:t>
            </a:r>
            <a:r>
              <a:rPr lang="en-US" sz="2800" dirty="0" smtClean="0">
                <a:solidFill>
                  <a:schemeClr val="bg1"/>
                </a:solidFill>
              </a:rPr>
              <a:t>github.com/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agavazov</a:t>
            </a:r>
            <a:r>
              <a:rPr lang="en-US" sz="2800" dirty="0" smtClean="0">
                <a:solidFill>
                  <a:schemeClr val="bg1"/>
                </a:solidFill>
              </a:rPr>
              <a:t>/vagrant-presentation</a:t>
            </a:r>
          </a:p>
        </p:txBody>
      </p:sp>
    </p:spTree>
    <p:extLst>
      <p:ext uri="{BB962C8B-B14F-4D97-AF65-F5344CB8AC3E}">
        <p14:creationId xmlns:p14="http://schemas.microsoft.com/office/powerpoint/2010/main" val="1155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24" y="734426"/>
            <a:ext cx="4775075" cy="57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577" y="2167923"/>
            <a:ext cx="7631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99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Expectations</a:t>
            </a:r>
            <a:endParaRPr lang="en-US" sz="2800" spc="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371194"/>
            <a:ext cx="9925050" cy="49328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6600" y="1819275"/>
            <a:ext cx="686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FF0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 clone </a:t>
            </a:r>
            <a:r>
              <a:rPr lang="en-US" sz="20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user@host:space</a:t>
            </a:r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project.git</a:t>
            </a:r>
            <a:endParaRPr lang="en-US" sz="20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package manager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install</a:t>
            </a:r>
          </a:p>
          <a:p>
            <a:r>
              <a:rPr lang="en-US" sz="20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application </a:t>
            </a:r>
            <a:r>
              <a:rPr lang="en-US" sz="2000" dirty="0">
                <a:solidFill>
                  <a:srgbClr val="00FF00"/>
                </a:solidFill>
                <a:latin typeface="Consolas" panose="020B0609020204030204" pitchFamily="49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942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err="1" smtClean="0">
                <a:latin typeface="+mj-lt"/>
              </a:rPr>
              <a:t>Reallity</a:t>
            </a:r>
            <a:endParaRPr lang="en-US" sz="2800" spc="6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3630" y="1442044"/>
            <a:ext cx="8259173" cy="4834931"/>
            <a:chOff x="2243630" y="1442044"/>
            <a:chExt cx="8259173" cy="48349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30" y="1442044"/>
              <a:ext cx="8259173" cy="4834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57550" y="1762126"/>
              <a:ext cx="6238875" cy="4000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3778" y="1762126"/>
              <a:ext cx="6238875" cy="502941"/>
            </a:xfrm>
            <a:prstGeom prst="rect">
              <a:avLst/>
            </a:prstGeom>
            <a:solidFill>
              <a:srgbClr val="525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HTTP Status 500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3778" y="2446649"/>
              <a:ext cx="495300" cy="276999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type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6966" y="2446649"/>
              <a:ext cx="334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Exception report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3778" y="3008643"/>
              <a:ext cx="956272" cy="276999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description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18941" y="2796979"/>
              <a:ext cx="334868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600" u="sng" dirty="0" smtClean="0"/>
                <a:t>Wrong server version</a:t>
              </a:r>
            </a:p>
            <a:p>
              <a:pPr>
                <a:lnSpc>
                  <a:spcPct val="200000"/>
                </a:lnSpc>
              </a:pPr>
              <a:r>
                <a:rPr lang="en-US" sz="1600" u="sng" dirty="0" smtClean="0"/>
                <a:t>Wrong operation system</a:t>
              </a:r>
            </a:p>
            <a:p>
              <a:pPr>
                <a:lnSpc>
                  <a:spcPct val="200000"/>
                </a:lnSpc>
              </a:pPr>
              <a:r>
                <a:rPr lang="en-US" sz="1600" u="sng" dirty="0" smtClean="0"/>
                <a:t>Unknown error</a:t>
              </a:r>
              <a:endParaRPr lang="bg-BG" sz="1600" u="sng" dirty="0" smtClean="0"/>
            </a:p>
            <a:p>
              <a:pPr>
                <a:lnSpc>
                  <a:spcPct val="200000"/>
                </a:lnSpc>
              </a:pPr>
              <a:r>
                <a:rPr lang="en-US" sz="1600" u="sng" dirty="0"/>
                <a:t>Incompatible </a:t>
              </a:r>
              <a:r>
                <a:rPr lang="en-US" sz="1600" u="sng" dirty="0" smtClean="0"/>
                <a:t>products</a:t>
              </a:r>
              <a:endParaRPr lang="en-US" sz="1600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" y="1276772"/>
            <a:ext cx="2392491" cy="52725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07" y="1943100"/>
            <a:ext cx="3350199" cy="47295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5486" y="1500516"/>
            <a:ext cx="208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Its not working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9585" y="2249663"/>
            <a:ext cx="18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works on my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33" y="1874123"/>
            <a:ext cx="2861133" cy="39247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Expectations</a:t>
            </a:r>
            <a:endParaRPr lang="en-US" sz="2800" spc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7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4" y="1270061"/>
            <a:ext cx="5158094" cy="5492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Real environment</a:t>
            </a:r>
            <a:endParaRPr lang="en-US" sz="2800" spc="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0868" y="1270061"/>
            <a:ext cx="5817326" cy="294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sz="2400" dirty="0" smtClean="0"/>
              <a:t>Няма изолация между услугите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sz="2400" dirty="0" smtClean="0"/>
              <a:t>Трудно пресъздаване и преинсталиране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sz="2400" dirty="0"/>
              <a:t>Конфликти </a:t>
            </a:r>
            <a:r>
              <a:rPr lang="bg-BG" sz="2400" dirty="0" smtClean="0"/>
              <a:t>между версии или услуги</a:t>
            </a:r>
            <a:endParaRPr lang="bg-BG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g-BG" sz="2400" dirty="0" smtClean="0"/>
              <a:t>Липса на надеждност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4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63" y="757645"/>
            <a:ext cx="6120083" cy="5980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Solution</a:t>
            </a:r>
            <a:endParaRPr lang="en-US" sz="2800" spc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Vagrant</a:t>
            </a:r>
            <a:endParaRPr lang="en-US" sz="2800" spc="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303" y="1018903"/>
            <a:ext cx="11382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Инструмент който създава виртуални машини с една команда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Написан е на </a:t>
            </a:r>
            <a:r>
              <a:rPr lang="bg-BG" sz="2400" dirty="0" err="1"/>
              <a:t>ruby</a:t>
            </a:r>
            <a:endParaRPr lang="bg-BG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Създава еднаква среда за всички потребители сходна с тази в </a:t>
            </a:r>
            <a:r>
              <a:rPr lang="bg-BG" sz="2400" dirty="0" err="1"/>
              <a:t>production</a:t>
            </a:r>
            <a:endParaRPr lang="bg-BG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Всичко започва </a:t>
            </a:r>
            <a:r>
              <a:rPr lang="bg-BG" sz="2400" dirty="0" smtClean="0"/>
              <a:t>с </a:t>
            </a:r>
            <a:r>
              <a:rPr lang="bg-BG" sz="2400" dirty="0" err="1"/>
              <a:t>Vagrantfile</a:t>
            </a:r>
            <a:r>
              <a:rPr lang="bg-BG" sz="2400" dirty="0"/>
              <a:t> и командата </a:t>
            </a:r>
            <a:r>
              <a:rPr lang="bg-BG" sz="2400" dirty="0" err="1"/>
              <a:t>vagrant</a:t>
            </a:r>
            <a:r>
              <a:rPr lang="bg-BG" sz="2400" dirty="0"/>
              <a:t> </a:t>
            </a:r>
            <a:r>
              <a:rPr lang="bg-BG" sz="2400" dirty="0" err="1"/>
              <a:t>up</a:t>
            </a:r>
            <a:endParaRPr lang="bg-B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" y="2898224"/>
            <a:ext cx="6129746" cy="37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we need to start</a:t>
            </a:r>
            <a:endParaRPr lang="en-US" sz="2800" spc="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3536215"/>
            <a:ext cx="2116505" cy="3072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936" y="1725588"/>
            <a:ext cx="9614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Virtual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vagrant plugin install </a:t>
            </a:r>
            <a:r>
              <a:rPr lang="en-US" sz="2800" dirty="0" smtClean="0"/>
              <a:t>vagrant-</a:t>
            </a:r>
            <a:r>
              <a:rPr lang="en-US" sz="2800" dirty="0" err="1" smtClean="0"/>
              <a:t>vbguest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Enable bios virtualization (speak with IT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Open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Rsync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2156</TotalTime>
  <Words>768</Words>
  <Application>Microsoft Office PowerPoint</Application>
  <PresentationFormat>Widescreen</PresentationFormat>
  <Paragraphs>175</Paragraphs>
  <Slides>26</Slides>
  <Notes>17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Corbel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Gavazov</dc:creator>
  <cp:lastModifiedBy>Aleksandar Gavazov</cp:lastModifiedBy>
  <cp:revision>371</cp:revision>
  <dcterms:created xsi:type="dcterms:W3CDTF">2017-04-04T09:08:53Z</dcterms:created>
  <dcterms:modified xsi:type="dcterms:W3CDTF">2017-06-13T13:46:51Z</dcterms:modified>
</cp:coreProperties>
</file>