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8" r:id="rId3"/>
    <p:sldId id="269" r:id="rId4"/>
    <p:sldId id="266" r:id="rId5"/>
    <p:sldId id="270" r:id="rId6"/>
    <p:sldId id="267"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2791" autoAdjust="0"/>
  </p:normalViewPr>
  <p:slideViewPr>
    <p:cSldViewPr snapToGrid="0">
      <p:cViewPr varScale="1">
        <p:scale>
          <a:sx n="67" d="100"/>
          <a:sy n="67" d="100"/>
        </p:scale>
        <p:origin x="606" y="26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6/15/2025</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8710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6/15/2025</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6/15/2025</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447126" y="4047698"/>
            <a:ext cx="6061330" cy="1369811"/>
          </a:xfrm>
        </p:spPr>
        <p:txBody>
          <a:bodyPr anchor="t">
            <a:normAutofit/>
          </a:bodyPr>
          <a:lstStyle/>
          <a:p>
            <a:pPr algn="l"/>
            <a:r>
              <a:rPr lang="en-US" sz="4400" dirty="0" err="1">
                <a:latin typeface="Franklin Gothic Book" panose="020B0503020102020204" pitchFamily="34" charset="0"/>
                <a:cs typeface="Segoe UI" panose="020B0502040204020203" pitchFamily="34" charset="0"/>
              </a:rPr>
              <a:t>Mongodb</a:t>
            </a:r>
            <a:r>
              <a:rPr lang="en-US" sz="4400" dirty="0">
                <a:latin typeface="Franklin Gothic Book" panose="020B0503020102020204" pitchFamily="34" charset="0"/>
                <a:cs typeface="Segoe UI" panose="020B0502040204020203" pitchFamily="34" charset="0"/>
              </a:rPr>
              <a:t> </a:t>
            </a:r>
            <a:r>
              <a:rPr lang="en-US" sz="4400" dirty="0" err="1">
                <a:latin typeface="Franklin Gothic Book" panose="020B0503020102020204" pitchFamily="34" charset="0"/>
                <a:cs typeface="Segoe UI" panose="020B0502040204020203" pitchFamily="34" charset="0"/>
              </a:rPr>
              <a:t>Eduhub</a:t>
            </a:r>
            <a:r>
              <a:rPr lang="en-US" sz="4400" dirty="0">
                <a:latin typeface="Franklin Gothic Book" panose="020B0503020102020204" pitchFamily="34" charset="0"/>
                <a:cs typeface="Segoe UI" panose="020B0502040204020203" pitchFamily="34" charset="0"/>
              </a:rPr>
              <a:t> Project Presentation</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051864" y="6077500"/>
            <a:ext cx="5609219" cy="576738"/>
          </a:xfrm>
        </p:spPr>
        <p:txBody>
          <a:bodyPr anchor="b">
            <a:normAutofit/>
          </a:bodyPr>
          <a:lstStyle/>
          <a:p>
            <a:pPr algn="l"/>
            <a:r>
              <a:rPr lang="en-US" sz="2000" dirty="0">
                <a:latin typeface="Franklin Gothic Book" panose="020B0503020102020204" pitchFamily="34" charset="0"/>
              </a:rPr>
              <a:t>By: Male Agava</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0515600" cy="1325563"/>
          </a:xfrm>
        </p:spPr>
        <p:txBody>
          <a:bodyPr/>
          <a:lstStyle/>
          <a:p>
            <a:r>
              <a:rPr lang="en-US" dirty="0">
                <a:latin typeface="Franklin Gothic Book" panose="020B0503020102020204" pitchFamily="34" charset="0"/>
                <a:cs typeface="Segoe UI" panose="020B0502040204020203" pitchFamily="34" charset="0"/>
              </a:rPr>
              <a:t>Access </a:t>
            </a:r>
            <a:r>
              <a:rPr lang="en-US" dirty="0" err="1">
                <a:latin typeface="Franklin Gothic Book" panose="020B0503020102020204" pitchFamily="34" charset="0"/>
                <a:cs typeface="Segoe UI" panose="020B0502040204020203" pitchFamily="34" charset="0"/>
              </a:rPr>
              <a:t>Jupyter</a:t>
            </a:r>
            <a:r>
              <a:rPr lang="en-US" dirty="0">
                <a:latin typeface="Franklin Gothic Book" panose="020B0503020102020204" pitchFamily="34" charset="0"/>
                <a:cs typeface="Segoe UI" panose="020B0502040204020203" pitchFamily="34" charset="0"/>
              </a:rPr>
              <a:t> Notebook in VS Code</a:t>
            </a:r>
          </a:p>
        </p:txBody>
      </p:sp>
      <p:pic>
        <p:nvPicPr>
          <p:cNvPr id="10" name="Picture 9" descr="A screenshot of a computer program">
            <a:extLst>
              <a:ext uri="{FF2B5EF4-FFF2-40B4-BE49-F238E27FC236}">
                <a16:creationId xmlns:a16="http://schemas.microsoft.com/office/drawing/2014/main" id="{83F2E566-E8BD-DC72-4F79-EBD0ADAA2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243" y="1279195"/>
            <a:ext cx="10186987" cy="4952642"/>
          </a:xfrm>
          <a:prstGeom prst="rect">
            <a:avLst/>
          </a:prstGeom>
        </p:spPr>
      </p:pic>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BD0A42-B011-4DBF-B5CD-6718A97E3C70}"/>
              </a:ext>
            </a:extLst>
          </p:cNvPr>
          <p:cNvSpPr>
            <a:spLocks noGrp="1"/>
          </p:cNvSpPr>
          <p:nvPr>
            <p:ph type="title"/>
          </p:nvPr>
        </p:nvSpPr>
        <p:spPr/>
        <p:txBody>
          <a:bodyPr/>
          <a:lstStyle/>
          <a:p>
            <a:r>
              <a:rPr lang="en-US" dirty="0"/>
              <a:t>Project Overview</a:t>
            </a:r>
          </a:p>
        </p:txBody>
      </p:sp>
      <p:sp>
        <p:nvSpPr>
          <p:cNvPr id="3" name="TextBox 2">
            <a:extLst>
              <a:ext uri="{FF2B5EF4-FFF2-40B4-BE49-F238E27FC236}">
                <a16:creationId xmlns:a16="http://schemas.microsoft.com/office/drawing/2014/main" id="{4F08F965-B293-47B3-B684-4631A57C9685}"/>
              </a:ext>
            </a:extLst>
          </p:cNvPr>
          <p:cNvSpPr txBox="1"/>
          <p:nvPr/>
        </p:nvSpPr>
        <p:spPr>
          <a:xfrm>
            <a:off x="286483" y="1932467"/>
            <a:ext cx="11279248" cy="2677656"/>
          </a:xfrm>
          <a:prstGeom prst="rect">
            <a:avLst/>
          </a:prstGeom>
          <a:noFill/>
        </p:spPr>
        <p:txBody>
          <a:bodyPr wrap="square" rtlCol="0">
            <a:spAutoFit/>
          </a:bodyPr>
          <a:lstStyle/>
          <a:p>
            <a:r>
              <a:rPr lang="en-US" sz="2800" i="1" dirty="0">
                <a:latin typeface="Segoe UI" panose="020B0502040204020203" pitchFamily="34" charset="0"/>
                <a:cs typeface="Segoe UI" panose="020B0502040204020203" pitchFamily="34" charset="0"/>
              </a:rPr>
              <a:t>This is a </a:t>
            </a:r>
            <a:r>
              <a:rPr lang="en-US" sz="2800" i="1" dirty="0" err="1">
                <a:latin typeface="Segoe UI" panose="020B0502040204020203" pitchFamily="34" charset="0"/>
                <a:cs typeface="Segoe UI" panose="020B0502040204020203" pitchFamily="34" charset="0"/>
              </a:rPr>
              <a:t>Mongodb</a:t>
            </a:r>
            <a:r>
              <a:rPr lang="en-US" sz="2800" i="1" dirty="0">
                <a:latin typeface="Segoe UI" panose="020B0502040204020203" pitchFamily="34" charset="0"/>
                <a:cs typeface="Segoe UI" panose="020B0502040204020203" pitchFamily="34" charset="0"/>
              </a:rPr>
              <a:t> Project to assess the understanding of the data engineering AltSchool students on the course contents taught.</a:t>
            </a:r>
          </a:p>
          <a:p>
            <a:endParaRPr lang="en-US" sz="2800" i="1" dirty="0">
              <a:latin typeface="Segoe UI" panose="020B0502040204020203" pitchFamily="34" charset="0"/>
              <a:cs typeface="Segoe UI" panose="020B0502040204020203" pitchFamily="34" charset="0"/>
            </a:endParaRPr>
          </a:p>
          <a:p>
            <a:r>
              <a:rPr lang="en-US" sz="2800" i="1" dirty="0">
                <a:latin typeface="Segoe UI" panose="020B0502040204020203" pitchFamily="34" charset="0"/>
                <a:cs typeface="Segoe UI" panose="020B0502040204020203" pitchFamily="34" charset="0"/>
              </a:rPr>
              <a:t>In this project, I, a data engineering student demonstrate my interpretation of using </a:t>
            </a:r>
            <a:r>
              <a:rPr lang="en-US" sz="2800" i="1" dirty="0" err="1">
                <a:latin typeface="Segoe UI" panose="020B0502040204020203" pitchFamily="34" charset="0"/>
                <a:cs typeface="Segoe UI" panose="020B0502040204020203" pitchFamily="34" charset="0"/>
              </a:rPr>
              <a:t>Mongodb</a:t>
            </a:r>
            <a:r>
              <a:rPr lang="en-US" sz="2800" i="1" dirty="0">
                <a:latin typeface="Segoe UI" panose="020B0502040204020203" pitchFamily="34" charset="0"/>
                <a:cs typeface="Segoe UI" panose="020B0502040204020203" pitchFamily="34" charset="0"/>
              </a:rPr>
              <a:t> to create the backend of an E-learning platform</a:t>
            </a:r>
          </a:p>
        </p:txBody>
      </p:sp>
    </p:spTree>
    <p:extLst>
      <p:ext uri="{BB962C8B-B14F-4D97-AF65-F5344CB8AC3E}">
        <p14:creationId xmlns:p14="http://schemas.microsoft.com/office/powerpoint/2010/main" val="2127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71439" y="50924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Your Sources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159" y="437198"/>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1164221" y="3745698"/>
            <a:ext cx="5406902" cy="1688746"/>
          </a:xfrm>
        </p:spPr>
        <p:txBody>
          <a:bodyPr vert="horz" lIns="91440" tIns="45720" rIns="91440" bIns="45720" rtlCol="0" anchor="t">
            <a:normAutofit/>
          </a:bodyPr>
          <a:lstStyle/>
          <a:p>
            <a:r>
              <a:rPr lang="en-US" dirty="0"/>
              <a:t>MongoDB Documentation: https://docs.mongodb.com/</a:t>
            </a:r>
          </a:p>
          <a:p>
            <a:endParaRPr lang="en-US" sz="2000" dirty="0">
              <a:latin typeface="Segoe UI" panose="020B0502040204020203" pitchFamily="34" charset="0"/>
              <a:cs typeface="Segoe UI" panose="020B0502040204020203" pitchFamily="34" charset="0"/>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064207" y="5223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Database Schema</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1935480" y="2300288"/>
            <a:ext cx="5406902" cy="3291840"/>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Refer to the docs in the </a:t>
            </a:r>
            <a:r>
              <a:rPr lang="en-US" sz="2000" dirty="0" err="1">
                <a:latin typeface="Segoe UI" panose="020B0502040204020203" pitchFamily="34" charset="0"/>
                <a:cs typeface="Segoe UI" panose="020B0502040204020203" pitchFamily="34" charset="0"/>
              </a:rPr>
              <a:t>Mongodb</a:t>
            </a:r>
            <a:r>
              <a:rPr lang="en-US" sz="2000" dirty="0">
                <a:latin typeface="Segoe UI" panose="020B0502040204020203" pitchFamily="34" charset="0"/>
                <a:cs typeface="Segoe UI" panose="020B0502040204020203" pitchFamily="34" charset="0"/>
              </a:rPr>
              <a:t>-</a:t>
            </a:r>
            <a:r>
              <a:rPr lang="en-US" sz="2000" dirty="0" err="1">
                <a:latin typeface="Segoe UI" panose="020B0502040204020203" pitchFamily="34" charset="0"/>
                <a:cs typeface="Segoe UI" panose="020B0502040204020203" pitchFamily="34" charset="0"/>
              </a:rPr>
              <a:t>eduhub</a:t>
            </a:r>
            <a:r>
              <a:rPr lang="en-US" sz="2000" dirty="0">
                <a:latin typeface="Segoe UI" panose="020B0502040204020203" pitchFamily="34" charset="0"/>
                <a:cs typeface="Segoe UI" panose="020B0502040204020203" pitchFamily="34" charset="0"/>
              </a:rPr>
              <a:t>-project for information on this section.</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585005" y="37708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Challenges and Solutions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2128628" y="2466966"/>
            <a:ext cx="5406902" cy="4013945"/>
          </a:xfrm>
        </p:spPr>
        <p:txBody>
          <a:bodyPr vert="horz" lIns="91440" tIns="45720" rIns="91440" bIns="45720" rtlCol="0" anchor="t">
            <a:normAutofit/>
          </a:bodyPr>
          <a:lstStyle/>
          <a:p>
            <a:r>
              <a:rPr lang="en-US" dirty="0"/>
              <a:t>Challenge: Ensuring referential integrity without foreign key constraints. Solution: Used application-level checks and unique IDs for references. Challenge: Optimizing regex searches for course titles. Solution: Created a text index for efficient searches.</a:t>
            </a: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923929" y="268524"/>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Contents</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923929" y="1883995"/>
            <a:ext cx="5584152" cy="3888155"/>
          </a:xfrm>
        </p:spPr>
        <p:txBody>
          <a:bodyPr vert="horz" lIns="91440" tIns="45720" rIns="91440" bIns="45720" rtlCol="0" anchor="t">
            <a:normAutofit fontScale="55000" lnSpcReduction="20000"/>
          </a:bodyPr>
          <a:lstStyle/>
          <a:p>
            <a:r>
              <a:rPr lang="en-US" dirty="0" err="1"/>
              <a:t>mongodb</a:t>
            </a:r>
            <a:r>
              <a:rPr lang="en-US" dirty="0"/>
              <a:t>-</a:t>
            </a:r>
            <a:r>
              <a:rPr lang="en-US" dirty="0" err="1"/>
              <a:t>eduhub</a:t>
            </a:r>
            <a:r>
              <a:rPr lang="en-US" dirty="0"/>
              <a:t>-project/</a:t>
            </a:r>
          </a:p>
          <a:p>
            <a:r>
              <a:rPr lang="en-US" dirty="0"/>
              <a:t>├── README.md</a:t>
            </a:r>
          </a:p>
          <a:p>
            <a:r>
              <a:rPr lang="en-US" dirty="0"/>
              <a:t>├── notebooks/</a:t>
            </a:r>
          </a:p>
          <a:p>
            <a:r>
              <a:rPr lang="en-US" dirty="0"/>
              <a:t>│   └── </a:t>
            </a:r>
            <a:r>
              <a:rPr lang="en-US" dirty="0" err="1"/>
              <a:t>eduhub_mongodb_project.ipynb</a:t>
            </a:r>
            <a:endParaRPr lang="en-US" dirty="0"/>
          </a:p>
          <a:p>
            <a:r>
              <a:rPr lang="en-US" dirty="0"/>
              <a:t>├── </a:t>
            </a:r>
            <a:r>
              <a:rPr lang="en-US" dirty="0" err="1"/>
              <a:t>src</a:t>
            </a:r>
            <a:r>
              <a:rPr lang="en-US" dirty="0"/>
              <a:t>/</a:t>
            </a:r>
          </a:p>
          <a:p>
            <a:r>
              <a:rPr lang="en-US" dirty="0"/>
              <a:t>│   └── eduhub_queries.py</a:t>
            </a:r>
          </a:p>
          <a:p>
            <a:r>
              <a:rPr lang="en-US" dirty="0"/>
              <a:t>├── data/</a:t>
            </a:r>
          </a:p>
          <a:p>
            <a:r>
              <a:rPr lang="en-US" dirty="0"/>
              <a:t>│   ├── </a:t>
            </a:r>
            <a:r>
              <a:rPr lang="en-US" dirty="0" err="1"/>
              <a:t>sample_data.json</a:t>
            </a:r>
            <a:endParaRPr lang="en-US" dirty="0"/>
          </a:p>
          <a:p>
            <a:r>
              <a:rPr lang="en-US" dirty="0"/>
              <a:t>│   └── </a:t>
            </a:r>
            <a:r>
              <a:rPr lang="en-US" dirty="0" err="1"/>
              <a:t>schema_validation.json</a:t>
            </a:r>
            <a:endParaRPr lang="en-US" dirty="0"/>
          </a:p>
          <a:p>
            <a:r>
              <a:rPr lang="en-US" dirty="0"/>
              <a:t>├── docs/</a:t>
            </a:r>
          </a:p>
          <a:p>
            <a:r>
              <a:rPr lang="en-US" dirty="0"/>
              <a:t>│   ├── performance_analysis.md</a:t>
            </a:r>
          </a:p>
          <a:p>
            <a:r>
              <a:rPr lang="en-US" dirty="0"/>
              <a:t>│   └── presentation.pptx</a:t>
            </a:r>
          </a:p>
          <a:p>
            <a:r>
              <a:rPr lang="en-US" dirty="0"/>
              <a:t>└── .</a:t>
            </a:r>
            <a:r>
              <a:rPr lang="en-US" dirty="0" err="1"/>
              <a:t>gitignore</a:t>
            </a:r>
            <a:endParaRPr lang="en-US" dirty="0"/>
          </a:p>
          <a:p>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2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Present Your Project</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8571507" y="387224"/>
            <a:ext cx="3291839" cy="830453"/>
          </a:xfrm>
        </p:spPr>
        <p:txBody>
          <a:bodyPr vert="horz" lIns="91440" tIns="45720" rIns="91440" bIns="45720" rtlCol="0" anchor="ctr">
            <a:normAutofit/>
          </a:bodyPr>
          <a:lstStyle/>
          <a:p>
            <a:pPr marL="0" indent="0">
              <a:buNone/>
            </a:pPr>
            <a:r>
              <a:rPr lang="en-US" sz="1700">
                <a:solidFill>
                  <a:srgbClr val="FFFFFF"/>
                </a:solidFill>
              </a:rPr>
              <a:t>Here are some screenshots of the collections and documents in Mongodb Compass</a:t>
            </a:r>
          </a:p>
        </p:txBody>
      </p:sp>
      <p:pic>
        <p:nvPicPr>
          <p:cNvPr id="9" name="Picture 8" descr="A screenshot of a computer&#10;&#10;AI-generated content may be incorrect.">
            <a:extLst>
              <a:ext uri="{FF2B5EF4-FFF2-40B4-BE49-F238E27FC236}">
                <a16:creationId xmlns:a16="http://schemas.microsoft.com/office/drawing/2014/main" id="{962D4ECA-DCC2-3A21-80E1-540B06505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8" y="2576780"/>
            <a:ext cx="5131088" cy="3206929"/>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D8E51B4E-2E79-DA89-EA78-954C37C95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5" y="2613266"/>
            <a:ext cx="5131087" cy="3206928"/>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Presentation End</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Thanks for your audience</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17</TotalTime>
  <Words>1520</Words>
  <Application>Microsoft Office PowerPoint</Application>
  <PresentationFormat>Widescreen</PresentationFormat>
  <Paragraphs>102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Franklin Gothic Book</vt:lpstr>
      <vt:lpstr>Segoe UI</vt:lpstr>
      <vt:lpstr>Office Theme</vt:lpstr>
      <vt:lpstr>Mongodb Eduhub Project Presentation</vt:lpstr>
      <vt:lpstr>Access Jupyter Notebook in VS Code</vt:lpstr>
      <vt:lpstr>Project Overview</vt:lpstr>
      <vt:lpstr>Your Sources</vt:lpstr>
      <vt:lpstr>Database Schema</vt:lpstr>
      <vt:lpstr>Challenges and Solutions</vt:lpstr>
      <vt:lpstr>Contents</vt:lpstr>
      <vt:lpstr>Present Your Project</vt:lpstr>
      <vt:lpstr>Presentation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Male Agava</dc:creator>
  <cp:lastModifiedBy>Male Agava</cp:lastModifiedBy>
  <cp:revision>3</cp:revision>
  <dcterms:created xsi:type="dcterms:W3CDTF">2025-06-15T16:14:33Z</dcterms:created>
  <dcterms:modified xsi:type="dcterms:W3CDTF">2025-06-15T16:31:49Z</dcterms:modified>
</cp:coreProperties>
</file>