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76" r:id="rId10"/>
    <p:sldId id="277" r:id="rId11"/>
    <p:sldId id="264" r:id="rId12"/>
    <p:sldId id="265" r:id="rId13"/>
    <p:sldId id="267" r:id="rId14"/>
    <p:sldId id="266" r:id="rId15"/>
    <p:sldId id="269" r:id="rId16"/>
    <p:sldId id="270" r:id="rId17"/>
    <p:sldId id="273" r:id="rId18"/>
    <p:sldId id="275"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72" d="100"/>
          <a:sy n="72"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FA343-85C6-41E3-9A42-461E650315A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9FD88CF4-CB7D-429D-88AD-030B733EC03D}">
      <dgm:prSet/>
      <dgm:spPr/>
      <dgm:t>
        <a:bodyPr/>
        <a:lstStyle/>
        <a:p>
          <a:pPr>
            <a:lnSpc>
              <a:spcPct val="100000"/>
            </a:lnSpc>
          </a:pPr>
          <a:r>
            <a:rPr lang="en-US"/>
            <a:t>Fast delivery</a:t>
          </a:r>
        </a:p>
      </dgm:t>
    </dgm:pt>
    <dgm:pt modelId="{325F1B45-6984-43C2-96DE-A9EB7E68B111}" type="parTrans" cxnId="{E2DEA7CE-CFFC-44E0-9982-BB34E1FABEAF}">
      <dgm:prSet/>
      <dgm:spPr/>
      <dgm:t>
        <a:bodyPr/>
        <a:lstStyle/>
        <a:p>
          <a:endParaRPr lang="en-US"/>
        </a:p>
      </dgm:t>
    </dgm:pt>
    <dgm:pt modelId="{F894EF64-21DC-4EB9-AF39-D79F6C7DB1FA}" type="sibTrans" cxnId="{E2DEA7CE-CFFC-44E0-9982-BB34E1FABEAF}">
      <dgm:prSet/>
      <dgm:spPr/>
      <dgm:t>
        <a:bodyPr/>
        <a:lstStyle/>
        <a:p>
          <a:pPr>
            <a:lnSpc>
              <a:spcPct val="100000"/>
            </a:lnSpc>
          </a:pPr>
          <a:endParaRPr lang="en-US"/>
        </a:p>
      </dgm:t>
    </dgm:pt>
    <dgm:pt modelId="{45C0487E-FA8F-45A8-BF29-7DFC0D466179}">
      <dgm:prSet/>
      <dgm:spPr/>
      <dgm:t>
        <a:bodyPr/>
        <a:lstStyle/>
        <a:p>
          <a:pPr>
            <a:lnSpc>
              <a:spcPct val="100000"/>
            </a:lnSpc>
          </a:pPr>
          <a:r>
            <a:rPr lang="en-US"/>
            <a:t>Deliver software to a production environment with speed, safety and reliability.</a:t>
          </a:r>
        </a:p>
      </dgm:t>
    </dgm:pt>
    <dgm:pt modelId="{D8742B6B-D8BF-4502-B851-4F858061D075}" type="parTrans" cxnId="{81079343-6A46-491C-B38E-9508F4C0A11F}">
      <dgm:prSet/>
      <dgm:spPr/>
      <dgm:t>
        <a:bodyPr/>
        <a:lstStyle/>
        <a:p>
          <a:endParaRPr lang="en-US"/>
        </a:p>
      </dgm:t>
    </dgm:pt>
    <dgm:pt modelId="{0E5569BD-038D-4DFF-99F8-327DAACB9C5B}" type="sibTrans" cxnId="{81079343-6A46-491C-B38E-9508F4C0A11F}">
      <dgm:prSet/>
      <dgm:spPr/>
      <dgm:t>
        <a:bodyPr/>
        <a:lstStyle/>
        <a:p>
          <a:pPr>
            <a:lnSpc>
              <a:spcPct val="100000"/>
            </a:lnSpc>
          </a:pPr>
          <a:endParaRPr lang="en-US"/>
        </a:p>
      </dgm:t>
    </dgm:pt>
    <dgm:pt modelId="{5746770D-C09D-4E78-A865-C3BCDF343B80}">
      <dgm:prSet/>
      <dgm:spPr/>
      <dgm:t>
        <a:bodyPr/>
        <a:lstStyle/>
        <a:p>
          <a:pPr>
            <a:lnSpc>
              <a:spcPct val="100000"/>
            </a:lnSpc>
          </a:pPr>
          <a:r>
            <a:rPr lang="en-US"/>
            <a:t>Automation of build and testing process</a:t>
          </a:r>
        </a:p>
      </dgm:t>
    </dgm:pt>
    <dgm:pt modelId="{091136B3-BE3E-46EE-B16A-AB4CDE9C92FD}" type="parTrans" cxnId="{C28C508E-B7B0-484F-BE87-B5FE0B20F2DD}">
      <dgm:prSet/>
      <dgm:spPr/>
      <dgm:t>
        <a:bodyPr/>
        <a:lstStyle/>
        <a:p>
          <a:endParaRPr lang="en-US"/>
        </a:p>
      </dgm:t>
    </dgm:pt>
    <dgm:pt modelId="{1D3D1F67-2AC6-47CE-A195-EAF501D8145F}" type="sibTrans" cxnId="{C28C508E-B7B0-484F-BE87-B5FE0B20F2DD}">
      <dgm:prSet/>
      <dgm:spPr/>
      <dgm:t>
        <a:bodyPr/>
        <a:lstStyle/>
        <a:p>
          <a:pPr>
            <a:lnSpc>
              <a:spcPct val="100000"/>
            </a:lnSpc>
          </a:pPr>
          <a:endParaRPr lang="en-US"/>
        </a:p>
      </dgm:t>
    </dgm:pt>
    <dgm:pt modelId="{9EE4BABE-AF3B-4D86-9A88-9AFF83AB5E30}">
      <dgm:prSet/>
      <dgm:spPr/>
      <dgm:t>
        <a:bodyPr/>
        <a:lstStyle/>
        <a:p>
          <a:pPr>
            <a:lnSpc>
              <a:spcPct val="100000"/>
            </a:lnSpc>
          </a:pPr>
          <a:r>
            <a:rPr lang="en-US"/>
            <a:t>Smaller Code Changes</a:t>
          </a:r>
        </a:p>
      </dgm:t>
    </dgm:pt>
    <dgm:pt modelId="{1B42F7D0-E9BB-4D82-9212-3E2964430010}" type="parTrans" cxnId="{77722CB0-7E69-4343-950F-9719367DA189}">
      <dgm:prSet/>
      <dgm:spPr/>
      <dgm:t>
        <a:bodyPr/>
        <a:lstStyle/>
        <a:p>
          <a:endParaRPr lang="en-US"/>
        </a:p>
      </dgm:t>
    </dgm:pt>
    <dgm:pt modelId="{EB37F32F-26AC-42EB-A5DD-4FE2EB1279FC}" type="sibTrans" cxnId="{77722CB0-7E69-4343-950F-9719367DA189}">
      <dgm:prSet/>
      <dgm:spPr/>
      <dgm:t>
        <a:bodyPr/>
        <a:lstStyle/>
        <a:p>
          <a:pPr>
            <a:lnSpc>
              <a:spcPct val="100000"/>
            </a:lnSpc>
          </a:pPr>
          <a:endParaRPr lang="en-US"/>
        </a:p>
      </dgm:t>
    </dgm:pt>
    <dgm:pt modelId="{D3CECE9D-845A-44AB-9B74-5A718CC25FDE}">
      <dgm:prSet/>
      <dgm:spPr/>
      <dgm:t>
        <a:bodyPr/>
        <a:lstStyle/>
        <a:p>
          <a:pPr>
            <a:lnSpc>
              <a:spcPct val="100000"/>
            </a:lnSpc>
          </a:pPr>
          <a:r>
            <a:rPr lang="en-US"/>
            <a:t>Fault isolations are faster to detect </a:t>
          </a:r>
        </a:p>
      </dgm:t>
    </dgm:pt>
    <dgm:pt modelId="{C2416C5E-A78D-44AD-BAC3-CF8CD7E3BBB7}" type="parTrans" cxnId="{1333337C-1729-49BC-8F79-2508C08D980E}">
      <dgm:prSet/>
      <dgm:spPr/>
      <dgm:t>
        <a:bodyPr/>
        <a:lstStyle/>
        <a:p>
          <a:endParaRPr lang="en-US"/>
        </a:p>
      </dgm:t>
    </dgm:pt>
    <dgm:pt modelId="{7ED04951-5780-4F6F-98D6-6FFC94A58BCB}" type="sibTrans" cxnId="{1333337C-1729-49BC-8F79-2508C08D980E}">
      <dgm:prSet/>
      <dgm:spPr/>
      <dgm:t>
        <a:bodyPr/>
        <a:lstStyle/>
        <a:p>
          <a:pPr>
            <a:lnSpc>
              <a:spcPct val="100000"/>
            </a:lnSpc>
          </a:pPr>
          <a:endParaRPr lang="en-US"/>
        </a:p>
      </dgm:t>
    </dgm:pt>
    <dgm:pt modelId="{53B392A2-D899-4789-816E-F1757D386DB9}">
      <dgm:prSet/>
      <dgm:spPr/>
      <dgm:t>
        <a:bodyPr/>
        <a:lstStyle/>
        <a:p>
          <a:pPr>
            <a:lnSpc>
              <a:spcPct val="100000"/>
            </a:lnSpc>
          </a:pPr>
          <a:r>
            <a:rPr lang="en-US"/>
            <a:t>Faster release date by keeping the code in a release-ready state</a:t>
          </a:r>
        </a:p>
      </dgm:t>
    </dgm:pt>
    <dgm:pt modelId="{3FD5432E-FB11-43AF-901A-F0491098D7C9}" type="parTrans" cxnId="{44854EE8-6C44-4816-8E1C-FC6ABD02C8D9}">
      <dgm:prSet/>
      <dgm:spPr/>
      <dgm:t>
        <a:bodyPr/>
        <a:lstStyle/>
        <a:p>
          <a:endParaRPr lang="en-US"/>
        </a:p>
      </dgm:t>
    </dgm:pt>
    <dgm:pt modelId="{9A84FC92-737F-49A8-9950-1B5281F7196D}" type="sibTrans" cxnId="{44854EE8-6C44-4816-8E1C-FC6ABD02C8D9}">
      <dgm:prSet/>
      <dgm:spPr/>
      <dgm:t>
        <a:bodyPr/>
        <a:lstStyle/>
        <a:p>
          <a:pPr>
            <a:lnSpc>
              <a:spcPct val="100000"/>
            </a:lnSpc>
          </a:pPr>
          <a:endParaRPr lang="en-US"/>
        </a:p>
      </dgm:t>
    </dgm:pt>
    <dgm:pt modelId="{AB7867FC-8114-4A8B-9B75-A8641D8D01DA}">
      <dgm:prSet/>
      <dgm:spPr/>
      <dgm:t>
        <a:bodyPr/>
        <a:lstStyle/>
        <a:p>
          <a:pPr>
            <a:lnSpc>
              <a:spcPct val="100000"/>
            </a:lnSpc>
          </a:pPr>
          <a:r>
            <a:rPr lang="en-US"/>
            <a:t>Easy Maintenance and Updates</a:t>
          </a:r>
        </a:p>
      </dgm:t>
    </dgm:pt>
    <dgm:pt modelId="{ED5B3C9D-D317-4B09-A56E-695F77F29032}" type="parTrans" cxnId="{E2A6A6E8-1A43-4125-89F0-F33980A9C83C}">
      <dgm:prSet/>
      <dgm:spPr/>
      <dgm:t>
        <a:bodyPr/>
        <a:lstStyle/>
        <a:p>
          <a:endParaRPr lang="en-US"/>
        </a:p>
      </dgm:t>
    </dgm:pt>
    <dgm:pt modelId="{DA28B178-4604-4760-82C9-95E3B6EE32D2}" type="sibTrans" cxnId="{E2A6A6E8-1A43-4125-89F0-F33980A9C83C}">
      <dgm:prSet/>
      <dgm:spPr/>
      <dgm:t>
        <a:bodyPr/>
        <a:lstStyle/>
        <a:p>
          <a:endParaRPr lang="en-US"/>
        </a:p>
      </dgm:t>
    </dgm:pt>
    <dgm:pt modelId="{30BFBE59-BAEF-4C0D-B8C2-2518D6AC7F4A}" type="pres">
      <dgm:prSet presAssocID="{95BFA343-85C6-41E3-9A42-461E650315A6}" presName="Name0" presStyleCnt="0">
        <dgm:presLayoutVars>
          <dgm:dir/>
          <dgm:resizeHandles val="exact"/>
        </dgm:presLayoutVars>
      </dgm:prSet>
      <dgm:spPr/>
    </dgm:pt>
    <dgm:pt modelId="{CE843E45-BFC9-43F7-9D1A-FD0297CCA81C}" type="pres">
      <dgm:prSet presAssocID="{9FD88CF4-CB7D-429D-88AD-030B733EC03D}" presName="node" presStyleLbl="node1" presStyleIdx="0" presStyleCnt="7">
        <dgm:presLayoutVars>
          <dgm:bulletEnabled val="1"/>
        </dgm:presLayoutVars>
      </dgm:prSet>
      <dgm:spPr/>
    </dgm:pt>
    <dgm:pt modelId="{902A48F8-D421-4A58-B8E8-9728292A482A}" type="pres">
      <dgm:prSet presAssocID="{F894EF64-21DC-4EB9-AF39-D79F6C7DB1FA}" presName="sibTrans" presStyleLbl="sibTrans1D1" presStyleIdx="0" presStyleCnt="6"/>
      <dgm:spPr/>
    </dgm:pt>
    <dgm:pt modelId="{6748736F-B56E-4FD4-9C0E-129F8E286EC9}" type="pres">
      <dgm:prSet presAssocID="{F894EF64-21DC-4EB9-AF39-D79F6C7DB1FA}" presName="connectorText" presStyleLbl="sibTrans1D1" presStyleIdx="0" presStyleCnt="6"/>
      <dgm:spPr/>
    </dgm:pt>
    <dgm:pt modelId="{070082C8-E0EF-48B9-A207-469DB3C36324}" type="pres">
      <dgm:prSet presAssocID="{45C0487E-FA8F-45A8-BF29-7DFC0D466179}" presName="node" presStyleLbl="node1" presStyleIdx="1" presStyleCnt="7">
        <dgm:presLayoutVars>
          <dgm:bulletEnabled val="1"/>
        </dgm:presLayoutVars>
      </dgm:prSet>
      <dgm:spPr/>
    </dgm:pt>
    <dgm:pt modelId="{C8C86107-AD8F-4643-AB1D-CE89AAB5F533}" type="pres">
      <dgm:prSet presAssocID="{0E5569BD-038D-4DFF-99F8-327DAACB9C5B}" presName="sibTrans" presStyleLbl="sibTrans1D1" presStyleIdx="1" presStyleCnt="6"/>
      <dgm:spPr/>
    </dgm:pt>
    <dgm:pt modelId="{0433F6AA-5C27-4808-AF3F-ABCF32DC30AF}" type="pres">
      <dgm:prSet presAssocID="{0E5569BD-038D-4DFF-99F8-327DAACB9C5B}" presName="connectorText" presStyleLbl="sibTrans1D1" presStyleIdx="1" presStyleCnt="6"/>
      <dgm:spPr/>
    </dgm:pt>
    <dgm:pt modelId="{CA6DB4B0-6C1F-48C9-BD10-427E7574EA28}" type="pres">
      <dgm:prSet presAssocID="{5746770D-C09D-4E78-A865-C3BCDF343B80}" presName="node" presStyleLbl="node1" presStyleIdx="2" presStyleCnt="7">
        <dgm:presLayoutVars>
          <dgm:bulletEnabled val="1"/>
        </dgm:presLayoutVars>
      </dgm:prSet>
      <dgm:spPr/>
    </dgm:pt>
    <dgm:pt modelId="{28C8C390-C50A-46EE-8E99-B1F570FFEF47}" type="pres">
      <dgm:prSet presAssocID="{1D3D1F67-2AC6-47CE-A195-EAF501D8145F}" presName="sibTrans" presStyleLbl="sibTrans1D1" presStyleIdx="2" presStyleCnt="6"/>
      <dgm:spPr/>
    </dgm:pt>
    <dgm:pt modelId="{2C772C87-6ED0-43E4-B3FB-A3B4F7E7269E}" type="pres">
      <dgm:prSet presAssocID="{1D3D1F67-2AC6-47CE-A195-EAF501D8145F}" presName="connectorText" presStyleLbl="sibTrans1D1" presStyleIdx="2" presStyleCnt="6"/>
      <dgm:spPr/>
    </dgm:pt>
    <dgm:pt modelId="{3C9D507D-B121-464E-B9FD-9B8947D35F2D}" type="pres">
      <dgm:prSet presAssocID="{9EE4BABE-AF3B-4D86-9A88-9AFF83AB5E30}" presName="node" presStyleLbl="node1" presStyleIdx="3" presStyleCnt="7">
        <dgm:presLayoutVars>
          <dgm:bulletEnabled val="1"/>
        </dgm:presLayoutVars>
      </dgm:prSet>
      <dgm:spPr/>
    </dgm:pt>
    <dgm:pt modelId="{A4E0B805-B10F-440F-B68C-5454C56E4EA2}" type="pres">
      <dgm:prSet presAssocID="{EB37F32F-26AC-42EB-A5DD-4FE2EB1279FC}" presName="sibTrans" presStyleLbl="sibTrans1D1" presStyleIdx="3" presStyleCnt="6"/>
      <dgm:spPr/>
    </dgm:pt>
    <dgm:pt modelId="{0731C441-AE1F-424A-8381-37ECE7E3F77B}" type="pres">
      <dgm:prSet presAssocID="{EB37F32F-26AC-42EB-A5DD-4FE2EB1279FC}" presName="connectorText" presStyleLbl="sibTrans1D1" presStyleIdx="3" presStyleCnt="6"/>
      <dgm:spPr/>
    </dgm:pt>
    <dgm:pt modelId="{6EB75506-8718-4A1F-B563-179A1D621662}" type="pres">
      <dgm:prSet presAssocID="{D3CECE9D-845A-44AB-9B74-5A718CC25FDE}" presName="node" presStyleLbl="node1" presStyleIdx="4" presStyleCnt="7">
        <dgm:presLayoutVars>
          <dgm:bulletEnabled val="1"/>
        </dgm:presLayoutVars>
      </dgm:prSet>
      <dgm:spPr/>
    </dgm:pt>
    <dgm:pt modelId="{448E7D4A-2E8E-4483-A31F-09C8B50F22B9}" type="pres">
      <dgm:prSet presAssocID="{7ED04951-5780-4F6F-98D6-6FFC94A58BCB}" presName="sibTrans" presStyleLbl="sibTrans1D1" presStyleIdx="4" presStyleCnt="6"/>
      <dgm:spPr/>
    </dgm:pt>
    <dgm:pt modelId="{7FC324F7-E497-4501-83B4-FCCA3543B0E6}" type="pres">
      <dgm:prSet presAssocID="{7ED04951-5780-4F6F-98D6-6FFC94A58BCB}" presName="connectorText" presStyleLbl="sibTrans1D1" presStyleIdx="4" presStyleCnt="6"/>
      <dgm:spPr/>
    </dgm:pt>
    <dgm:pt modelId="{6B689BF1-CF6B-45DA-8C3C-CADD8B97B84E}" type="pres">
      <dgm:prSet presAssocID="{53B392A2-D899-4789-816E-F1757D386DB9}" presName="node" presStyleLbl="node1" presStyleIdx="5" presStyleCnt="7">
        <dgm:presLayoutVars>
          <dgm:bulletEnabled val="1"/>
        </dgm:presLayoutVars>
      </dgm:prSet>
      <dgm:spPr/>
    </dgm:pt>
    <dgm:pt modelId="{D59D95E6-87DD-4C19-8C95-5B1A6D3F1F70}" type="pres">
      <dgm:prSet presAssocID="{9A84FC92-737F-49A8-9950-1B5281F7196D}" presName="sibTrans" presStyleLbl="sibTrans1D1" presStyleIdx="5" presStyleCnt="6"/>
      <dgm:spPr/>
    </dgm:pt>
    <dgm:pt modelId="{C3663F57-1EEE-4594-B5E5-D34A06B62B33}" type="pres">
      <dgm:prSet presAssocID="{9A84FC92-737F-49A8-9950-1B5281F7196D}" presName="connectorText" presStyleLbl="sibTrans1D1" presStyleIdx="5" presStyleCnt="6"/>
      <dgm:spPr/>
    </dgm:pt>
    <dgm:pt modelId="{8E6B78FE-6C10-4E05-AF6C-4593D4324D5F}" type="pres">
      <dgm:prSet presAssocID="{AB7867FC-8114-4A8B-9B75-A8641D8D01DA}" presName="node" presStyleLbl="node1" presStyleIdx="6" presStyleCnt="7">
        <dgm:presLayoutVars>
          <dgm:bulletEnabled val="1"/>
        </dgm:presLayoutVars>
      </dgm:prSet>
      <dgm:spPr/>
    </dgm:pt>
  </dgm:ptLst>
  <dgm:cxnLst>
    <dgm:cxn modelId="{C0CDD70B-2A05-49B0-A18A-50358FF2BE30}" type="presOf" srcId="{D3CECE9D-845A-44AB-9B74-5A718CC25FDE}" destId="{6EB75506-8718-4A1F-B563-179A1D621662}" srcOrd="0" destOrd="0" presId="urn:microsoft.com/office/officeart/2016/7/layout/RepeatingBendingProcessNew"/>
    <dgm:cxn modelId="{30DA1013-1C67-47D0-B6AE-F18C4BE6F51A}" type="presOf" srcId="{9A84FC92-737F-49A8-9950-1B5281F7196D}" destId="{D59D95E6-87DD-4C19-8C95-5B1A6D3F1F70}" srcOrd="0" destOrd="0" presId="urn:microsoft.com/office/officeart/2016/7/layout/RepeatingBendingProcessNew"/>
    <dgm:cxn modelId="{F060531C-4113-43EE-8A48-C9F3422689EC}" type="presOf" srcId="{F894EF64-21DC-4EB9-AF39-D79F6C7DB1FA}" destId="{902A48F8-D421-4A58-B8E8-9728292A482A}" srcOrd="0" destOrd="0" presId="urn:microsoft.com/office/officeart/2016/7/layout/RepeatingBendingProcessNew"/>
    <dgm:cxn modelId="{BDA97924-6F60-452D-A824-EE39C48883D5}" type="presOf" srcId="{5746770D-C09D-4E78-A865-C3BCDF343B80}" destId="{CA6DB4B0-6C1F-48C9-BD10-427E7574EA28}" srcOrd="0" destOrd="0" presId="urn:microsoft.com/office/officeart/2016/7/layout/RepeatingBendingProcessNew"/>
    <dgm:cxn modelId="{0AFB132E-2978-40EB-A3D4-E7886854F88A}" type="presOf" srcId="{7ED04951-5780-4F6F-98D6-6FFC94A58BCB}" destId="{7FC324F7-E497-4501-83B4-FCCA3543B0E6}" srcOrd="1" destOrd="0" presId="urn:microsoft.com/office/officeart/2016/7/layout/RepeatingBendingProcessNew"/>
    <dgm:cxn modelId="{E230FF32-C080-4787-97F0-8ACD3DD64D52}" type="presOf" srcId="{9EE4BABE-AF3B-4D86-9A88-9AFF83AB5E30}" destId="{3C9D507D-B121-464E-B9FD-9B8947D35F2D}" srcOrd="0" destOrd="0" presId="urn:microsoft.com/office/officeart/2016/7/layout/RepeatingBendingProcessNew"/>
    <dgm:cxn modelId="{54137260-3A49-438F-8A04-E13190B15E33}" type="presOf" srcId="{53B392A2-D899-4789-816E-F1757D386DB9}" destId="{6B689BF1-CF6B-45DA-8C3C-CADD8B97B84E}" srcOrd="0" destOrd="0" presId="urn:microsoft.com/office/officeart/2016/7/layout/RepeatingBendingProcessNew"/>
    <dgm:cxn modelId="{81079343-6A46-491C-B38E-9508F4C0A11F}" srcId="{95BFA343-85C6-41E3-9A42-461E650315A6}" destId="{45C0487E-FA8F-45A8-BF29-7DFC0D466179}" srcOrd="1" destOrd="0" parTransId="{D8742B6B-D8BF-4502-B851-4F858061D075}" sibTransId="{0E5569BD-038D-4DFF-99F8-327DAACB9C5B}"/>
    <dgm:cxn modelId="{1287CB45-BCEC-43A0-908D-71E5BA4AE4D5}" type="presOf" srcId="{AB7867FC-8114-4A8B-9B75-A8641D8D01DA}" destId="{8E6B78FE-6C10-4E05-AF6C-4593D4324D5F}" srcOrd="0" destOrd="0" presId="urn:microsoft.com/office/officeart/2016/7/layout/RepeatingBendingProcessNew"/>
    <dgm:cxn modelId="{02FC0D6A-0F15-405F-AF80-A0384CC3FFAB}" type="presOf" srcId="{F894EF64-21DC-4EB9-AF39-D79F6C7DB1FA}" destId="{6748736F-B56E-4FD4-9C0E-129F8E286EC9}" srcOrd="1" destOrd="0" presId="urn:microsoft.com/office/officeart/2016/7/layout/RepeatingBendingProcessNew"/>
    <dgm:cxn modelId="{F54A9C70-F810-4B30-9993-F0D6E4135EB4}" type="presOf" srcId="{9A84FC92-737F-49A8-9950-1B5281F7196D}" destId="{C3663F57-1EEE-4594-B5E5-D34A06B62B33}" srcOrd="1" destOrd="0" presId="urn:microsoft.com/office/officeart/2016/7/layout/RepeatingBendingProcessNew"/>
    <dgm:cxn modelId="{A7A59679-74DC-4C42-920D-0BE41E6C15AE}" type="presOf" srcId="{EB37F32F-26AC-42EB-A5DD-4FE2EB1279FC}" destId="{0731C441-AE1F-424A-8381-37ECE7E3F77B}" srcOrd="1" destOrd="0" presId="urn:microsoft.com/office/officeart/2016/7/layout/RepeatingBendingProcessNew"/>
    <dgm:cxn modelId="{1333337C-1729-49BC-8F79-2508C08D980E}" srcId="{95BFA343-85C6-41E3-9A42-461E650315A6}" destId="{D3CECE9D-845A-44AB-9B74-5A718CC25FDE}" srcOrd="4" destOrd="0" parTransId="{C2416C5E-A78D-44AD-BAC3-CF8CD7E3BBB7}" sibTransId="{7ED04951-5780-4F6F-98D6-6FFC94A58BCB}"/>
    <dgm:cxn modelId="{D129807C-DB7C-4939-BF53-414E0728DE59}" type="presOf" srcId="{0E5569BD-038D-4DFF-99F8-327DAACB9C5B}" destId="{0433F6AA-5C27-4808-AF3F-ABCF32DC30AF}" srcOrd="1" destOrd="0" presId="urn:microsoft.com/office/officeart/2016/7/layout/RepeatingBendingProcessNew"/>
    <dgm:cxn modelId="{535B6382-88F8-482B-9FE5-D915EB5DCF5C}" type="presOf" srcId="{95BFA343-85C6-41E3-9A42-461E650315A6}" destId="{30BFBE59-BAEF-4C0D-B8C2-2518D6AC7F4A}" srcOrd="0" destOrd="0" presId="urn:microsoft.com/office/officeart/2016/7/layout/RepeatingBendingProcessNew"/>
    <dgm:cxn modelId="{C28C508E-B7B0-484F-BE87-B5FE0B20F2DD}" srcId="{95BFA343-85C6-41E3-9A42-461E650315A6}" destId="{5746770D-C09D-4E78-A865-C3BCDF343B80}" srcOrd="2" destOrd="0" parTransId="{091136B3-BE3E-46EE-B16A-AB4CDE9C92FD}" sibTransId="{1D3D1F67-2AC6-47CE-A195-EAF501D8145F}"/>
    <dgm:cxn modelId="{D157B89B-F3D6-40A4-BE88-E807E8F6C8D7}" type="presOf" srcId="{7ED04951-5780-4F6F-98D6-6FFC94A58BCB}" destId="{448E7D4A-2E8E-4483-A31F-09C8B50F22B9}" srcOrd="0" destOrd="0" presId="urn:microsoft.com/office/officeart/2016/7/layout/RepeatingBendingProcessNew"/>
    <dgm:cxn modelId="{3A7740A2-6189-41ED-9B40-8C71FCED1290}" type="presOf" srcId="{EB37F32F-26AC-42EB-A5DD-4FE2EB1279FC}" destId="{A4E0B805-B10F-440F-B68C-5454C56E4EA2}" srcOrd="0" destOrd="0" presId="urn:microsoft.com/office/officeart/2016/7/layout/RepeatingBendingProcessNew"/>
    <dgm:cxn modelId="{2EE469AA-00E7-4033-8FBE-2D2270DCA89C}" type="presOf" srcId="{45C0487E-FA8F-45A8-BF29-7DFC0D466179}" destId="{070082C8-E0EF-48B9-A207-469DB3C36324}" srcOrd="0" destOrd="0" presId="urn:microsoft.com/office/officeart/2016/7/layout/RepeatingBendingProcessNew"/>
    <dgm:cxn modelId="{0D57D0AD-C81F-4BA8-95D3-3C8BECDEE253}" type="presOf" srcId="{0E5569BD-038D-4DFF-99F8-327DAACB9C5B}" destId="{C8C86107-AD8F-4643-AB1D-CE89AAB5F533}" srcOrd="0" destOrd="0" presId="urn:microsoft.com/office/officeart/2016/7/layout/RepeatingBendingProcessNew"/>
    <dgm:cxn modelId="{583FDFAE-4295-495B-85C3-1E9DFD868AAB}" type="presOf" srcId="{1D3D1F67-2AC6-47CE-A195-EAF501D8145F}" destId="{28C8C390-C50A-46EE-8E99-B1F570FFEF47}" srcOrd="0" destOrd="0" presId="urn:microsoft.com/office/officeart/2016/7/layout/RepeatingBendingProcessNew"/>
    <dgm:cxn modelId="{77722CB0-7E69-4343-950F-9719367DA189}" srcId="{95BFA343-85C6-41E3-9A42-461E650315A6}" destId="{9EE4BABE-AF3B-4D86-9A88-9AFF83AB5E30}" srcOrd="3" destOrd="0" parTransId="{1B42F7D0-E9BB-4D82-9212-3E2964430010}" sibTransId="{EB37F32F-26AC-42EB-A5DD-4FE2EB1279FC}"/>
    <dgm:cxn modelId="{7BF255BF-7580-4E3C-8404-1ECD5B80DC58}" type="presOf" srcId="{9FD88CF4-CB7D-429D-88AD-030B733EC03D}" destId="{CE843E45-BFC9-43F7-9D1A-FD0297CCA81C}" srcOrd="0" destOrd="0" presId="urn:microsoft.com/office/officeart/2016/7/layout/RepeatingBendingProcessNew"/>
    <dgm:cxn modelId="{E2DEA7CE-CFFC-44E0-9982-BB34E1FABEAF}" srcId="{95BFA343-85C6-41E3-9A42-461E650315A6}" destId="{9FD88CF4-CB7D-429D-88AD-030B733EC03D}" srcOrd="0" destOrd="0" parTransId="{325F1B45-6984-43C2-96DE-A9EB7E68B111}" sibTransId="{F894EF64-21DC-4EB9-AF39-D79F6C7DB1FA}"/>
    <dgm:cxn modelId="{44854EE8-6C44-4816-8E1C-FC6ABD02C8D9}" srcId="{95BFA343-85C6-41E3-9A42-461E650315A6}" destId="{53B392A2-D899-4789-816E-F1757D386DB9}" srcOrd="5" destOrd="0" parTransId="{3FD5432E-FB11-43AF-901A-F0491098D7C9}" sibTransId="{9A84FC92-737F-49A8-9950-1B5281F7196D}"/>
    <dgm:cxn modelId="{E2A6A6E8-1A43-4125-89F0-F33980A9C83C}" srcId="{95BFA343-85C6-41E3-9A42-461E650315A6}" destId="{AB7867FC-8114-4A8B-9B75-A8641D8D01DA}" srcOrd="6" destOrd="0" parTransId="{ED5B3C9D-D317-4B09-A56E-695F77F29032}" sibTransId="{DA28B178-4604-4760-82C9-95E3B6EE32D2}"/>
    <dgm:cxn modelId="{6979BCF1-A823-489C-AF81-EE0263AA6F51}" type="presOf" srcId="{1D3D1F67-2AC6-47CE-A195-EAF501D8145F}" destId="{2C772C87-6ED0-43E4-B3FB-A3B4F7E7269E}" srcOrd="1" destOrd="0" presId="urn:microsoft.com/office/officeart/2016/7/layout/RepeatingBendingProcessNew"/>
    <dgm:cxn modelId="{52ADBFB5-B779-4CBC-A340-6E223FBE0229}" type="presParOf" srcId="{30BFBE59-BAEF-4C0D-B8C2-2518D6AC7F4A}" destId="{CE843E45-BFC9-43F7-9D1A-FD0297CCA81C}" srcOrd="0" destOrd="0" presId="urn:microsoft.com/office/officeart/2016/7/layout/RepeatingBendingProcessNew"/>
    <dgm:cxn modelId="{6E21D984-A2A3-4E09-AF58-0D0AE1CFB5EF}" type="presParOf" srcId="{30BFBE59-BAEF-4C0D-B8C2-2518D6AC7F4A}" destId="{902A48F8-D421-4A58-B8E8-9728292A482A}" srcOrd="1" destOrd="0" presId="urn:microsoft.com/office/officeart/2016/7/layout/RepeatingBendingProcessNew"/>
    <dgm:cxn modelId="{E9C99D93-AA3E-441A-BA93-0F9ED3071A6D}" type="presParOf" srcId="{902A48F8-D421-4A58-B8E8-9728292A482A}" destId="{6748736F-B56E-4FD4-9C0E-129F8E286EC9}" srcOrd="0" destOrd="0" presId="urn:microsoft.com/office/officeart/2016/7/layout/RepeatingBendingProcessNew"/>
    <dgm:cxn modelId="{9BD2FA94-D27E-40D0-BA47-EBD73F5CB672}" type="presParOf" srcId="{30BFBE59-BAEF-4C0D-B8C2-2518D6AC7F4A}" destId="{070082C8-E0EF-48B9-A207-469DB3C36324}" srcOrd="2" destOrd="0" presId="urn:microsoft.com/office/officeart/2016/7/layout/RepeatingBendingProcessNew"/>
    <dgm:cxn modelId="{2068CE28-431F-4857-98EA-3C9F9B868E47}" type="presParOf" srcId="{30BFBE59-BAEF-4C0D-B8C2-2518D6AC7F4A}" destId="{C8C86107-AD8F-4643-AB1D-CE89AAB5F533}" srcOrd="3" destOrd="0" presId="urn:microsoft.com/office/officeart/2016/7/layout/RepeatingBendingProcessNew"/>
    <dgm:cxn modelId="{84943295-A863-4138-B076-5D832E09A70A}" type="presParOf" srcId="{C8C86107-AD8F-4643-AB1D-CE89AAB5F533}" destId="{0433F6AA-5C27-4808-AF3F-ABCF32DC30AF}" srcOrd="0" destOrd="0" presId="urn:microsoft.com/office/officeart/2016/7/layout/RepeatingBendingProcessNew"/>
    <dgm:cxn modelId="{EE9AF66D-6F21-45D7-BE81-15BEDA1D24A9}" type="presParOf" srcId="{30BFBE59-BAEF-4C0D-B8C2-2518D6AC7F4A}" destId="{CA6DB4B0-6C1F-48C9-BD10-427E7574EA28}" srcOrd="4" destOrd="0" presId="urn:microsoft.com/office/officeart/2016/7/layout/RepeatingBendingProcessNew"/>
    <dgm:cxn modelId="{8C220AC7-B290-4328-8635-EEDFF243DBBE}" type="presParOf" srcId="{30BFBE59-BAEF-4C0D-B8C2-2518D6AC7F4A}" destId="{28C8C390-C50A-46EE-8E99-B1F570FFEF47}" srcOrd="5" destOrd="0" presId="urn:microsoft.com/office/officeart/2016/7/layout/RepeatingBendingProcessNew"/>
    <dgm:cxn modelId="{90F7340D-2467-485E-895A-6F58DB7D39F2}" type="presParOf" srcId="{28C8C390-C50A-46EE-8E99-B1F570FFEF47}" destId="{2C772C87-6ED0-43E4-B3FB-A3B4F7E7269E}" srcOrd="0" destOrd="0" presId="urn:microsoft.com/office/officeart/2016/7/layout/RepeatingBendingProcessNew"/>
    <dgm:cxn modelId="{7E1B2E6D-5327-43CB-BA11-830B7D4E134D}" type="presParOf" srcId="{30BFBE59-BAEF-4C0D-B8C2-2518D6AC7F4A}" destId="{3C9D507D-B121-464E-B9FD-9B8947D35F2D}" srcOrd="6" destOrd="0" presId="urn:microsoft.com/office/officeart/2016/7/layout/RepeatingBendingProcessNew"/>
    <dgm:cxn modelId="{AB633332-6AA5-48F8-9AAE-239BBAC758EF}" type="presParOf" srcId="{30BFBE59-BAEF-4C0D-B8C2-2518D6AC7F4A}" destId="{A4E0B805-B10F-440F-B68C-5454C56E4EA2}" srcOrd="7" destOrd="0" presId="urn:microsoft.com/office/officeart/2016/7/layout/RepeatingBendingProcessNew"/>
    <dgm:cxn modelId="{A7118157-ED38-43F6-AE01-6C91772A5AA2}" type="presParOf" srcId="{A4E0B805-B10F-440F-B68C-5454C56E4EA2}" destId="{0731C441-AE1F-424A-8381-37ECE7E3F77B}" srcOrd="0" destOrd="0" presId="urn:microsoft.com/office/officeart/2016/7/layout/RepeatingBendingProcessNew"/>
    <dgm:cxn modelId="{C62D558F-2F09-456F-BB80-2C410332FAE5}" type="presParOf" srcId="{30BFBE59-BAEF-4C0D-B8C2-2518D6AC7F4A}" destId="{6EB75506-8718-4A1F-B563-179A1D621662}" srcOrd="8" destOrd="0" presId="urn:microsoft.com/office/officeart/2016/7/layout/RepeatingBendingProcessNew"/>
    <dgm:cxn modelId="{47F0A12E-154D-4F4D-91FA-FB36A104177B}" type="presParOf" srcId="{30BFBE59-BAEF-4C0D-B8C2-2518D6AC7F4A}" destId="{448E7D4A-2E8E-4483-A31F-09C8B50F22B9}" srcOrd="9" destOrd="0" presId="urn:microsoft.com/office/officeart/2016/7/layout/RepeatingBendingProcessNew"/>
    <dgm:cxn modelId="{634C5EB9-A873-4F5A-92D0-D62531F0190E}" type="presParOf" srcId="{448E7D4A-2E8E-4483-A31F-09C8B50F22B9}" destId="{7FC324F7-E497-4501-83B4-FCCA3543B0E6}" srcOrd="0" destOrd="0" presId="urn:microsoft.com/office/officeart/2016/7/layout/RepeatingBendingProcessNew"/>
    <dgm:cxn modelId="{2CBBF66C-8143-4F0C-9376-B5A892FF7738}" type="presParOf" srcId="{30BFBE59-BAEF-4C0D-B8C2-2518D6AC7F4A}" destId="{6B689BF1-CF6B-45DA-8C3C-CADD8B97B84E}" srcOrd="10" destOrd="0" presId="urn:microsoft.com/office/officeart/2016/7/layout/RepeatingBendingProcessNew"/>
    <dgm:cxn modelId="{5DBEAE6F-9A80-4ACA-90AC-2D9B8BAB1137}" type="presParOf" srcId="{30BFBE59-BAEF-4C0D-B8C2-2518D6AC7F4A}" destId="{D59D95E6-87DD-4C19-8C95-5B1A6D3F1F70}" srcOrd="11" destOrd="0" presId="urn:microsoft.com/office/officeart/2016/7/layout/RepeatingBendingProcessNew"/>
    <dgm:cxn modelId="{B017D0FA-7D93-4965-B7A7-1286EB0E7DB6}" type="presParOf" srcId="{D59D95E6-87DD-4C19-8C95-5B1A6D3F1F70}" destId="{C3663F57-1EEE-4594-B5E5-D34A06B62B33}" srcOrd="0" destOrd="0" presId="urn:microsoft.com/office/officeart/2016/7/layout/RepeatingBendingProcessNew"/>
    <dgm:cxn modelId="{85923895-2935-4D9B-BC7E-038FABB2DEB0}" type="presParOf" srcId="{30BFBE59-BAEF-4C0D-B8C2-2518D6AC7F4A}" destId="{8E6B78FE-6C10-4E05-AF6C-4593D4324D5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DBEA4F-E760-4FCC-8076-437E1318301F}" type="doc">
      <dgm:prSet loTypeId="urn:microsoft.com/office/officeart/2005/8/layout/process3" loCatId="process" qsTypeId="urn:microsoft.com/office/officeart/2009/2/quickstyle/3d8" qsCatId="3D" csTypeId="urn:microsoft.com/office/officeart/2005/8/colors/accent1_2" csCatId="accent1" phldr="1"/>
      <dgm:spPr/>
      <dgm:t>
        <a:bodyPr/>
        <a:lstStyle/>
        <a:p>
          <a:endParaRPr lang="en-US"/>
        </a:p>
      </dgm:t>
    </dgm:pt>
    <dgm:pt modelId="{7FE230C4-2E94-42A9-8415-F3C6D204D870}">
      <dgm:prSet phldrT="[Text]"/>
      <dgm:spPr/>
      <dgm:t>
        <a:bodyPr/>
        <a:lstStyle/>
        <a:p>
          <a:r>
            <a:rPr lang="en-US" b="1"/>
            <a:t>Code</a:t>
          </a:r>
          <a:endParaRPr lang="en-US" b="1" dirty="0"/>
        </a:p>
      </dgm:t>
    </dgm:pt>
    <dgm:pt modelId="{99AC051D-7256-4D7B-99B6-47598EA50AEA}" type="parTrans" cxnId="{05437756-CF8D-4906-991F-5FA2DA9D210E}">
      <dgm:prSet/>
      <dgm:spPr/>
      <dgm:t>
        <a:bodyPr/>
        <a:lstStyle/>
        <a:p>
          <a:endParaRPr lang="en-US"/>
        </a:p>
      </dgm:t>
    </dgm:pt>
    <dgm:pt modelId="{7356F5B9-5328-497D-801C-7A6A4D88F5AA}" type="sibTrans" cxnId="{05437756-CF8D-4906-991F-5FA2DA9D210E}">
      <dgm:prSet/>
      <dgm:spPr/>
      <dgm:t>
        <a:bodyPr/>
        <a:lstStyle/>
        <a:p>
          <a:endParaRPr lang="en-US"/>
        </a:p>
      </dgm:t>
    </dgm:pt>
    <dgm:pt modelId="{FFFF4C48-CF97-4857-A273-FDC610B3FBC8}">
      <dgm:prSet phldrT="[Text]"/>
      <dgm:spPr/>
      <dgm:t>
        <a:bodyPr/>
        <a:lstStyle/>
        <a:p>
          <a:r>
            <a:rPr lang="en-US" b="1"/>
            <a:t>CI Pipeline</a:t>
          </a:r>
          <a:endParaRPr lang="en-US" b="1" dirty="0"/>
        </a:p>
      </dgm:t>
    </dgm:pt>
    <dgm:pt modelId="{D7EF3FEE-A34F-489F-8180-7FD753FEDE25}" type="parTrans" cxnId="{1A096F9C-3B04-4869-8A4C-70BC2C90C8D0}">
      <dgm:prSet/>
      <dgm:spPr/>
      <dgm:t>
        <a:bodyPr/>
        <a:lstStyle/>
        <a:p>
          <a:endParaRPr lang="en-US"/>
        </a:p>
      </dgm:t>
    </dgm:pt>
    <dgm:pt modelId="{B0FFEF89-0100-4364-8905-A182BE8E5F31}" type="sibTrans" cxnId="{1A096F9C-3B04-4869-8A4C-70BC2C90C8D0}">
      <dgm:prSet/>
      <dgm:spPr/>
      <dgm:t>
        <a:bodyPr/>
        <a:lstStyle/>
        <a:p>
          <a:endParaRPr lang="en-US"/>
        </a:p>
      </dgm:t>
    </dgm:pt>
    <dgm:pt modelId="{02D479EB-6714-41A1-A290-47C476E3845A}">
      <dgm:prSet phldrT="[Text]"/>
      <dgm:spPr/>
      <dgm:t>
        <a:bodyPr/>
        <a:lstStyle/>
        <a:p>
          <a:r>
            <a:rPr lang="en-US" b="1"/>
            <a:t>Build </a:t>
          </a:r>
          <a:endParaRPr lang="en-US" b="1" dirty="0"/>
        </a:p>
      </dgm:t>
    </dgm:pt>
    <dgm:pt modelId="{398122E2-13EF-43B2-A993-86473D639E6A}" type="parTrans" cxnId="{9DE8215B-1274-47CD-ADD2-E004DAFDA820}">
      <dgm:prSet/>
      <dgm:spPr/>
      <dgm:t>
        <a:bodyPr/>
        <a:lstStyle/>
        <a:p>
          <a:endParaRPr lang="en-US"/>
        </a:p>
      </dgm:t>
    </dgm:pt>
    <dgm:pt modelId="{22C08748-2F8F-4CC5-B5C8-97130D73DC1E}" type="sibTrans" cxnId="{9DE8215B-1274-47CD-ADD2-E004DAFDA820}">
      <dgm:prSet/>
      <dgm:spPr/>
      <dgm:t>
        <a:bodyPr/>
        <a:lstStyle/>
        <a:p>
          <a:endParaRPr lang="en-US"/>
        </a:p>
      </dgm:t>
    </dgm:pt>
    <dgm:pt modelId="{12462977-C313-4276-B604-548CBB914852}">
      <dgm:prSet phldrT="[Text]"/>
      <dgm:spPr/>
      <dgm:t>
        <a:bodyPr/>
        <a:lstStyle/>
        <a:p>
          <a:r>
            <a:rPr lang="en-US"/>
            <a:t>CD Pipeline</a:t>
          </a:r>
          <a:endParaRPr lang="en-US" dirty="0"/>
        </a:p>
      </dgm:t>
    </dgm:pt>
    <dgm:pt modelId="{65F4959B-C26D-4753-9149-BE82F84451C3}" type="parTrans" cxnId="{81C164D2-67F5-4355-A51E-6F06A3420F8A}">
      <dgm:prSet/>
      <dgm:spPr/>
      <dgm:t>
        <a:bodyPr/>
        <a:lstStyle/>
        <a:p>
          <a:endParaRPr lang="en-US"/>
        </a:p>
      </dgm:t>
    </dgm:pt>
    <dgm:pt modelId="{E4952E1F-CE5C-40EC-9B86-526ABFE22DAF}" type="sibTrans" cxnId="{81C164D2-67F5-4355-A51E-6F06A3420F8A}">
      <dgm:prSet/>
      <dgm:spPr/>
      <dgm:t>
        <a:bodyPr/>
        <a:lstStyle/>
        <a:p>
          <a:endParaRPr lang="en-US"/>
        </a:p>
      </dgm:t>
    </dgm:pt>
    <dgm:pt modelId="{94ACE6A4-BC8E-4170-80FE-28BFB26EC9D1}">
      <dgm:prSet phldrT="[Text]"/>
      <dgm:spPr/>
      <dgm:t>
        <a:bodyPr/>
        <a:lstStyle/>
        <a:p>
          <a:r>
            <a:rPr lang="en-US" b="1"/>
            <a:t>Review</a:t>
          </a:r>
          <a:r>
            <a:rPr lang="en-US"/>
            <a:t> </a:t>
          </a:r>
          <a:endParaRPr lang="en-US" dirty="0"/>
        </a:p>
      </dgm:t>
    </dgm:pt>
    <dgm:pt modelId="{E85315EC-A6C2-4565-B7FE-AE51F0DF9478}" type="parTrans" cxnId="{D7B8E018-C35E-4707-A53D-593597D3E14B}">
      <dgm:prSet/>
      <dgm:spPr/>
      <dgm:t>
        <a:bodyPr/>
        <a:lstStyle/>
        <a:p>
          <a:endParaRPr lang="en-US"/>
        </a:p>
      </dgm:t>
    </dgm:pt>
    <dgm:pt modelId="{B9CC9381-9BC5-41DA-84E1-47691FA34A51}" type="sibTrans" cxnId="{D7B8E018-C35E-4707-A53D-593597D3E14B}">
      <dgm:prSet/>
      <dgm:spPr/>
      <dgm:t>
        <a:bodyPr/>
        <a:lstStyle/>
        <a:p>
          <a:endParaRPr lang="en-US"/>
        </a:p>
      </dgm:t>
    </dgm:pt>
    <dgm:pt modelId="{E8FB11BD-1B4B-48FC-82DC-CB7FBC4F845E}">
      <dgm:prSet/>
      <dgm:spPr/>
      <dgm:t>
        <a:bodyPr/>
        <a:lstStyle/>
        <a:p>
          <a:r>
            <a:rPr lang="en-US" b="1"/>
            <a:t>Source </a:t>
          </a:r>
          <a:r>
            <a:rPr lang="en-US" b="0"/>
            <a:t>Commit &lt;&gt;</a:t>
          </a:r>
          <a:endParaRPr lang="en-US" b="0" dirty="0"/>
        </a:p>
      </dgm:t>
    </dgm:pt>
    <dgm:pt modelId="{8F05FDA4-3CF8-4EBF-B972-2D958A206ADB}" type="parTrans" cxnId="{B07E97E5-EC22-4266-A8B4-F079AE0A20C2}">
      <dgm:prSet/>
      <dgm:spPr/>
      <dgm:t>
        <a:bodyPr/>
        <a:lstStyle/>
        <a:p>
          <a:endParaRPr lang="en-US"/>
        </a:p>
      </dgm:t>
    </dgm:pt>
    <dgm:pt modelId="{A7B87044-125B-4467-8F69-154B7B4E5671}" type="sibTrans" cxnId="{B07E97E5-EC22-4266-A8B4-F079AE0A20C2}">
      <dgm:prSet/>
      <dgm:spPr/>
      <dgm:t>
        <a:bodyPr/>
        <a:lstStyle/>
        <a:p>
          <a:endParaRPr lang="en-US"/>
        </a:p>
      </dgm:t>
    </dgm:pt>
    <dgm:pt modelId="{53A7737F-8748-41A8-9B4A-6AE142BD40A5}">
      <dgm:prSet phldrT="[Text]"/>
      <dgm:spPr/>
      <dgm:t>
        <a:bodyPr/>
        <a:lstStyle/>
        <a:p>
          <a:r>
            <a:rPr lang="en-US" b="1"/>
            <a:t>Unit Tests</a:t>
          </a:r>
          <a:endParaRPr lang="en-US" b="1" dirty="0"/>
        </a:p>
      </dgm:t>
    </dgm:pt>
    <dgm:pt modelId="{5F31A42D-5BC8-48CC-89B1-E4823E11C3F0}" type="parTrans" cxnId="{930ED7A8-C261-40B4-9162-B525A836D529}">
      <dgm:prSet/>
      <dgm:spPr/>
      <dgm:t>
        <a:bodyPr/>
        <a:lstStyle/>
        <a:p>
          <a:endParaRPr lang="en-US"/>
        </a:p>
      </dgm:t>
    </dgm:pt>
    <dgm:pt modelId="{1D352473-D131-4E47-BD28-C449BC93F4BB}" type="sibTrans" cxnId="{930ED7A8-C261-40B4-9162-B525A836D529}">
      <dgm:prSet/>
      <dgm:spPr/>
      <dgm:t>
        <a:bodyPr/>
        <a:lstStyle/>
        <a:p>
          <a:endParaRPr lang="en-US"/>
        </a:p>
      </dgm:t>
    </dgm:pt>
    <dgm:pt modelId="{A906C6B1-F373-495C-A3DE-ED2A6ACC9899}">
      <dgm:prSet phldrT="[Text]"/>
      <dgm:spPr/>
      <dgm:t>
        <a:bodyPr/>
        <a:lstStyle/>
        <a:p>
          <a:r>
            <a:rPr lang="en-US" b="1"/>
            <a:t>Integration Tests</a:t>
          </a:r>
          <a:endParaRPr lang="en-US" b="1" dirty="0"/>
        </a:p>
      </dgm:t>
    </dgm:pt>
    <dgm:pt modelId="{65B0886D-CDFB-433F-B752-D0272DDA3CA5}" type="parTrans" cxnId="{DA43908A-158D-4A04-B03E-F4F6C00C0ED4}">
      <dgm:prSet/>
      <dgm:spPr/>
      <dgm:t>
        <a:bodyPr/>
        <a:lstStyle/>
        <a:p>
          <a:endParaRPr lang="en-US"/>
        </a:p>
      </dgm:t>
    </dgm:pt>
    <dgm:pt modelId="{938CBFC6-FB84-48F5-B6F5-56E8270F5517}" type="sibTrans" cxnId="{DA43908A-158D-4A04-B03E-F4F6C00C0ED4}">
      <dgm:prSet/>
      <dgm:spPr/>
      <dgm:t>
        <a:bodyPr/>
        <a:lstStyle/>
        <a:p>
          <a:endParaRPr lang="en-US"/>
        </a:p>
      </dgm:t>
    </dgm:pt>
    <dgm:pt modelId="{D01B0C6D-11EF-4763-BA03-99A7F6B51028}">
      <dgm:prSet phldrT="[Text]"/>
      <dgm:spPr/>
      <dgm:t>
        <a:bodyPr/>
        <a:lstStyle/>
        <a:p>
          <a:r>
            <a:rPr lang="en-US" b="0" i="0" dirty="0"/>
            <a:t>Compile</a:t>
          </a:r>
        </a:p>
      </dgm:t>
    </dgm:pt>
    <dgm:pt modelId="{4AEDA73F-6041-4103-AB1C-42E59948AE2E}" type="parTrans" cxnId="{D6F71963-3BEB-4770-A498-F7894A3793B1}">
      <dgm:prSet/>
      <dgm:spPr/>
      <dgm:t>
        <a:bodyPr/>
        <a:lstStyle/>
        <a:p>
          <a:endParaRPr lang="en-US"/>
        </a:p>
      </dgm:t>
    </dgm:pt>
    <dgm:pt modelId="{F9F667D0-4AFA-49EC-AB22-59F4FB229CAA}" type="sibTrans" cxnId="{D6F71963-3BEB-4770-A498-F7894A3793B1}">
      <dgm:prSet/>
      <dgm:spPr/>
      <dgm:t>
        <a:bodyPr/>
        <a:lstStyle/>
        <a:p>
          <a:endParaRPr lang="en-US"/>
        </a:p>
      </dgm:t>
    </dgm:pt>
    <dgm:pt modelId="{CE80FC69-9E55-484F-9507-01E102ED7EBA}">
      <dgm:prSet phldrT="[Text]"/>
      <dgm:spPr/>
      <dgm:t>
        <a:bodyPr/>
        <a:lstStyle/>
        <a:p>
          <a:r>
            <a:rPr lang="en-US" b="0" i="0" dirty="0"/>
            <a:t>Docker build</a:t>
          </a:r>
        </a:p>
      </dgm:t>
    </dgm:pt>
    <dgm:pt modelId="{65B366BA-BD6B-4751-ACC0-D256D9C57920}" type="parTrans" cxnId="{6E4CD673-5910-424E-8142-0E1452D9044A}">
      <dgm:prSet/>
      <dgm:spPr/>
      <dgm:t>
        <a:bodyPr/>
        <a:lstStyle/>
        <a:p>
          <a:endParaRPr lang="en-US"/>
        </a:p>
      </dgm:t>
    </dgm:pt>
    <dgm:pt modelId="{B4B1AA1F-A73F-4116-9EFF-2BEE94ACAFB1}" type="sibTrans" cxnId="{6E4CD673-5910-424E-8142-0E1452D9044A}">
      <dgm:prSet/>
      <dgm:spPr/>
      <dgm:t>
        <a:bodyPr/>
        <a:lstStyle/>
        <a:p>
          <a:endParaRPr lang="en-US"/>
        </a:p>
      </dgm:t>
    </dgm:pt>
    <dgm:pt modelId="{DDD812E4-836A-49F4-A39D-C54B2419E6E5}">
      <dgm:prSet phldrT="[Text]"/>
      <dgm:spPr/>
      <dgm:t>
        <a:bodyPr/>
        <a:lstStyle/>
        <a:p>
          <a:r>
            <a:rPr lang="en-US" b="1"/>
            <a:t>Deploy</a:t>
          </a:r>
          <a:endParaRPr lang="en-US" b="1" dirty="0"/>
        </a:p>
      </dgm:t>
    </dgm:pt>
    <dgm:pt modelId="{B1A6C875-DB95-4CA2-8B00-BECA37F58FF5}" type="parTrans" cxnId="{A19DC3AE-0A21-460C-A12E-599BB91E02ED}">
      <dgm:prSet/>
      <dgm:spPr/>
      <dgm:t>
        <a:bodyPr/>
        <a:lstStyle/>
        <a:p>
          <a:endParaRPr lang="en-US"/>
        </a:p>
      </dgm:t>
    </dgm:pt>
    <dgm:pt modelId="{3BA55C58-60A5-400D-A09B-DA43661EDE22}" type="sibTrans" cxnId="{A19DC3AE-0A21-460C-A12E-599BB91E02ED}">
      <dgm:prSet/>
      <dgm:spPr/>
      <dgm:t>
        <a:bodyPr/>
        <a:lstStyle/>
        <a:p>
          <a:endParaRPr lang="en-US"/>
        </a:p>
      </dgm:t>
    </dgm:pt>
    <dgm:pt modelId="{2F26D810-C151-4F40-8001-634759FBBA03}">
      <dgm:prSet phldrT="[Text]"/>
      <dgm:spPr/>
      <dgm:t>
        <a:bodyPr/>
        <a:lstStyle/>
        <a:p>
          <a:r>
            <a:rPr lang="en-US" dirty="0"/>
            <a:t>Staging</a:t>
          </a:r>
        </a:p>
      </dgm:t>
    </dgm:pt>
    <dgm:pt modelId="{23884656-B9A1-431D-8801-1CF9C7E62278}" type="parTrans" cxnId="{EED4EF83-CE41-480F-A4BE-F19412860889}">
      <dgm:prSet/>
      <dgm:spPr/>
      <dgm:t>
        <a:bodyPr/>
        <a:lstStyle/>
        <a:p>
          <a:endParaRPr lang="en-US"/>
        </a:p>
      </dgm:t>
    </dgm:pt>
    <dgm:pt modelId="{63308CD2-4FF7-4B8E-AC82-CB824DF6C3F7}" type="sibTrans" cxnId="{EED4EF83-CE41-480F-A4BE-F19412860889}">
      <dgm:prSet/>
      <dgm:spPr/>
      <dgm:t>
        <a:bodyPr/>
        <a:lstStyle/>
        <a:p>
          <a:endParaRPr lang="en-US"/>
        </a:p>
      </dgm:t>
    </dgm:pt>
    <dgm:pt modelId="{0C50FC2D-336D-4F18-859C-0E2332D4CED7}">
      <dgm:prSet phldrT="[Text]"/>
      <dgm:spPr/>
      <dgm:t>
        <a:bodyPr/>
        <a:lstStyle/>
        <a:p>
          <a:r>
            <a:rPr lang="en-US" dirty="0"/>
            <a:t>Production</a:t>
          </a:r>
        </a:p>
      </dgm:t>
    </dgm:pt>
    <dgm:pt modelId="{DD296A33-BC9B-41F4-AA9A-0690492B7D46}" type="parTrans" cxnId="{C747242F-2F11-452E-AC76-CFAF89477EF1}">
      <dgm:prSet/>
      <dgm:spPr/>
      <dgm:t>
        <a:bodyPr/>
        <a:lstStyle/>
        <a:p>
          <a:endParaRPr lang="en-US"/>
        </a:p>
      </dgm:t>
    </dgm:pt>
    <dgm:pt modelId="{320A1FC3-1E1C-44F4-B8E7-D95248CF6F2D}" type="sibTrans" cxnId="{C747242F-2F11-452E-AC76-CFAF89477EF1}">
      <dgm:prSet/>
      <dgm:spPr/>
      <dgm:t>
        <a:bodyPr/>
        <a:lstStyle/>
        <a:p>
          <a:endParaRPr lang="en-US"/>
        </a:p>
      </dgm:t>
    </dgm:pt>
    <dgm:pt modelId="{E1E21922-7694-4FF5-BD2C-3F190CAB8C95}" type="pres">
      <dgm:prSet presAssocID="{97DBEA4F-E760-4FCC-8076-437E1318301F}" presName="linearFlow" presStyleCnt="0">
        <dgm:presLayoutVars>
          <dgm:dir/>
          <dgm:animLvl val="lvl"/>
          <dgm:resizeHandles val="exact"/>
        </dgm:presLayoutVars>
      </dgm:prSet>
      <dgm:spPr/>
    </dgm:pt>
    <dgm:pt modelId="{B7A1386A-C7B1-40F9-AC27-54DD81C19AE7}" type="pres">
      <dgm:prSet presAssocID="{7FE230C4-2E94-42A9-8415-F3C6D204D870}" presName="composite" presStyleCnt="0"/>
      <dgm:spPr/>
    </dgm:pt>
    <dgm:pt modelId="{626AA9CB-E000-4124-93EE-F42E23F58CD0}" type="pres">
      <dgm:prSet presAssocID="{7FE230C4-2E94-42A9-8415-F3C6D204D870}" presName="parTx" presStyleLbl="node1" presStyleIdx="0" presStyleCnt="3">
        <dgm:presLayoutVars>
          <dgm:chMax val="0"/>
          <dgm:chPref val="0"/>
          <dgm:bulletEnabled val="1"/>
        </dgm:presLayoutVars>
      </dgm:prSet>
      <dgm:spPr/>
    </dgm:pt>
    <dgm:pt modelId="{5CC0805C-D959-413B-9A3F-D95EEB92084B}" type="pres">
      <dgm:prSet presAssocID="{7FE230C4-2E94-42A9-8415-F3C6D204D870}" presName="parSh" presStyleLbl="node1" presStyleIdx="0" presStyleCnt="3"/>
      <dgm:spPr/>
    </dgm:pt>
    <dgm:pt modelId="{7217A5FD-8E3E-4E24-B7A1-B179F530C674}" type="pres">
      <dgm:prSet presAssocID="{7FE230C4-2E94-42A9-8415-F3C6D204D870}" presName="desTx" presStyleLbl="fgAcc1" presStyleIdx="0" presStyleCnt="3">
        <dgm:presLayoutVars>
          <dgm:bulletEnabled val="1"/>
        </dgm:presLayoutVars>
      </dgm:prSet>
      <dgm:spPr/>
    </dgm:pt>
    <dgm:pt modelId="{3019FF81-A3BD-4F2E-90B4-6891C023C16D}" type="pres">
      <dgm:prSet presAssocID="{7356F5B9-5328-497D-801C-7A6A4D88F5AA}" presName="sibTrans" presStyleLbl="sibTrans2D1" presStyleIdx="0" presStyleCnt="2"/>
      <dgm:spPr/>
    </dgm:pt>
    <dgm:pt modelId="{D9605140-07F7-494C-A610-DF70DCAE629E}" type="pres">
      <dgm:prSet presAssocID="{7356F5B9-5328-497D-801C-7A6A4D88F5AA}" presName="connTx" presStyleLbl="sibTrans2D1" presStyleIdx="0" presStyleCnt="2"/>
      <dgm:spPr/>
    </dgm:pt>
    <dgm:pt modelId="{C25F0F37-A22F-4247-BC35-B470B19C63F1}" type="pres">
      <dgm:prSet presAssocID="{FFFF4C48-CF97-4857-A273-FDC610B3FBC8}" presName="composite" presStyleCnt="0"/>
      <dgm:spPr/>
    </dgm:pt>
    <dgm:pt modelId="{2FDA3792-3986-46EE-A7E8-4BF26C06D669}" type="pres">
      <dgm:prSet presAssocID="{FFFF4C48-CF97-4857-A273-FDC610B3FBC8}" presName="parTx" presStyleLbl="node1" presStyleIdx="0" presStyleCnt="3">
        <dgm:presLayoutVars>
          <dgm:chMax val="0"/>
          <dgm:chPref val="0"/>
          <dgm:bulletEnabled val="1"/>
        </dgm:presLayoutVars>
      </dgm:prSet>
      <dgm:spPr/>
    </dgm:pt>
    <dgm:pt modelId="{C560F3F0-14D7-4D1F-B1D1-E345059ECFA7}" type="pres">
      <dgm:prSet presAssocID="{FFFF4C48-CF97-4857-A273-FDC610B3FBC8}" presName="parSh" presStyleLbl="node1" presStyleIdx="1" presStyleCnt="3"/>
      <dgm:spPr/>
    </dgm:pt>
    <dgm:pt modelId="{1E862375-7992-4755-BE11-469D0B93E20A}" type="pres">
      <dgm:prSet presAssocID="{FFFF4C48-CF97-4857-A273-FDC610B3FBC8}" presName="desTx" presStyleLbl="fgAcc1" presStyleIdx="1" presStyleCnt="3">
        <dgm:presLayoutVars>
          <dgm:bulletEnabled val="1"/>
        </dgm:presLayoutVars>
      </dgm:prSet>
      <dgm:spPr/>
    </dgm:pt>
    <dgm:pt modelId="{432896E3-7254-45BB-8B31-83692D178785}" type="pres">
      <dgm:prSet presAssocID="{B0FFEF89-0100-4364-8905-A182BE8E5F31}" presName="sibTrans" presStyleLbl="sibTrans2D1" presStyleIdx="1" presStyleCnt="2"/>
      <dgm:spPr/>
    </dgm:pt>
    <dgm:pt modelId="{EDA64FA1-FABA-4DA6-9A45-857C1E9C9A3B}" type="pres">
      <dgm:prSet presAssocID="{B0FFEF89-0100-4364-8905-A182BE8E5F31}" presName="connTx" presStyleLbl="sibTrans2D1" presStyleIdx="1" presStyleCnt="2"/>
      <dgm:spPr/>
    </dgm:pt>
    <dgm:pt modelId="{641F1088-754D-47AC-ADC6-2FDA8B310443}" type="pres">
      <dgm:prSet presAssocID="{12462977-C313-4276-B604-548CBB914852}" presName="composite" presStyleCnt="0"/>
      <dgm:spPr/>
    </dgm:pt>
    <dgm:pt modelId="{B778535A-D7C7-4FF7-94A8-DB96D996999E}" type="pres">
      <dgm:prSet presAssocID="{12462977-C313-4276-B604-548CBB914852}" presName="parTx" presStyleLbl="node1" presStyleIdx="1" presStyleCnt="3">
        <dgm:presLayoutVars>
          <dgm:chMax val="0"/>
          <dgm:chPref val="0"/>
          <dgm:bulletEnabled val="1"/>
        </dgm:presLayoutVars>
      </dgm:prSet>
      <dgm:spPr/>
    </dgm:pt>
    <dgm:pt modelId="{5F11F590-4664-4B62-84FF-CE23C2CA02AB}" type="pres">
      <dgm:prSet presAssocID="{12462977-C313-4276-B604-548CBB914852}" presName="parSh" presStyleLbl="node1" presStyleIdx="2" presStyleCnt="3"/>
      <dgm:spPr/>
    </dgm:pt>
    <dgm:pt modelId="{470AE734-445A-4200-82F1-503BA134F2F4}" type="pres">
      <dgm:prSet presAssocID="{12462977-C313-4276-B604-548CBB914852}" presName="desTx" presStyleLbl="fgAcc1" presStyleIdx="2" presStyleCnt="3">
        <dgm:presLayoutVars>
          <dgm:bulletEnabled val="1"/>
        </dgm:presLayoutVars>
      </dgm:prSet>
      <dgm:spPr/>
    </dgm:pt>
  </dgm:ptLst>
  <dgm:cxnLst>
    <dgm:cxn modelId="{E812EF06-2358-4DC4-B5AB-34D3B39959EA}" type="presOf" srcId="{A906C6B1-F373-495C-A3DE-ED2A6ACC9899}" destId="{1E862375-7992-4755-BE11-469D0B93E20A}" srcOrd="0" destOrd="4" presId="urn:microsoft.com/office/officeart/2005/8/layout/process3"/>
    <dgm:cxn modelId="{CDB23F08-2366-45B0-9D73-45965B4F9105}" type="presOf" srcId="{7FE230C4-2E94-42A9-8415-F3C6D204D870}" destId="{5CC0805C-D959-413B-9A3F-D95EEB92084B}" srcOrd="1" destOrd="0" presId="urn:microsoft.com/office/officeart/2005/8/layout/process3"/>
    <dgm:cxn modelId="{D7B8E018-C35E-4707-A53D-593597D3E14B}" srcId="{12462977-C313-4276-B604-548CBB914852}" destId="{94ACE6A4-BC8E-4170-80FE-28BFB26EC9D1}" srcOrd="0" destOrd="0" parTransId="{E85315EC-A6C2-4565-B7FE-AE51F0DF9478}" sibTransId="{B9CC9381-9BC5-41DA-84E1-47691FA34A51}"/>
    <dgm:cxn modelId="{585B961A-6D41-4FCD-B8E1-334AE7B5E7CF}" type="presOf" srcId="{FFFF4C48-CF97-4857-A273-FDC610B3FBC8}" destId="{2FDA3792-3986-46EE-A7E8-4BF26C06D669}" srcOrd="0" destOrd="0" presId="urn:microsoft.com/office/officeart/2005/8/layout/process3"/>
    <dgm:cxn modelId="{89B0DA1F-2E6E-4CB7-BA60-00015EDB87E7}" type="presOf" srcId="{12462977-C313-4276-B604-548CBB914852}" destId="{B778535A-D7C7-4FF7-94A8-DB96D996999E}" srcOrd="0" destOrd="0" presId="urn:microsoft.com/office/officeart/2005/8/layout/process3"/>
    <dgm:cxn modelId="{DA65C125-DBAA-4794-B2A2-47A8C0E71BEB}" type="presOf" srcId="{7356F5B9-5328-497D-801C-7A6A4D88F5AA}" destId="{3019FF81-A3BD-4F2E-90B4-6891C023C16D}" srcOrd="0" destOrd="0" presId="urn:microsoft.com/office/officeart/2005/8/layout/process3"/>
    <dgm:cxn modelId="{C747242F-2F11-452E-AC76-CFAF89477EF1}" srcId="{DDD812E4-836A-49F4-A39D-C54B2419E6E5}" destId="{0C50FC2D-336D-4F18-859C-0E2332D4CED7}" srcOrd="1" destOrd="0" parTransId="{DD296A33-BC9B-41F4-AA9A-0690492B7D46}" sibTransId="{320A1FC3-1E1C-44F4-B8E7-D95248CF6F2D}"/>
    <dgm:cxn modelId="{76269E32-045B-4649-9692-F35079F885D6}" type="presOf" srcId="{97DBEA4F-E760-4FCC-8076-437E1318301F}" destId="{E1E21922-7694-4FF5-BD2C-3F190CAB8C95}" srcOrd="0" destOrd="0" presId="urn:microsoft.com/office/officeart/2005/8/layout/process3"/>
    <dgm:cxn modelId="{E5000C3C-3E32-4B53-B2E3-5E12DDACB770}" type="presOf" srcId="{12462977-C313-4276-B604-548CBB914852}" destId="{5F11F590-4664-4B62-84FF-CE23C2CA02AB}" srcOrd="1" destOrd="0" presId="urn:microsoft.com/office/officeart/2005/8/layout/process3"/>
    <dgm:cxn modelId="{A5FCB03C-D621-4C6C-9D1E-639916711A49}" type="presOf" srcId="{02D479EB-6714-41A1-A290-47C476E3845A}" destId="{1E862375-7992-4755-BE11-469D0B93E20A}" srcOrd="0" destOrd="0" presId="urn:microsoft.com/office/officeart/2005/8/layout/process3"/>
    <dgm:cxn modelId="{9DE8215B-1274-47CD-ADD2-E004DAFDA820}" srcId="{FFFF4C48-CF97-4857-A273-FDC610B3FBC8}" destId="{02D479EB-6714-41A1-A290-47C476E3845A}" srcOrd="0" destOrd="0" parTransId="{398122E2-13EF-43B2-A993-86473D639E6A}" sibTransId="{22C08748-2F8F-4CC5-B5C8-97130D73DC1E}"/>
    <dgm:cxn modelId="{30695841-AF62-414C-8F5F-3F01700E3BB6}" type="presOf" srcId="{94ACE6A4-BC8E-4170-80FE-28BFB26EC9D1}" destId="{470AE734-445A-4200-82F1-503BA134F2F4}" srcOrd="0" destOrd="0" presId="urn:microsoft.com/office/officeart/2005/8/layout/process3"/>
    <dgm:cxn modelId="{D6F71963-3BEB-4770-A498-F7894A3793B1}" srcId="{02D479EB-6714-41A1-A290-47C476E3845A}" destId="{D01B0C6D-11EF-4763-BA03-99A7F6B51028}" srcOrd="0" destOrd="0" parTransId="{4AEDA73F-6041-4103-AB1C-42E59948AE2E}" sibTransId="{F9F667D0-4AFA-49EC-AB22-59F4FB229CAA}"/>
    <dgm:cxn modelId="{E09A6764-92CB-4C3D-89F9-8EB56F5522DB}" type="presOf" srcId="{DDD812E4-836A-49F4-A39D-C54B2419E6E5}" destId="{470AE734-445A-4200-82F1-503BA134F2F4}" srcOrd="0" destOrd="1" presId="urn:microsoft.com/office/officeart/2005/8/layout/process3"/>
    <dgm:cxn modelId="{35572952-D400-42ED-A0C3-A90A064C46F9}" type="presOf" srcId="{B0FFEF89-0100-4364-8905-A182BE8E5F31}" destId="{EDA64FA1-FABA-4DA6-9A45-857C1E9C9A3B}" srcOrd="1" destOrd="0" presId="urn:microsoft.com/office/officeart/2005/8/layout/process3"/>
    <dgm:cxn modelId="{F5473D72-CF74-42FB-805A-062642700DB8}" type="presOf" srcId="{2F26D810-C151-4F40-8001-634759FBBA03}" destId="{470AE734-445A-4200-82F1-503BA134F2F4}" srcOrd="0" destOrd="2" presId="urn:microsoft.com/office/officeart/2005/8/layout/process3"/>
    <dgm:cxn modelId="{6E4CD673-5910-424E-8142-0E1452D9044A}" srcId="{02D479EB-6714-41A1-A290-47C476E3845A}" destId="{CE80FC69-9E55-484F-9507-01E102ED7EBA}" srcOrd="1" destOrd="0" parTransId="{65B366BA-BD6B-4751-ACC0-D256D9C57920}" sibTransId="{B4B1AA1F-A73F-4116-9EFF-2BEE94ACAFB1}"/>
    <dgm:cxn modelId="{05437756-CF8D-4906-991F-5FA2DA9D210E}" srcId="{97DBEA4F-E760-4FCC-8076-437E1318301F}" destId="{7FE230C4-2E94-42A9-8415-F3C6D204D870}" srcOrd="0" destOrd="0" parTransId="{99AC051D-7256-4D7B-99B6-47598EA50AEA}" sibTransId="{7356F5B9-5328-497D-801C-7A6A4D88F5AA}"/>
    <dgm:cxn modelId="{6BC7FC7C-5A56-43E2-A4B7-2F3701B7D133}" type="presOf" srcId="{E8FB11BD-1B4B-48FC-82DC-CB7FBC4F845E}" destId="{7217A5FD-8E3E-4E24-B7A1-B179F530C674}" srcOrd="0" destOrd="0" presId="urn:microsoft.com/office/officeart/2005/8/layout/process3"/>
    <dgm:cxn modelId="{EED4EF83-CE41-480F-A4BE-F19412860889}" srcId="{DDD812E4-836A-49F4-A39D-C54B2419E6E5}" destId="{2F26D810-C151-4F40-8001-634759FBBA03}" srcOrd="0" destOrd="0" parTransId="{23884656-B9A1-431D-8801-1CF9C7E62278}" sibTransId="{63308CD2-4FF7-4B8E-AC82-CB824DF6C3F7}"/>
    <dgm:cxn modelId="{DA43908A-158D-4A04-B03E-F4F6C00C0ED4}" srcId="{FFFF4C48-CF97-4857-A273-FDC610B3FBC8}" destId="{A906C6B1-F373-495C-A3DE-ED2A6ACC9899}" srcOrd="2" destOrd="0" parTransId="{65B0886D-CDFB-433F-B752-D0272DDA3CA5}" sibTransId="{938CBFC6-FB84-48F5-B6F5-56E8270F5517}"/>
    <dgm:cxn modelId="{14E32696-628D-4870-A7E6-B059D66F7639}" type="presOf" srcId="{7FE230C4-2E94-42A9-8415-F3C6D204D870}" destId="{626AA9CB-E000-4124-93EE-F42E23F58CD0}" srcOrd="0" destOrd="0" presId="urn:microsoft.com/office/officeart/2005/8/layout/process3"/>
    <dgm:cxn modelId="{17442D9A-C97D-424D-B80C-29467A0E70B8}" type="presOf" srcId="{7356F5B9-5328-497D-801C-7A6A4D88F5AA}" destId="{D9605140-07F7-494C-A610-DF70DCAE629E}" srcOrd="1" destOrd="0" presId="urn:microsoft.com/office/officeart/2005/8/layout/process3"/>
    <dgm:cxn modelId="{1A096F9C-3B04-4869-8A4C-70BC2C90C8D0}" srcId="{97DBEA4F-E760-4FCC-8076-437E1318301F}" destId="{FFFF4C48-CF97-4857-A273-FDC610B3FBC8}" srcOrd="1" destOrd="0" parTransId="{D7EF3FEE-A34F-489F-8180-7FD753FEDE25}" sibTransId="{B0FFEF89-0100-4364-8905-A182BE8E5F31}"/>
    <dgm:cxn modelId="{EF77CFA2-1C39-46D3-9A16-86C87EF700DD}" type="presOf" srcId="{D01B0C6D-11EF-4763-BA03-99A7F6B51028}" destId="{1E862375-7992-4755-BE11-469D0B93E20A}" srcOrd="0" destOrd="1" presId="urn:microsoft.com/office/officeart/2005/8/layout/process3"/>
    <dgm:cxn modelId="{34E89EA5-A748-4698-93A4-B36A9A3CE288}" type="presOf" srcId="{FFFF4C48-CF97-4857-A273-FDC610B3FBC8}" destId="{C560F3F0-14D7-4D1F-B1D1-E345059ECFA7}" srcOrd="1" destOrd="0" presId="urn:microsoft.com/office/officeart/2005/8/layout/process3"/>
    <dgm:cxn modelId="{930ED7A8-C261-40B4-9162-B525A836D529}" srcId="{FFFF4C48-CF97-4857-A273-FDC610B3FBC8}" destId="{53A7737F-8748-41A8-9B4A-6AE142BD40A5}" srcOrd="1" destOrd="0" parTransId="{5F31A42D-5BC8-48CC-89B1-E4823E11C3F0}" sibTransId="{1D352473-D131-4E47-BD28-C449BC93F4BB}"/>
    <dgm:cxn modelId="{31A061AB-3AED-45C4-847F-354F1AAAB52B}" type="presOf" srcId="{53A7737F-8748-41A8-9B4A-6AE142BD40A5}" destId="{1E862375-7992-4755-BE11-469D0B93E20A}" srcOrd="0" destOrd="3" presId="urn:microsoft.com/office/officeart/2005/8/layout/process3"/>
    <dgm:cxn modelId="{A19DC3AE-0A21-460C-A12E-599BB91E02ED}" srcId="{12462977-C313-4276-B604-548CBB914852}" destId="{DDD812E4-836A-49F4-A39D-C54B2419E6E5}" srcOrd="1" destOrd="0" parTransId="{B1A6C875-DB95-4CA2-8B00-BECA37F58FF5}" sibTransId="{3BA55C58-60A5-400D-A09B-DA43661EDE22}"/>
    <dgm:cxn modelId="{81C164D2-67F5-4355-A51E-6F06A3420F8A}" srcId="{97DBEA4F-E760-4FCC-8076-437E1318301F}" destId="{12462977-C313-4276-B604-548CBB914852}" srcOrd="2" destOrd="0" parTransId="{65F4959B-C26D-4753-9149-BE82F84451C3}" sibTransId="{E4952E1F-CE5C-40EC-9B86-526ABFE22DAF}"/>
    <dgm:cxn modelId="{B07E97E5-EC22-4266-A8B4-F079AE0A20C2}" srcId="{7FE230C4-2E94-42A9-8415-F3C6D204D870}" destId="{E8FB11BD-1B4B-48FC-82DC-CB7FBC4F845E}" srcOrd="0" destOrd="0" parTransId="{8F05FDA4-3CF8-4EBF-B972-2D958A206ADB}" sibTransId="{A7B87044-125B-4467-8F69-154B7B4E5671}"/>
    <dgm:cxn modelId="{2C85E2E6-945B-4BD3-B414-102E3C448E9B}" type="presOf" srcId="{CE80FC69-9E55-484F-9507-01E102ED7EBA}" destId="{1E862375-7992-4755-BE11-469D0B93E20A}" srcOrd="0" destOrd="2" presId="urn:microsoft.com/office/officeart/2005/8/layout/process3"/>
    <dgm:cxn modelId="{59AF2FF5-B92F-4F36-8D70-958ED7BDF84C}" type="presOf" srcId="{0C50FC2D-336D-4F18-859C-0E2332D4CED7}" destId="{470AE734-445A-4200-82F1-503BA134F2F4}" srcOrd="0" destOrd="3" presId="urn:microsoft.com/office/officeart/2005/8/layout/process3"/>
    <dgm:cxn modelId="{00F7CAFC-8DF6-451F-832D-7894B2E664BC}" type="presOf" srcId="{B0FFEF89-0100-4364-8905-A182BE8E5F31}" destId="{432896E3-7254-45BB-8B31-83692D178785}" srcOrd="0" destOrd="0" presId="urn:microsoft.com/office/officeart/2005/8/layout/process3"/>
    <dgm:cxn modelId="{1DB31FE5-EC0E-4159-817B-2C49E68E49D7}" type="presParOf" srcId="{E1E21922-7694-4FF5-BD2C-3F190CAB8C95}" destId="{B7A1386A-C7B1-40F9-AC27-54DD81C19AE7}" srcOrd="0" destOrd="0" presId="urn:microsoft.com/office/officeart/2005/8/layout/process3"/>
    <dgm:cxn modelId="{7EF9432D-453F-4131-BFA3-5E9106FAAC5F}" type="presParOf" srcId="{B7A1386A-C7B1-40F9-AC27-54DD81C19AE7}" destId="{626AA9CB-E000-4124-93EE-F42E23F58CD0}" srcOrd="0" destOrd="0" presId="urn:microsoft.com/office/officeart/2005/8/layout/process3"/>
    <dgm:cxn modelId="{C2B5A10A-145F-4AB8-BDEC-5727E0D0BDD4}" type="presParOf" srcId="{B7A1386A-C7B1-40F9-AC27-54DD81C19AE7}" destId="{5CC0805C-D959-413B-9A3F-D95EEB92084B}" srcOrd="1" destOrd="0" presId="urn:microsoft.com/office/officeart/2005/8/layout/process3"/>
    <dgm:cxn modelId="{896A5223-7C44-4836-85BE-5D33D3391090}" type="presParOf" srcId="{B7A1386A-C7B1-40F9-AC27-54DD81C19AE7}" destId="{7217A5FD-8E3E-4E24-B7A1-B179F530C674}" srcOrd="2" destOrd="0" presId="urn:microsoft.com/office/officeart/2005/8/layout/process3"/>
    <dgm:cxn modelId="{F32BC607-69F6-426A-BA1F-91AEE2A3BD85}" type="presParOf" srcId="{E1E21922-7694-4FF5-BD2C-3F190CAB8C95}" destId="{3019FF81-A3BD-4F2E-90B4-6891C023C16D}" srcOrd="1" destOrd="0" presId="urn:microsoft.com/office/officeart/2005/8/layout/process3"/>
    <dgm:cxn modelId="{34438B80-B9EA-4C99-A17E-BA1150E2A553}" type="presParOf" srcId="{3019FF81-A3BD-4F2E-90B4-6891C023C16D}" destId="{D9605140-07F7-494C-A610-DF70DCAE629E}" srcOrd="0" destOrd="0" presId="urn:microsoft.com/office/officeart/2005/8/layout/process3"/>
    <dgm:cxn modelId="{189B4C69-41AB-4D1D-B514-D30649122449}" type="presParOf" srcId="{E1E21922-7694-4FF5-BD2C-3F190CAB8C95}" destId="{C25F0F37-A22F-4247-BC35-B470B19C63F1}" srcOrd="2" destOrd="0" presId="urn:microsoft.com/office/officeart/2005/8/layout/process3"/>
    <dgm:cxn modelId="{5A038060-5BD2-44D7-A845-C5AF1D19E44D}" type="presParOf" srcId="{C25F0F37-A22F-4247-BC35-B470B19C63F1}" destId="{2FDA3792-3986-46EE-A7E8-4BF26C06D669}" srcOrd="0" destOrd="0" presId="urn:microsoft.com/office/officeart/2005/8/layout/process3"/>
    <dgm:cxn modelId="{8F22114D-EB25-444E-9CC6-559D24986E9E}" type="presParOf" srcId="{C25F0F37-A22F-4247-BC35-B470B19C63F1}" destId="{C560F3F0-14D7-4D1F-B1D1-E345059ECFA7}" srcOrd="1" destOrd="0" presId="urn:microsoft.com/office/officeart/2005/8/layout/process3"/>
    <dgm:cxn modelId="{2631BF41-8E3D-4B23-ABF3-CB5AFEB8FA19}" type="presParOf" srcId="{C25F0F37-A22F-4247-BC35-B470B19C63F1}" destId="{1E862375-7992-4755-BE11-469D0B93E20A}" srcOrd="2" destOrd="0" presId="urn:microsoft.com/office/officeart/2005/8/layout/process3"/>
    <dgm:cxn modelId="{B6233CD3-3E81-487D-8F99-692623E15C1B}" type="presParOf" srcId="{E1E21922-7694-4FF5-BD2C-3F190CAB8C95}" destId="{432896E3-7254-45BB-8B31-83692D178785}" srcOrd="3" destOrd="0" presId="urn:microsoft.com/office/officeart/2005/8/layout/process3"/>
    <dgm:cxn modelId="{A1007ED8-E11A-4F7A-9417-7C079D8D839B}" type="presParOf" srcId="{432896E3-7254-45BB-8B31-83692D178785}" destId="{EDA64FA1-FABA-4DA6-9A45-857C1E9C9A3B}" srcOrd="0" destOrd="0" presId="urn:microsoft.com/office/officeart/2005/8/layout/process3"/>
    <dgm:cxn modelId="{DA7EFF6F-3D87-44DC-99BA-48DE5F638193}" type="presParOf" srcId="{E1E21922-7694-4FF5-BD2C-3F190CAB8C95}" destId="{641F1088-754D-47AC-ADC6-2FDA8B310443}" srcOrd="4" destOrd="0" presId="urn:microsoft.com/office/officeart/2005/8/layout/process3"/>
    <dgm:cxn modelId="{A15666E3-87A2-48A5-80D7-80D28B1EBBFF}" type="presParOf" srcId="{641F1088-754D-47AC-ADC6-2FDA8B310443}" destId="{B778535A-D7C7-4FF7-94A8-DB96D996999E}" srcOrd="0" destOrd="0" presId="urn:microsoft.com/office/officeart/2005/8/layout/process3"/>
    <dgm:cxn modelId="{A9C0F4E6-47D5-4B79-803C-447C57D548BB}" type="presParOf" srcId="{641F1088-754D-47AC-ADC6-2FDA8B310443}" destId="{5F11F590-4664-4B62-84FF-CE23C2CA02AB}" srcOrd="1" destOrd="0" presId="urn:microsoft.com/office/officeart/2005/8/layout/process3"/>
    <dgm:cxn modelId="{D95EF5A5-CE1D-48A0-A3A7-E3D2168D48C9}" type="presParOf" srcId="{641F1088-754D-47AC-ADC6-2FDA8B310443}" destId="{470AE734-445A-4200-82F1-503BA134F2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A48F8-D421-4A58-B8E8-9728292A482A}">
      <dsp:nvSpPr>
        <dsp:cNvPr id="0" name=""/>
        <dsp:cNvSpPr/>
      </dsp:nvSpPr>
      <dsp:spPr>
        <a:xfrm>
          <a:off x="2143996" y="957645"/>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362905" y="1000899"/>
        <a:ext cx="24653" cy="4930"/>
      </dsp:txXfrm>
    </dsp:sp>
    <dsp:sp modelId="{CE843E45-BFC9-43F7-9D1A-FD0297CCA81C}">
      <dsp:nvSpPr>
        <dsp:cNvPr id="0" name=""/>
        <dsp:cNvSpPr/>
      </dsp:nvSpPr>
      <dsp:spPr>
        <a:xfrm>
          <a:off x="2001" y="360226"/>
          <a:ext cx="2143794" cy="128627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Fast delivery</a:t>
          </a:r>
        </a:p>
      </dsp:txBody>
      <dsp:txXfrm>
        <a:off x="2001" y="360226"/>
        <a:ext cx="2143794" cy="1286276"/>
      </dsp:txXfrm>
    </dsp:sp>
    <dsp:sp modelId="{C8C86107-AD8F-4643-AB1D-CE89AAB5F533}">
      <dsp:nvSpPr>
        <dsp:cNvPr id="0" name=""/>
        <dsp:cNvSpPr/>
      </dsp:nvSpPr>
      <dsp:spPr>
        <a:xfrm>
          <a:off x="4780863" y="957645"/>
          <a:ext cx="462472" cy="91440"/>
        </a:xfrm>
        <a:custGeom>
          <a:avLst/>
          <a:gdLst/>
          <a:ahLst/>
          <a:cxnLst/>
          <a:rect l="0" t="0" r="0" b="0"/>
          <a:pathLst>
            <a:path>
              <a:moveTo>
                <a:pt x="0" y="45720"/>
              </a:moveTo>
              <a:lnTo>
                <a:pt x="462472"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4999773" y="1000899"/>
        <a:ext cx="24653" cy="4930"/>
      </dsp:txXfrm>
    </dsp:sp>
    <dsp:sp modelId="{070082C8-E0EF-48B9-A207-469DB3C36324}">
      <dsp:nvSpPr>
        <dsp:cNvPr id="0" name=""/>
        <dsp:cNvSpPr/>
      </dsp:nvSpPr>
      <dsp:spPr>
        <a:xfrm>
          <a:off x="2638868" y="36022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Deliver software to a production environment with speed, safety and reliability.</a:t>
          </a:r>
        </a:p>
      </dsp:txBody>
      <dsp:txXfrm>
        <a:off x="2638868" y="360226"/>
        <a:ext cx="2143794" cy="1286276"/>
      </dsp:txXfrm>
    </dsp:sp>
    <dsp:sp modelId="{28C8C390-C50A-46EE-8E99-B1F570FFEF47}">
      <dsp:nvSpPr>
        <dsp:cNvPr id="0" name=""/>
        <dsp:cNvSpPr/>
      </dsp:nvSpPr>
      <dsp:spPr>
        <a:xfrm>
          <a:off x="7417731" y="957645"/>
          <a:ext cx="462472" cy="91440"/>
        </a:xfrm>
        <a:custGeom>
          <a:avLst/>
          <a:gdLst/>
          <a:ahLst/>
          <a:cxnLst/>
          <a:rect l="0" t="0" r="0" b="0"/>
          <a:pathLst>
            <a:path>
              <a:moveTo>
                <a:pt x="0" y="45720"/>
              </a:moveTo>
              <a:lnTo>
                <a:pt x="462472"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7636640" y="1000899"/>
        <a:ext cx="24653" cy="4930"/>
      </dsp:txXfrm>
    </dsp:sp>
    <dsp:sp modelId="{CA6DB4B0-6C1F-48C9-BD10-427E7574EA28}">
      <dsp:nvSpPr>
        <dsp:cNvPr id="0" name=""/>
        <dsp:cNvSpPr/>
      </dsp:nvSpPr>
      <dsp:spPr>
        <a:xfrm>
          <a:off x="5275736" y="360226"/>
          <a:ext cx="2143794" cy="128627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Automation of build and testing process</a:t>
          </a:r>
        </a:p>
      </dsp:txBody>
      <dsp:txXfrm>
        <a:off x="5275736" y="360226"/>
        <a:ext cx="2143794" cy="1286276"/>
      </dsp:txXfrm>
    </dsp:sp>
    <dsp:sp modelId="{A4E0B805-B10F-440F-B68C-5454C56E4EA2}">
      <dsp:nvSpPr>
        <dsp:cNvPr id="0" name=""/>
        <dsp:cNvSpPr/>
      </dsp:nvSpPr>
      <dsp:spPr>
        <a:xfrm>
          <a:off x="1073898" y="1644703"/>
          <a:ext cx="7910602" cy="462472"/>
        </a:xfrm>
        <a:custGeom>
          <a:avLst/>
          <a:gdLst/>
          <a:ahLst/>
          <a:cxnLst/>
          <a:rect l="0" t="0" r="0" b="0"/>
          <a:pathLst>
            <a:path>
              <a:moveTo>
                <a:pt x="7910602" y="0"/>
              </a:moveTo>
              <a:lnTo>
                <a:pt x="7910602" y="248336"/>
              </a:lnTo>
              <a:lnTo>
                <a:pt x="0" y="248336"/>
              </a:lnTo>
              <a:lnTo>
                <a:pt x="0" y="462472"/>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4831051" y="1873474"/>
        <a:ext cx="396297" cy="4930"/>
      </dsp:txXfrm>
    </dsp:sp>
    <dsp:sp modelId="{3C9D507D-B121-464E-B9FD-9B8947D35F2D}">
      <dsp:nvSpPr>
        <dsp:cNvPr id="0" name=""/>
        <dsp:cNvSpPr/>
      </dsp:nvSpPr>
      <dsp:spPr>
        <a:xfrm>
          <a:off x="7912603" y="360226"/>
          <a:ext cx="2143794" cy="128627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Smaller Code Changes</a:t>
          </a:r>
        </a:p>
      </dsp:txBody>
      <dsp:txXfrm>
        <a:off x="7912603" y="360226"/>
        <a:ext cx="2143794" cy="1286276"/>
      </dsp:txXfrm>
    </dsp:sp>
    <dsp:sp modelId="{448E7D4A-2E8E-4483-A31F-09C8B50F22B9}">
      <dsp:nvSpPr>
        <dsp:cNvPr id="0" name=""/>
        <dsp:cNvSpPr/>
      </dsp:nvSpPr>
      <dsp:spPr>
        <a:xfrm>
          <a:off x="2143996" y="2736994"/>
          <a:ext cx="462472" cy="91440"/>
        </a:xfrm>
        <a:custGeom>
          <a:avLst/>
          <a:gdLst/>
          <a:ahLst/>
          <a:cxnLst/>
          <a:rect l="0" t="0" r="0" b="0"/>
          <a:pathLst>
            <a:path>
              <a:moveTo>
                <a:pt x="0" y="45720"/>
              </a:moveTo>
              <a:lnTo>
                <a:pt x="462472"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362905" y="2780249"/>
        <a:ext cx="24653" cy="4930"/>
      </dsp:txXfrm>
    </dsp:sp>
    <dsp:sp modelId="{6EB75506-8718-4A1F-B563-179A1D621662}">
      <dsp:nvSpPr>
        <dsp:cNvPr id="0" name=""/>
        <dsp:cNvSpPr/>
      </dsp:nvSpPr>
      <dsp:spPr>
        <a:xfrm>
          <a:off x="2001" y="2139576"/>
          <a:ext cx="2143794" cy="128627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Fault isolations are faster to detect </a:t>
          </a:r>
        </a:p>
      </dsp:txBody>
      <dsp:txXfrm>
        <a:off x="2001" y="2139576"/>
        <a:ext cx="2143794" cy="1286276"/>
      </dsp:txXfrm>
    </dsp:sp>
    <dsp:sp modelId="{D59D95E6-87DD-4C19-8C95-5B1A6D3F1F70}">
      <dsp:nvSpPr>
        <dsp:cNvPr id="0" name=""/>
        <dsp:cNvSpPr/>
      </dsp:nvSpPr>
      <dsp:spPr>
        <a:xfrm>
          <a:off x="4780863" y="2736994"/>
          <a:ext cx="462472" cy="91440"/>
        </a:xfrm>
        <a:custGeom>
          <a:avLst/>
          <a:gdLst/>
          <a:ahLst/>
          <a:cxnLst/>
          <a:rect l="0" t="0" r="0" b="0"/>
          <a:pathLst>
            <a:path>
              <a:moveTo>
                <a:pt x="0" y="45720"/>
              </a:moveTo>
              <a:lnTo>
                <a:pt x="462472"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4999773" y="2780249"/>
        <a:ext cx="24653" cy="4930"/>
      </dsp:txXfrm>
    </dsp:sp>
    <dsp:sp modelId="{6B689BF1-CF6B-45DA-8C3C-CADD8B97B84E}">
      <dsp:nvSpPr>
        <dsp:cNvPr id="0" name=""/>
        <dsp:cNvSpPr/>
      </dsp:nvSpPr>
      <dsp:spPr>
        <a:xfrm>
          <a:off x="2638868" y="2139576"/>
          <a:ext cx="2143794" cy="128627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Faster release date by keeping the code in a release-ready state</a:t>
          </a:r>
        </a:p>
      </dsp:txBody>
      <dsp:txXfrm>
        <a:off x="2638868" y="2139576"/>
        <a:ext cx="2143794" cy="1286276"/>
      </dsp:txXfrm>
    </dsp:sp>
    <dsp:sp modelId="{8E6B78FE-6C10-4E05-AF6C-4593D4324D5F}">
      <dsp:nvSpPr>
        <dsp:cNvPr id="0" name=""/>
        <dsp:cNvSpPr/>
      </dsp:nvSpPr>
      <dsp:spPr>
        <a:xfrm>
          <a:off x="5275736" y="2139576"/>
          <a:ext cx="2143794" cy="12862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666750">
            <a:lnSpc>
              <a:spcPct val="100000"/>
            </a:lnSpc>
            <a:spcBef>
              <a:spcPct val="0"/>
            </a:spcBef>
            <a:spcAft>
              <a:spcPct val="35000"/>
            </a:spcAft>
            <a:buNone/>
          </a:pPr>
          <a:r>
            <a:rPr lang="en-US" sz="1500" kern="1200"/>
            <a:t>Easy Maintenance and Updates</a:t>
          </a:r>
        </a:p>
      </dsp:txBody>
      <dsp:txXfrm>
        <a:off x="5275736" y="2139576"/>
        <a:ext cx="2143794" cy="1286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0805C-D959-413B-9A3F-D95EEB92084B}">
      <dsp:nvSpPr>
        <dsp:cNvPr id="0" name=""/>
        <dsp:cNvSpPr/>
      </dsp:nvSpPr>
      <dsp:spPr>
        <a:xfrm>
          <a:off x="5002" y="65993"/>
          <a:ext cx="2274632" cy="1036799"/>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b="1" kern="1200"/>
            <a:t>Code</a:t>
          </a:r>
          <a:endParaRPr lang="en-US" sz="2400" b="1" kern="1200" dirty="0"/>
        </a:p>
      </dsp:txBody>
      <dsp:txXfrm>
        <a:off x="5002" y="65993"/>
        <a:ext cx="2274632" cy="691200"/>
      </dsp:txXfrm>
    </dsp:sp>
    <dsp:sp modelId="{7217A5FD-8E3E-4E24-B7A1-B179F530C674}">
      <dsp:nvSpPr>
        <dsp:cNvPr id="0" name=""/>
        <dsp:cNvSpPr/>
      </dsp:nvSpPr>
      <dsp:spPr>
        <a:xfrm>
          <a:off x="470891" y="757193"/>
          <a:ext cx="2274632" cy="2937600"/>
        </a:xfrm>
        <a:prstGeom prst="roundRect">
          <a:avLst>
            <a:gd name="adj" fmla="val 10000"/>
          </a:avLst>
        </a:prstGeom>
        <a:solidFill>
          <a:schemeClr val="lt1">
            <a:alpha val="90000"/>
            <a:hueOff val="0"/>
            <a:satOff val="0"/>
            <a:lumOff val="0"/>
            <a:alphaOff val="0"/>
          </a:schemeClr>
        </a:solidFill>
        <a:ln>
          <a:noFill/>
        </a:ln>
        <a:effectLst>
          <a:outerShdw blurRad="38100" dist="25400" dir="2700000" algn="br" rotWithShape="0">
            <a:srgbClr val="000000">
              <a:alpha val="6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a:t>Source </a:t>
          </a:r>
          <a:r>
            <a:rPr lang="en-US" sz="2400" b="0" kern="1200"/>
            <a:t>Commit &lt;&gt;</a:t>
          </a:r>
          <a:endParaRPr lang="en-US" sz="2400" b="0" kern="1200" dirty="0"/>
        </a:p>
      </dsp:txBody>
      <dsp:txXfrm>
        <a:off x="537513" y="823815"/>
        <a:ext cx="2141388" cy="2804356"/>
      </dsp:txXfrm>
    </dsp:sp>
    <dsp:sp modelId="{3019FF81-A3BD-4F2E-90B4-6891C023C16D}">
      <dsp:nvSpPr>
        <dsp:cNvPr id="0" name=""/>
        <dsp:cNvSpPr/>
      </dsp:nvSpPr>
      <dsp:spPr>
        <a:xfrm>
          <a:off x="2624461" y="128435"/>
          <a:ext cx="731031" cy="5663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2700000" algn="br" rotWithShape="0">
            <a:srgbClr val="000000">
              <a:alpha val="60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624461" y="241698"/>
        <a:ext cx="561136" cy="339791"/>
      </dsp:txXfrm>
    </dsp:sp>
    <dsp:sp modelId="{C560F3F0-14D7-4D1F-B1D1-E345059ECFA7}">
      <dsp:nvSpPr>
        <dsp:cNvPr id="0" name=""/>
        <dsp:cNvSpPr/>
      </dsp:nvSpPr>
      <dsp:spPr>
        <a:xfrm>
          <a:off x="3658939" y="65993"/>
          <a:ext cx="2274632" cy="1036799"/>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b="1" kern="1200"/>
            <a:t>CI Pipeline</a:t>
          </a:r>
          <a:endParaRPr lang="en-US" sz="2400" b="1" kern="1200" dirty="0"/>
        </a:p>
      </dsp:txBody>
      <dsp:txXfrm>
        <a:off x="3658939" y="65993"/>
        <a:ext cx="2274632" cy="691200"/>
      </dsp:txXfrm>
    </dsp:sp>
    <dsp:sp modelId="{1E862375-7992-4755-BE11-469D0B93E20A}">
      <dsp:nvSpPr>
        <dsp:cNvPr id="0" name=""/>
        <dsp:cNvSpPr/>
      </dsp:nvSpPr>
      <dsp:spPr>
        <a:xfrm>
          <a:off x="4124828" y="757193"/>
          <a:ext cx="2274632" cy="2937600"/>
        </a:xfrm>
        <a:prstGeom prst="roundRect">
          <a:avLst>
            <a:gd name="adj" fmla="val 10000"/>
          </a:avLst>
        </a:prstGeom>
        <a:solidFill>
          <a:schemeClr val="lt1">
            <a:alpha val="90000"/>
            <a:hueOff val="0"/>
            <a:satOff val="0"/>
            <a:lumOff val="0"/>
            <a:alphaOff val="0"/>
          </a:schemeClr>
        </a:solidFill>
        <a:ln>
          <a:noFill/>
        </a:ln>
        <a:effectLst>
          <a:outerShdw blurRad="38100" dist="25400" dir="2700000" algn="br" rotWithShape="0">
            <a:srgbClr val="000000">
              <a:alpha val="6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a:t>Build </a:t>
          </a:r>
          <a:endParaRPr lang="en-US" sz="2400" b="1" kern="1200" dirty="0"/>
        </a:p>
        <a:p>
          <a:pPr marL="457200" lvl="2" indent="-228600" algn="l" defTabSz="1066800">
            <a:lnSpc>
              <a:spcPct val="90000"/>
            </a:lnSpc>
            <a:spcBef>
              <a:spcPct val="0"/>
            </a:spcBef>
            <a:spcAft>
              <a:spcPct val="15000"/>
            </a:spcAft>
            <a:buChar char="•"/>
          </a:pPr>
          <a:r>
            <a:rPr lang="en-US" sz="2400" b="0" i="0" kern="1200" dirty="0"/>
            <a:t>Compile</a:t>
          </a:r>
        </a:p>
        <a:p>
          <a:pPr marL="457200" lvl="2" indent="-228600" algn="l" defTabSz="1066800">
            <a:lnSpc>
              <a:spcPct val="90000"/>
            </a:lnSpc>
            <a:spcBef>
              <a:spcPct val="0"/>
            </a:spcBef>
            <a:spcAft>
              <a:spcPct val="15000"/>
            </a:spcAft>
            <a:buChar char="•"/>
          </a:pPr>
          <a:r>
            <a:rPr lang="en-US" sz="2400" b="0" i="0" kern="1200" dirty="0"/>
            <a:t>Docker build</a:t>
          </a:r>
        </a:p>
        <a:p>
          <a:pPr marL="228600" lvl="1" indent="-228600" algn="l" defTabSz="1066800">
            <a:lnSpc>
              <a:spcPct val="90000"/>
            </a:lnSpc>
            <a:spcBef>
              <a:spcPct val="0"/>
            </a:spcBef>
            <a:spcAft>
              <a:spcPct val="15000"/>
            </a:spcAft>
            <a:buChar char="•"/>
          </a:pPr>
          <a:r>
            <a:rPr lang="en-US" sz="2400" b="1" kern="1200"/>
            <a:t>Unit Tests</a:t>
          </a:r>
          <a:endParaRPr lang="en-US" sz="2400" b="1" kern="1200" dirty="0"/>
        </a:p>
        <a:p>
          <a:pPr marL="228600" lvl="1" indent="-228600" algn="l" defTabSz="1066800">
            <a:lnSpc>
              <a:spcPct val="90000"/>
            </a:lnSpc>
            <a:spcBef>
              <a:spcPct val="0"/>
            </a:spcBef>
            <a:spcAft>
              <a:spcPct val="15000"/>
            </a:spcAft>
            <a:buChar char="•"/>
          </a:pPr>
          <a:r>
            <a:rPr lang="en-US" sz="2400" b="1" kern="1200"/>
            <a:t>Integration Tests</a:t>
          </a:r>
          <a:endParaRPr lang="en-US" sz="2400" b="1" kern="1200" dirty="0"/>
        </a:p>
      </dsp:txBody>
      <dsp:txXfrm>
        <a:off x="4191450" y="823815"/>
        <a:ext cx="2141388" cy="2804356"/>
      </dsp:txXfrm>
    </dsp:sp>
    <dsp:sp modelId="{432896E3-7254-45BB-8B31-83692D178785}">
      <dsp:nvSpPr>
        <dsp:cNvPr id="0" name=""/>
        <dsp:cNvSpPr/>
      </dsp:nvSpPr>
      <dsp:spPr>
        <a:xfrm>
          <a:off x="6278398" y="128435"/>
          <a:ext cx="731031" cy="56631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2700000" algn="br" rotWithShape="0">
            <a:srgbClr val="000000">
              <a:alpha val="60000"/>
            </a:srgbClr>
          </a:outerShdw>
        </a:effectLst>
        <a:sp3d z="-600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278398" y="241698"/>
        <a:ext cx="561136" cy="339791"/>
      </dsp:txXfrm>
    </dsp:sp>
    <dsp:sp modelId="{5F11F590-4664-4B62-84FF-CE23C2CA02AB}">
      <dsp:nvSpPr>
        <dsp:cNvPr id="0" name=""/>
        <dsp:cNvSpPr/>
      </dsp:nvSpPr>
      <dsp:spPr>
        <a:xfrm>
          <a:off x="7312876" y="65993"/>
          <a:ext cx="2274632" cy="1036799"/>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a:t>CD Pipeline</a:t>
          </a:r>
          <a:endParaRPr lang="en-US" sz="2400" kern="1200" dirty="0"/>
        </a:p>
      </dsp:txBody>
      <dsp:txXfrm>
        <a:off x="7312876" y="65993"/>
        <a:ext cx="2274632" cy="691200"/>
      </dsp:txXfrm>
    </dsp:sp>
    <dsp:sp modelId="{470AE734-445A-4200-82F1-503BA134F2F4}">
      <dsp:nvSpPr>
        <dsp:cNvPr id="0" name=""/>
        <dsp:cNvSpPr/>
      </dsp:nvSpPr>
      <dsp:spPr>
        <a:xfrm>
          <a:off x="7778764" y="757193"/>
          <a:ext cx="2274632" cy="2937600"/>
        </a:xfrm>
        <a:prstGeom prst="roundRect">
          <a:avLst>
            <a:gd name="adj" fmla="val 10000"/>
          </a:avLst>
        </a:prstGeom>
        <a:solidFill>
          <a:schemeClr val="lt1">
            <a:alpha val="90000"/>
            <a:hueOff val="0"/>
            <a:satOff val="0"/>
            <a:lumOff val="0"/>
            <a:alphaOff val="0"/>
          </a:schemeClr>
        </a:solidFill>
        <a:ln>
          <a:noFill/>
        </a:ln>
        <a:effectLst>
          <a:outerShdw blurRad="38100" dist="25400" dir="2700000" algn="br" rotWithShape="0">
            <a:srgbClr val="000000">
              <a:alpha val="60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a:t>Review</a:t>
          </a:r>
          <a:r>
            <a:rPr lang="en-US" sz="2400" kern="1200"/>
            <a:t> </a:t>
          </a:r>
          <a:endParaRPr lang="en-US" sz="2400" kern="1200" dirty="0"/>
        </a:p>
        <a:p>
          <a:pPr marL="228600" lvl="1" indent="-228600" algn="l" defTabSz="1066800">
            <a:lnSpc>
              <a:spcPct val="90000"/>
            </a:lnSpc>
            <a:spcBef>
              <a:spcPct val="0"/>
            </a:spcBef>
            <a:spcAft>
              <a:spcPct val="15000"/>
            </a:spcAft>
            <a:buChar char="•"/>
          </a:pPr>
          <a:r>
            <a:rPr lang="en-US" sz="2400" b="1" kern="1200"/>
            <a:t>Deploy</a:t>
          </a:r>
          <a:endParaRPr lang="en-US" sz="2400" b="1" kern="1200" dirty="0"/>
        </a:p>
        <a:p>
          <a:pPr marL="457200" lvl="2" indent="-228600" algn="l" defTabSz="1066800">
            <a:lnSpc>
              <a:spcPct val="90000"/>
            </a:lnSpc>
            <a:spcBef>
              <a:spcPct val="0"/>
            </a:spcBef>
            <a:spcAft>
              <a:spcPct val="15000"/>
            </a:spcAft>
            <a:buChar char="•"/>
          </a:pPr>
          <a:r>
            <a:rPr lang="en-US" sz="2400" kern="1200" dirty="0"/>
            <a:t>Staging</a:t>
          </a:r>
        </a:p>
        <a:p>
          <a:pPr marL="457200" lvl="2" indent="-228600" algn="l" defTabSz="1066800">
            <a:lnSpc>
              <a:spcPct val="90000"/>
            </a:lnSpc>
            <a:spcBef>
              <a:spcPct val="0"/>
            </a:spcBef>
            <a:spcAft>
              <a:spcPct val="15000"/>
            </a:spcAft>
            <a:buChar char="•"/>
          </a:pPr>
          <a:r>
            <a:rPr lang="en-US" sz="2400" kern="1200" dirty="0"/>
            <a:t>Production</a:t>
          </a:r>
        </a:p>
      </dsp:txBody>
      <dsp:txXfrm>
        <a:off x="7845386" y="823815"/>
        <a:ext cx="2141388" cy="280435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35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43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264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993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62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588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6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938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1002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446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614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671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pgemini.com/wp-content/uploads/2017/07/devops_pov_2015-12-18_final.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nalyticsindiamag.com/5-reasons-why-jenkins-is-the-most-used-open-source-tool-by-develop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3D60F1-626E-4075-ACDA-58EDCAF55728}"/>
              </a:ext>
            </a:extLst>
          </p:cNvPr>
          <p:cNvPicPr>
            <a:picLocks noChangeAspect="1"/>
          </p:cNvPicPr>
          <p:nvPr/>
        </p:nvPicPr>
        <p:blipFill rotWithShape="1">
          <a:blip r:embed="rId2"/>
          <a:srcRect b="15730"/>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89E13-6C3E-456E-9B41-FE0C4420CD0A}"/>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CI/CD PIPELINE</a:t>
            </a:r>
          </a:p>
        </p:txBody>
      </p:sp>
      <p:sp>
        <p:nvSpPr>
          <p:cNvPr id="3" name="Subtitle 2">
            <a:extLst>
              <a:ext uri="{FF2B5EF4-FFF2-40B4-BE49-F238E27FC236}">
                <a16:creationId xmlns:a16="http://schemas.microsoft.com/office/drawing/2014/main" id="{5A96A509-FEF9-4E74-BA6C-D4C40A47485D}"/>
              </a:ext>
            </a:extLst>
          </p:cNvPr>
          <p:cNvSpPr>
            <a:spLocks noGrp="1"/>
          </p:cNvSpPr>
          <p:nvPr>
            <p:ph type="subTitle" idx="1"/>
          </p:nvPr>
        </p:nvSpPr>
        <p:spPr>
          <a:xfrm>
            <a:off x="735791" y="4735799"/>
            <a:ext cx="6470693" cy="605256"/>
          </a:xfrm>
        </p:spPr>
        <p:txBody>
          <a:bodyPr>
            <a:normAutofit/>
          </a:bodyPr>
          <a:lstStyle/>
          <a:p>
            <a:endParaRPr lang="en-US" dirty="0"/>
          </a:p>
          <a:p>
            <a:endParaRPr lang="en-US" dirty="0"/>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36371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9FEC04-69CC-40BD-967B-A5753766696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Micro-service</a:t>
            </a:r>
          </a:p>
        </p:txBody>
      </p:sp>
      <p:sp>
        <p:nvSpPr>
          <p:cNvPr id="3" name="Content Placeholder 2">
            <a:extLst>
              <a:ext uri="{FF2B5EF4-FFF2-40B4-BE49-F238E27FC236}">
                <a16:creationId xmlns:a16="http://schemas.microsoft.com/office/drawing/2014/main" id="{5A8CF735-6AD0-4E19-970F-86DD559E3D58}"/>
              </a:ext>
            </a:extLst>
          </p:cNvPr>
          <p:cNvSpPr>
            <a:spLocks noGrp="1"/>
          </p:cNvSpPr>
          <p:nvPr>
            <p:ph idx="1"/>
          </p:nvPr>
        </p:nvSpPr>
        <p:spPr>
          <a:xfrm>
            <a:off x="5231958" y="605896"/>
            <a:ext cx="5923721" cy="5646208"/>
          </a:xfrm>
        </p:spPr>
        <p:txBody>
          <a:bodyPr anchor="ctr">
            <a:normAutofit/>
          </a:bodyPr>
          <a:lstStyle/>
          <a:p>
            <a:pPr marL="0" indent="0" algn="ctr">
              <a:buNone/>
            </a:pPr>
            <a:r>
              <a:rPr lang="en-US" sz="2800" b="1" dirty="0"/>
              <a:t>SPRING BOOT</a:t>
            </a:r>
          </a:p>
          <a:p>
            <a:pPr marL="0" indent="0">
              <a:buNone/>
            </a:pPr>
            <a:endParaRPr lang="en-US" dirty="0"/>
          </a:p>
          <a:p>
            <a:pPr>
              <a:buFont typeface="Wingdings" panose="05000000000000000000" pitchFamily="2" charset="2"/>
              <a:buChar char="q"/>
            </a:pPr>
            <a:r>
              <a:rPr lang="en-US" dirty="0"/>
              <a:t>Architectural style that structures an application as a collection of services that are:</a:t>
            </a:r>
          </a:p>
          <a:p>
            <a:pPr marL="0" indent="0">
              <a:buNone/>
            </a:pPr>
            <a:r>
              <a:rPr lang="en-US" dirty="0"/>
              <a:t>-Highly maintainable and testable</a:t>
            </a:r>
          </a:p>
          <a:p>
            <a:pPr>
              <a:buFontTx/>
              <a:buChar char="-"/>
            </a:pPr>
            <a:r>
              <a:rPr lang="en-US" dirty="0"/>
              <a:t>Loosely Coupled and Independently deployable</a:t>
            </a:r>
          </a:p>
          <a:p>
            <a:pPr marL="0" indent="0">
              <a:buNone/>
            </a:pPr>
            <a:r>
              <a:rPr lang="en-US" dirty="0"/>
              <a:t>-Organized around business capabilities</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89716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37F86B-4290-4089-8A47-1A59C3C736AF}"/>
              </a:ext>
            </a:extLst>
          </p:cNvPr>
          <p:cNvSpPr>
            <a:spLocks noGrp="1"/>
          </p:cNvSpPr>
          <p:nvPr>
            <p:ph type="title"/>
          </p:nvPr>
        </p:nvSpPr>
        <p:spPr>
          <a:xfrm>
            <a:off x="145774" y="1466920"/>
            <a:ext cx="4342336" cy="3924159"/>
          </a:xfrm>
        </p:spPr>
        <p:txBody>
          <a:bodyPr anchor="ctr">
            <a:normAutofit/>
          </a:bodyPr>
          <a:lstStyle/>
          <a:p>
            <a:r>
              <a:rPr lang="en-US" sz="4400" dirty="0">
                <a:solidFill>
                  <a:srgbClr val="FFFFFF"/>
                </a:solidFill>
              </a:rPr>
              <a:t>Continuous Integration/</a:t>
            </a:r>
            <a:br>
              <a:rPr lang="en-US" sz="4400" dirty="0">
                <a:solidFill>
                  <a:srgbClr val="FFFFFF"/>
                </a:solidFill>
              </a:rPr>
            </a:br>
            <a:r>
              <a:rPr lang="en-US" sz="4400" dirty="0">
                <a:solidFill>
                  <a:srgbClr val="FFFFFF"/>
                </a:solidFill>
              </a:rPr>
              <a:t>Continuous Deployment </a:t>
            </a:r>
          </a:p>
        </p:txBody>
      </p:sp>
      <p:sp>
        <p:nvSpPr>
          <p:cNvPr id="3" name="Content Placeholder 2">
            <a:extLst>
              <a:ext uri="{FF2B5EF4-FFF2-40B4-BE49-F238E27FC236}">
                <a16:creationId xmlns:a16="http://schemas.microsoft.com/office/drawing/2014/main" id="{1EB4F406-72B3-4756-89A6-4AB07F24A970}"/>
              </a:ext>
            </a:extLst>
          </p:cNvPr>
          <p:cNvSpPr>
            <a:spLocks noGrp="1"/>
          </p:cNvSpPr>
          <p:nvPr>
            <p:ph idx="1"/>
          </p:nvPr>
        </p:nvSpPr>
        <p:spPr>
          <a:xfrm>
            <a:off x="5231958" y="605896"/>
            <a:ext cx="6697187" cy="5646208"/>
          </a:xfrm>
        </p:spPr>
        <p:txBody>
          <a:bodyPr anchor="ctr">
            <a:normAutofit fontScale="77500" lnSpcReduction="20000"/>
          </a:bodyPr>
          <a:lstStyle/>
          <a:p>
            <a:pPr marL="0" indent="0" algn="ctr">
              <a:lnSpc>
                <a:spcPct val="120000"/>
              </a:lnSpc>
              <a:buNone/>
            </a:pPr>
            <a:r>
              <a:rPr lang="en-US" sz="3600" b="1"/>
              <a:t>Jenkins</a:t>
            </a:r>
          </a:p>
          <a:p>
            <a:pPr>
              <a:lnSpc>
                <a:spcPct val="120000"/>
              </a:lnSpc>
              <a:buFont typeface="Wingdings" panose="05000000000000000000" pitchFamily="2" charset="2"/>
              <a:buChar char="q"/>
            </a:pPr>
            <a:r>
              <a:rPr lang="en-US" sz="2600"/>
              <a:t>The user interface is simple and intuitive</a:t>
            </a:r>
          </a:p>
          <a:p>
            <a:pPr>
              <a:lnSpc>
                <a:spcPct val="120000"/>
              </a:lnSpc>
              <a:buFont typeface="Wingdings" panose="05000000000000000000" pitchFamily="2" charset="2"/>
              <a:buChar char="q"/>
            </a:pPr>
            <a:r>
              <a:rPr lang="en-US" sz="2600"/>
              <a:t>Extremely flexible and easy to adapt to your purposes</a:t>
            </a:r>
          </a:p>
          <a:p>
            <a:pPr>
              <a:lnSpc>
                <a:spcPct val="120000"/>
              </a:lnSpc>
              <a:buFont typeface="Wingdings" panose="05000000000000000000" pitchFamily="2" charset="2"/>
              <a:buChar char="q"/>
            </a:pPr>
            <a:r>
              <a:rPr lang="en-US" sz="2600"/>
              <a:t>It has over 1000 plugins supporting communication, integration, and testing to numerous external applications and if the plugin is not available, you can easily create one.</a:t>
            </a:r>
          </a:p>
          <a:p>
            <a:pPr>
              <a:lnSpc>
                <a:spcPct val="120000"/>
              </a:lnSpc>
              <a:buFont typeface="Wingdings" panose="05000000000000000000" pitchFamily="2" charset="2"/>
              <a:buChar char="q"/>
            </a:pPr>
            <a:r>
              <a:rPr lang="en-US" sz="2600"/>
              <a:t>It has a simple configuration through a web-based GUI, which speeds up job creation, improves consistency and decreases the maintenance costs.</a:t>
            </a:r>
          </a:p>
          <a:p>
            <a:pPr>
              <a:lnSpc>
                <a:spcPct val="120000"/>
              </a:lnSpc>
              <a:buFont typeface="Wingdings" panose="05000000000000000000" pitchFamily="2" charset="2"/>
              <a:buChar char="q"/>
            </a:pPr>
            <a:r>
              <a:rPr lang="en-US" sz="2600"/>
              <a:t>Allows consistent scripting across operating systems.</a:t>
            </a:r>
          </a:p>
          <a:p>
            <a:pPr>
              <a:lnSpc>
                <a:spcPct val="120000"/>
              </a:lnSpc>
              <a:buFont typeface="Wingdings" panose="05000000000000000000" pitchFamily="2" charset="2"/>
              <a:buChar char="q"/>
            </a:pPr>
            <a:r>
              <a:rPr lang="en-US" sz="2600"/>
              <a:t>The Jenkins tool is written in Java and thus it can be portable to most of the major platforms.</a:t>
            </a:r>
          </a:p>
          <a:p>
            <a:r>
              <a:rPr lang="en-US" sz="2400"/>
              <a:t> </a:t>
            </a:r>
            <a:endParaRPr lang="en-US" sz="2400" dirty="0"/>
          </a:p>
        </p:txBody>
      </p:sp>
    </p:spTree>
    <p:extLst>
      <p:ext uri="{BB962C8B-B14F-4D97-AF65-F5344CB8AC3E}">
        <p14:creationId xmlns:p14="http://schemas.microsoft.com/office/powerpoint/2010/main" val="5011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126A50-3B5A-458A-84DB-A83640D74402}"/>
              </a:ext>
            </a:extLst>
          </p:cNvPr>
          <p:cNvSpPr>
            <a:spLocks noGrp="1"/>
          </p:cNvSpPr>
          <p:nvPr>
            <p:ph type="title"/>
          </p:nvPr>
        </p:nvSpPr>
        <p:spPr>
          <a:xfrm>
            <a:off x="492369" y="605896"/>
            <a:ext cx="3886684" cy="5646208"/>
          </a:xfrm>
        </p:spPr>
        <p:txBody>
          <a:bodyPr anchor="ctr">
            <a:normAutofit/>
          </a:bodyPr>
          <a:lstStyle/>
          <a:p>
            <a:r>
              <a:rPr lang="en-US" sz="4400" dirty="0">
                <a:solidFill>
                  <a:srgbClr val="FFFFFF"/>
                </a:solidFill>
              </a:rPr>
              <a:t>Containerization</a:t>
            </a:r>
          </a:p>
        </p:txBody>
      </p:sp>
      <p:sp>
        <p:nvSpPr>
          <p:cNvPr id="3" name="Content Placeholder 2">
            <a:extLst>
              <a:ext uri="{FF2B5EF4-FFF2-40B4-BE49-F238E27FC236}">
                <a16:creationId xmlns:a16="http://schemas.microsoft.com/office/drawing/2014/main" id="{86B3C161-ECDB-4DD5-B110-6016B0A20826}"/>
              </a:ext>
            </a:extLst>
          </p:cNvPr>
          <p:cNvSpPr>
            <a:spLocks noGrp="1"/>
          </p:cNvSpPr>
          <p:nvPr>
            <p:ph idx="1"/>
          </p:nvPr>
        </p:nvSpPr>
        <p:spPr>
          <a:xfrm>
            <a:off x="5026923" y="285226"/>
            <a:ext cx="6781077" cy="5966878"/>
          </a:xfrm>
        </p:spPr>
        <p:txBody>
          <a:bodyPr anchor="ctr">
            <a:normAutofit/>
          </a:bodyPr>
          <a:lstStyle/>
          <a:p>
            <a:pPr marL="0" indent="0">
              <a:lnSpc>
                <a:spcPct val="100000"/>
              </a:lnSpc>
              <a:buNone/>
            </a:pPr>
            <a:endParaRPr lang="en-US" dirty="0"/>
          </a:p>
          <a:p>
            <a:pPr marL="0" indent="0" algn="ctr">
              <a:lnSpc>
                <a:spcPct val="100000"/>
              </a:lnSpc>
              <a:buNone/>
            </a:pPr>
            <a:r>
              <a:rPr lang="en-US" sz="2800" b="1" dirty="0"/>
              <a:t>DOCKER</a:t>
            </a:r>
          </a:p>
          <a:p>
            <a:pPr marL="0" indent="0">
              <a:lnSpc>
                <a:spcPct val="100000"/>
              </a:lnSpc>
              <a:buNone/>
            </a:pPr>
            <a:r>
              <a:rPr lang="en-US" dirty="0"/>
              <a:t>Containerization is increasingly popular because containers are:</a:t>
            </a:r>
          </a:p>
          <a:p>
            <a:pPr>
              <a:lnSpc>
                <a:spcPct val="100000"/>
              </a:lnSpc>
              <a:buFont typeface="Wingdings" panose="05000000000000000000" pitchFamily="2" charset="2"/>
              <a:buChar char="q"/>
            </a:pPr>
            <a:r>
              <a:rPr lang="en-US" dirty="0"/>
              <a:t>Flexible: Even the most complex applications can be containerized.</a:t>
            </a:r>
          </a:p>
          <a:p>
            <a:pPr>
              <a:lnSpc>
                <a:spcPct val="100000"/>
              </a:lnSpc>
              <a:buFont typeface="Wingdings" panose="05000000000000000000" pitchFamily="2" charset="2"/>
              <a:buChar char="q"/>
            </a:pPr>
            <a:r>
              <a:rPr lang="en-US" dirty="0"/>
              <a:t>Lightweight: Containers leverage and share the host kernel.</a:t>
            </a:r>
          </a:p>
          <a:p>
            <a:pPr>
              <a:lnSpc>
                <a:spcPct val="100000"/>
              </a:lnSpc>
              <a:buFont typeface="Wingdings" panose="05000000000000000000" pitchFamily="2" charset="2"/>
              <a:buChar char="q"/>
            </a:pPr>
            <a:r>
              <a:rPr lang="en-US" dirty="0"/>
              <a:t>Interchangeable: You can deploy updates and upgrades on-the-fly.</a:t>
            </a:r>
          </a:p>
          <a:p>
            <a:pPr>
              <a:lnSpc>
                <a:spcPct val="100000"/>
              </a:lnSpc>
              <a:buFont typeface="Wingdings" panose="05000000000000000000" pitchFamily="2" charset="2"/>
              <a:buChar char="q"/>
            </a:pPr>
            <a:r>
              <a:rPr lang="en-US" dirty="0"/>
              <a:t>Portable: You can build locally, deploy to the cloud, and run anywhere.</a:t>
            </a:r>
          </a:p>
          <a:p>
            <a:pPr>
              <a:lnSpc>
                <a:spcPct val="100000"/>
              </a:lnSpc>
              <a:buFont typeface="Wingdings" panose="05000000000000000000" pitchFamily="2" charset="2"/>
              <a:buChar char="q"/>
            </a:pPr>
            <a:r>
              <a:rPr lang="en-US" dirty="0"/>
              <a:t>Scalable: You can increase and automatically distribute container replicas.</a:t>
            </a:r>
          </a:p>
          <a:p>
            <a:pPr>
              <a:lnSpc>
                <a:spcPct val="100000"/>
              </a:lnSpc>
              <a:buFont typeface="Wingdings" panose="05000000000000000000" pitchFamily="2" charset="2"/>
              <a:buChar char="q"/>
            </a:pPr>
            <a:r>
              <a:rPr lang="en-US" dirty="0"/>
              <a:t>Stackable: You can stack services vertically and on-the-fly.</a:t>
            </a:r>
          </a:p>
          <a:p>
            <a:pPr marL="0" indent="0">
              <a:buNone/>
            </a:pPr>
            <a:endParaRPr lang="en-US" sz="2400" dirty="0"/>
          </a:p>
        </p:txBody>
      </p:sp>
    </p:spTree>
    <p:extLst>
      <p:ext uri="{BB962C8B-B14F-4D97-AF65-F5344CB8AC3E}">
        <p14:creationId xmlns:p14="http://schemas.microsoft.com/office/powerpoint/2010/main" val="25702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2"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53"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54"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E0D539-6CBC-45A9-8DA5-22A05557920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Docker Hub</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9EFC7777-868A-4CFE-B266-CEA2639DF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82335" y="722618"/>
            <a:ext cx="6275667" cy="54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29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939A311-7344-4514-A168-46B78A70671D}"/>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Orchestration</a:t>
            </a:r>
          </a:p>
        </p:txBody>
      </p:sp>
      <p:sp>
        <p:nvSpPr>
          <p:cNvPr id="3" name="Content Placeholder 2">
            <a:extLst>
              <a:ext uri="{FF2B5EF4-FFF2-40B4-BE49-F238E27FC236}">
                <a16:creationId xmlns:a16="http://schemas.microsoft.com/office/drawing/2014/main" id="{A253F113-56AC-40C8-B76D-4FF28368B22F}"/>
              </a:ext>
            </a:extLst>
          </p:cNvPr>
          <p:cNvSpPr>
            <a:spLocks noGrp="1"/>
          </p:cNvSpPr>
          <p:nvPr>
            <p:ph idx="1"/>
          </p:nvPr>
        </p:nvSpPr>
        <p:spPr>
          <a:xfrm>
            <a:off x="5231958" y="605896"/>
            <a:ext cx="5923721" cy="5646208"/>
          </a:xfrm>
        </p:spPr>
        <p:txBody>
          <a:bodyPr anchor="ctr">
            <a:normAutofit/>
          </a:bodyPr>
          <a:lstStyle/>
          <a:p>
            <a:pPr marL="0" indent="0" algn="ctr">
              <a:buNone/>
            </a:pPr>
            <a:r>
              <a:rPr lang="en-US" sz="2800" b="1" dirty="0"/>
              <a:t>KUBERNETES</a:t>
            </a:r>
          </a:p>
          <a:p>
            <a:pPr>
              <a:buFont typeface="Wingdings" panose="05000000000000000000" pitchFamily="2" charset="2"/>
              <a:buChar char="q"/>
            </a:pPr>
            <a:r>
              <a:rPr lang="en-US" dirty="0"/>
              <a:t>Container orchestration is the automatic process of managing or scheduling the work of individual containers for applications based on microservices within multiple clusters.</a:t>
            </a:r>
          </a:p>
          <a:p>
            <a:pPr>
              <a:buFont typeface="Wingdings" panose="05000000000000000000" pitchFamily="2" charset="2"/>
              <a:buChar char="q"/>
            </a:pPr>
            <a:r>
              <a:rPr lang="en-US" dirty="0"/>
              <a:t>Container orchestration is focused on managing the life cycle of containers and their dynamic environments.</a:t>
            </a:r>
          </a:p>
          <a:p>
            <a:pPr>
              <a:buFont typeface="Wingdings" panose="05000000000000000000" pitchFamily="2" charset="2"/>
              <a:buChar char="q"/>
            </a:pPr>
            <a:r>
              <a:rPr lang="en-US" dirty="0"/>
              <a:t>Kubernetes orchestration allows you to build application services that span multiple containers, schedule containers across a cluster, scale those containers, and manage their health over time.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3095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3EAD05-5957-4112-BAE9-F470CA876E8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DEMO</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Monitor">
            <a:extLst>
              <a:ext uri="{FF2B5EF4-FFF2-40B4-BE49-F238E27FC236}">
                <a16:creationId xmlns:a16="http://schemas.microsoft.com/office/drawing/2014/main" id="{1D4FAE1D-5A21-4E32-84A9-6E0FBF361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24243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547961-499D-4B05-86A3-D3990BE49F5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Future Scope</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Financial">
            <a:extLst>
              <a:ext uri="{FF2B5EF4-FFF2-40B4-BE49-F238E27FC236}">
                <a16:creationId xmlns:a16="http://schemas.microsoft.com/office/drawing/2014/main" id="{232C0333-5AE0-41FC-A432-93B1149AA4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331221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5632-91BB-4C40-918B-284855D6A4CB}"/>
              </a:ext>
            </a:extLst>
          </p:cNvPr>
          <p:cNvSpPr>
            <a:spLocks noGrp="1"/>
          </p:cNvSpPr>
          <p:nvPr>
            <p:ph type="title"/>
          </p:nvPr>
        </p:nvSpPr>
        <p:spPr/>
        <p:txBody>
          <a:bodyPr/>
          <a:lstStyle/>
          <a:p>
            <a:r>
              <a:rPr lang="en-US" dirty="0"/>
              <a:t>Future Scope (Contd..)</a:t>
            </a:r>
          </a:p>
        </p:txBody>
      </p:sp>
      <p:sp>
        <p:nvSpPr>
          <p:cNvPr id="3" name="Content Placeholder 2">
            <a:extLst>
              <a:ext uri="{FF2B5EF4-FFF2-40B4-BE49-F238E27FC236}">
                <a16:creationId xmlns:a16="http://schemas.microsoft.com/office/drawing/2014/main" id="{508826A1-ACD5-4E55-8061-5DAE1C676072}"/>
              </a:ext>
            </a:extLst>
          </p:cNvPr>
          <p:cNvSpPr>
            <a:spLocks noGrp="1"/>
          </p:cNvSpPr>
          <p:nvPr>
            <p:ph idx="1"/>
          </p:nvPr>
        </p:nvSpPr>
        <p:spPr/>
        <p:txBody>
          <a:bodyPr/>
          <a:lstStyle/>
          <a:p>
            <a:pPr>
              <a:lnSpc>
                <a:spcPct val="100000"/>
              </a:lnSpc>
              <a:buFont typeface="Wingdings" panose="05000000000000000000" pitchFamily="2" charset="2"/>
              <a:buChar char="q"/>
            </a:pPr>
            <a:r>
              <a:rPr lang="en-US" dirty="0"/>
              <a:t>DevOps is becoming an industry standard for many businesses. </a:t>
            </a:r>
          </a:p>
          <a:p>
            <a:pPr>
              <a:lnSpc>
                <a:spcPct val="100000"/>
              </a:lnSpc>
              <a:buFont typeface="Wingdings" panose="05000000000000000000" pitchFamily="2" charset="2"/>
              <a:buChar char="q"/>
            </a:pPr>
            <a:r>
              <a:rPr lang="en-US" dirty="0"/>
              <a:t>According to a report issued by </a:t>
            </a:r>
            <a:r>
              <a:rPr lang="en-US" b="1" dirty="0">
                <a:hlinkClick r:id="rId2">
                  <a:extLst>
                    <a:ext uri="{A12FA001-AC4F-418D-AE19-62706E023703}">
                      <ahyp:hlinkClr xmlns:ahyp="http://schemas.microsoft.com/office/drawing/2018/hyperlinkcolor" val="tx"/>
                    </a:ext>
                  </a:extLst>
                </a:hlinkClick>
              </a:rPr>
              <a:t>Capgemini</a:t>
            </a:r>
            <a:r>
              <a:rPr lang="en-US" dirty="0"/>
              <a:t>, 60% of businesses either adopted DevOps or planned to do so during 2018.</a:t>
            </a:r>
          </a:p>
          <a:p>
            <a:pPr>
              <a:lnSpc>
                <a:spcPct val="100000"/>
              </a:lnSpc>
              <a:buFont typeface="Wingdings" panose="05000000000000000000" pitchFamily="2" charset="2"/>
              <a:buChar char="q"/>
            </a:pPr>
            <a:r>
              <a:rPr lang="en-US" dirty="0"/>
              <a:t>Lately, microservices and DevOps are synonymous with each other. When you need an architectural approach to building applications, microservices provide this solution. Because microservices provide an architectural framework that is loosely coupled and distributed, the entire app won’t break when one team makes changes.</a:t>
            </a:r>
          </a:p>
        </p:txBody>
      </p:sp>
    </p:spTree>
    <p:extLst>
      <p:ext uri="{BB962C8B-B14F-4D97-AF65-F5344CB8AC3E}">
        <p14:creationId xmlns:p14="http://schemas.microsoft.com/office/powerpoint/2010/main" val="3322092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69E5-4A71-4B63-9E47-004196F01C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14A00F3-6925-4FE3-B86A-08258551A825}"/>
              </a:ext>
            </a:extLst>
          </p:cNvPr>
          <p:cNvSpPr>
            <a:spLocks noGrp="1"/>
          </p:cNvSpPr>
          <p:nvPr>
            <p:ph idx="1"/>
          </p:nvPr>
        </p:nvSpPr>
        <p:spPr/>
        <p:txBody>
          <a:bodyPr/>
          <a:lstStyle/>
          <a:p>
            <a:pPr lvl="1"/>
            <a:r>
              <a:rPr lang="en-US" dirty="0">
                <a:hlinkClick r:id="rId2"/>
              </a:rPr>
              <a:t>https://analyticsindiamag.com/5-reasons-why-jenkins-is-the-most-used-open-source-tool-by-developers/</a:t>
            </a:r>
            <a:endParaRPr lang="en-US" dirty="0"/>
          </a:p>
          <a:p>
            <a:pPr lvl="1"/>
            <a:r>
              <a:rPr lang="en-US" dirty="0"/>
              <a:t>https://blog.iron.io/what_is_the_future_of_devops/</a:t>
            </a:r>
          </a:p>
          <a:p>
            <a:pPr lvl="1"/>
            <a:endParaRPr lang="en-US" dirty="0"/>
          </a:p>
        </p:txBody>
      </p:sp>
    </p:spTree>
    <p:extLst>
      <p:ext uri="{BB962C8B-B14F-4D97-AF65-F5344CB8AC3E}">
        <p14:creationId xmlns:p14="http://schemas.microsoft.com/office/powerpoint/2010/main" val="17178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F74F9B-AB10-4947-BEDB-BA6C78357B9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Questions?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Questions">
            <a:extLst>
              <a:ext uri="{FF2B5EF4-FFF2-40B4-BE49-F238E27FC236}">
                <a16:creationId xmlns:a16="http://schemas.microsoft.com/office/drawing/2014/main" id="{08005AA0-0219-4657-9B54-B728B18885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398781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5936B8-7D99-4C63-BCE1-2628E648E14B}"/>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Team </a:t>
            </a:r>
          </a:p>
        </p:txBody>
      </p:sp>
      <p:sp>
        <p:nvSpPr>
          <p:cNvPr id="24" name="Content Placeholder 2">
            <a:extLst>
              <a:ext uri="{FF2B5EF4-FFF2-40B4-BE49-F238E27FC236}">
                <a16:creationId xmlns:a16="http://schemas.microsoft.com/office/drawing/2014/main" id="{7EBE2A6F-CC97-4DAA-85CA-1082B6D1878C}"/>
              </a:ext>
            </a:extLst>
          </p:cNvPr>
          <p:cNvSpPr>
            <a:spLocks noGrp="1"/>
          </p:cNvSpPr>
          <p:nvPr>
            <p:ph idx="1"/>
          </p:nvPr>
        </p:nvSpPr>
        <p:spPr>
          <a:xfrm>
            <a:off x="5231958" y="605896"/>
            <a:ext cx="5923721" cy="5646208"/>
          </a:xfrm>
        </p:spPr>
        <p:txBody>
          <a:bodyPr anchor="ctr">
            <a:normAutofit/>
          </a:bodyPr>
          <a:lstStyle/>
          <a:p>
            <a:r>
              <a:rPr lang="en-US" sz="2400" dirty="0">
                <a:latin typeface="+mj-lt"/>
              </a:rPr>
              <a:t>PRASHANT PRABHU KARIYANNAVAR</a:t>
            </a:r>
          </a:p>
          <a:p>
            <a:r>
              <a:rPr lang="en-US" sz="2400" dirty="0">
                <a:latin typeface="+mj-lt"/>
              </a:rPr>
              <a:t>ADITYA R GAWALI</a:t>
            </a:r>
          </a:p>
          <a:p>
            <a:r>
              <a:rPr lang="en-US" sz="2400" dirty="0">
                <a:latin typeface="+mj-lt"/>
              </a:rPr>
              <a:t>JUHI R PATIL</a:t>
            </a:r>
          </a:p>
        </p:txBody>
      </p:sp>
    </p:spTree>
    <p:extLst>
      <p:ext uri="{BB962C8B-B14F-4D97-AF65-F5344CB8AC3E}">
        <p14:creationId xmlns:p14="http://schemas.microsoft.com/office/powerpoint/2010/main" val="396678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85D840-91CC-43BE-8FC3-D2BC8B25D957}"/>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Thank You</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D1AB1079-89DA-4D21-99CC-E3869996B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43110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6" name="Graphic 15" descr="Syncing Cloud">
            <a:extLst>
              <a:ext uri="{FF2B5EF4-FFF2-40B4-BE49-F238E27FC236}">
                <a16:creationId xmlns:a16="http://schemas.microsoft.com/office/drawing/2014/main" id="{32DCD43A-493A-44C6-97F7-837C5B0E5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1" name="Rectangle 20">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811C41-E2DE-4131-A504-F17FA340009F}"/>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What is DevOps?</a:t>
            </a:r>
          </a:p>
        </p:txBody>
      </p:sp>
      <p:cxnSp>
        <p:nvCxnSpPr>
          <p:cNvPr id="23" name="Straight Connector 2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59BEDD-FCD9-406D-90F4-B6937B6ED46F}"/>
              </a:ext>
            </a:extLst>
          </p:cNvPr>
          <p:cNvSpPr>
            <a:spLocks noGrp="1"/>
          </p:cNvSpPr>
          <p:nvPr>
            <p:ph idx="1"/>
          </p:nvPr>
        </p:nvSpPr>
        <p:spPr>
          <a:xfrm>
            <a:off x="5315802" y="2505069"/>
            <a:ext cx="5778919" cy="3383902"/>
          </a:xfrm>
        </p:spPr>
        <p:txBody>
          <a:bodyPr>
            <a:normAutofit/>
          </a:bodyPr>
          <a:lstStyle/>
          <a:p>
            <a:pPr>
              <a:lnSpc>
                <a:spcPct val="100000"/>
              </a:lnSpc>
              <a:buFont typeface="Wingdings" panose="05000000000000000000" pitchFamily="2" charset="2"/>
              <a:buChar char="q"/>
            </a:pPr>
            <a:r>
              <a:rPr lang="en-US" sz="1700" dirty="0">
                <a:solidFill>
                  <a:srgbClr val="FFFFFF"/>
                </a:solidFill>
              </a:rPr>
              <a:t> Official definition by AWS : 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a:t>
            </a:r>
          </a:p>
          <a:p>
            <a:pPr>
              <a:lnSpc>
                <a:spcPct val="100000"/>
              </a:lnSpc>
              <a:buFont typeface="Wingdings" panose="05000000000000000000" pitchFamily="2" charset="2"/>
              <a:buChar char="q"/>
            </a:pPr>
            <a:r>
              <a:rPr lang="en-US" sz="1700" dirty="0">
                <a:solidFill>
                  <a:srgbClr val="FFFFFF"/>
                </a:solidFill>
              </a:rPr>
              <a:t> Aims is to makes easy and shorten the systems development life cycle.</a:t>
            </a:r>
          </a:p>
          <a:p>
            <a:pPr>
              <a:lnSpc>
                <a:spcPct val="100000"/>
              </a:lnSpc>
              <a:buFont typeface="Wingdings" panose="05000000000000000000" pitchFamily="2" charset="2"/>
              <a:buChar char="q"/>
            </a:pPr>
            <a:r>
              <a:rPr lang="en-US" sz="1700" dirty="0">
                <a:solidFill>
                  <a:srgbClr val="FFFFFF"/>
                </a:solidFill>
              </a:rPr>
              <a:t> Combine Software Development and IT Operations.</a:t>
            </a:r>
          </a:p>
          <a:p>
            <a:pPr>
              <a:lnSpc>
                <a:spcPct val="100000"/>
              </a:lnSpc>
              <a:buFont typeface="Wingdings" panose="05000000000000000000" pitchFamily="2" charset="2"/>
              <a:buChar char="q"/>
            </a:pPr>
            <a:r>
              <a:rPr lang="en-US" sz="1700" dirty="0">
                <a:solidFill>
                  <a:srgbClr val="FFFFFF"/>
                </a:solidFill>
              </a:rPr>
              <a:t> Agile Methodology Aspects</a:t>
            </a:r>
          </a:p>
          <a:p>
            <a:pPr marL="0" indent="0">
              <a:lnSpc>
                <a:spcPct val="100000"/>
              </a:lnSpc>
              <a:buNone/>
            </a:pPr>
            <a:endParaRPr lang="en-US" sz="1700" dirty="0">
              <a:solidFill>
                <a:srgbClr val="FFFFFF"/>
              </a:solidFill>
            </a:endParaRPr>
          </a:p>
          <a:p>
            <a:pPr>
              <a:lnSpc>
                <a:spcPct val="100000"/>
              </a:lnSpc>
              <a:buFont typeface="Wingdings" panose="05000000000000000000" pitchFamily="2" charset="2"/>
              <a:buChar char="q"/>
            </a:pPr>
            <a:endParaRPr lang="en-US" sz="1700" dirty="0">
              <a:solidFill>
                <a:srgbClr val="FFFFFF"/>
              </a:solidFill>
            </a:endParaRPr>
          </a:p>
          <a:p>
            <a:pPr marL="0" indent="0">
              <a:lnSpc>
                <a:spcPct val="100000"/>
              </a:lnSpc>
              <a:buNone/>
            </a:pPr>
            <a:endParaRPr lang="en-US" sz="1700" dirty="0">
              <a:solidFill>
                <a:srgbClr val="FFFFFF"/>
              </a:solidFill>
            </a:endParaRPr>
          </a:p>
        </p:txBody>
      </p:sp>
    </p:spTree>
    <p:extLst>
      <p:ext uri="{BB962C8B-B14F-4D97-AF65-F5344CB8AC3E}">
        <p14:creationId xmlns:p14="http://schemas.microsoft.com/office/powerpoint/2010/main" val="291039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45BD11-781F-443F-BB11-BB770C16D5D2}"/>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What is CI/CD?</a:t>
            </a:r>
          </a:p>
        </p:txBody>
      </p:sp>
      <p:sp>
        <p:nvSpPr>
          <p:cNvPr id="3" name="Content Placeholder 2">
            <a:extLst>
              <a:ext uri="{FF2B5EF4-FFF2-40B4-BE49-F238E27FC236}">
                <a16:creationId xmlns:a16="http://schemas.microsoft.com/office/drawing/2014/main" id="{BC7FD3B7-58E3-4BF9-A356-1881FC82B953}"/>
              </a:ext>
            </a:extLst>
          </p:cNvPr>
          <p:cNvSpPr>
            <a:spLocks noGrp="1"/>
          </p:cNvSpPr>
          <p:nvPr>
            <p:ph idx="1"/>
          </p:nvPr>
        </p:nvSpPr>
        <p:spPr>
          <a:xfrm>
            <a:off x="1096963" y="2675694"/>
            <a:ext cx="10058400" cy="3193294"/>
          </a:xfrm>
        </p:spPr>
        <p:txBody>
          <a:bodyPr>
            <a:normAutofit/>
          </a:bodyPr>
          <a:lstStyle/>
          <a:p>
            <a:pPr>
              <a:buFont typeface="Wingdings" panose="05000000000000000000" pitchFamily="2" charset="2"/>
              <a:buChar char="q"/>
            </a:pPr>
            <a:r>
              <a:rPr lang="en-US" dirty="0"/>
              <a:t> Combine Practices of Continuous Integration(CI) and Continuous Delivery or Deployment.</a:t>
            </a:r>
          </a:p>
          <a:p>
            <a:pPr>
              <a:buFont typeface="Wingdings" panose="05000000000000000000" pitchFamily="2" charset="2"/>
              <a:buChar char="q"/>
            </a:pPr>
            <a:r>
              <a:rPr lang="en-US" dirty="0"/>
              <a:t> Bridges the gaps between development and operation activities.</a:t>
            </a:r>
          </a:p>
          <a:p>
            <a:pPr>
              <a:buFont typeface="Wingdings" panose="05000000000000000000" pitchFamily="2" charset="2"/>
              <a:buChar char="q"/>
            </a:pPr>
            <a:r>
              <a:rPr lang="en-US" dirty="0"/>
              <a:t> Official Definition of Continuous Integration – Continuous Integration (CI) is a development practice that requires developers to integrate code into a shared repository several times a day. Each check-in is then verified by an automated build, allowing teams to detect problems early..</a:t>
            </a:r>
          </a:p>
          <a:p>
            <a:pPr>
              <a:buFont typeface="Wingdings" panose="05000000000000000000" pitchFamily="2" charset="2"/>
              <a:buChar char="q"/>
            </a:pPr>
            <a:r>
              <a:rPr lang="en-US" dirty="0"/>
              <a:t> Continuous Delivery – is the practice of keeping your software releasable at all times through automation of quality, security and deployment processes across the software delivery lifecycle.</a:t>
            </a:r>
          </a:p>
          <a:p>
            <a:pPr>
              <a:buFont typeface="Wingdings" panose="05000000000000000000" pitchFamily="2" charset="2"/>
              <a:buChar char="q"/>
            </a:pPr>
            <a:endParaRPr lang="en-US" dirty="0"/>
          </a:p>
          <a:p>
            <a:pPr marL="0" indent="0">
              <a:buNone/>
            </a:pPr>
            <a:endParaRPr lang="en-US" dirty="0"/>
          </a:p>
        </p:txBody>
      </p:sp>
      <p:sp>
        <p:nvSpPr>
          <p:cNvPr id="29" name="Rectangle 2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497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2B30C-7F1C-4540-966C-346F243A7EF4}"/>
              </a:ext>
            </a:extLst>
          </p:cNvPr>
          <p:cNvSpPr>
            <a:spLocks noGrp="1"/>
          </p:cNvSpPr>
          <p:nvPr>
            <p:ph type="title"/>
          </p:nvPr>
        </p:nvSpPr>
        <p:spPr>
          <a:xfrm>
            <a:off x="1097280" y="286603"/>
            <a:ext cx="10058400" cy="1450757"/>
          </a:xfrm>
        </p:spPr>
        <p:txBody>
          <a:bodyPr>
            <a:normAutofit/>
          </a:bodyPr>
          <a:lstStyle/>
          <a:p>
            <a:r>
              <a:rPr lang="en-US"/>
              <a:t>Why CI/CD?</a:t>
            </a:r>
          </a:p>
        </p:txBody>
      </p:sp>
      <p:cxnSp>
        <p:nvCxnSpPr>
          <p:cNvPr id="33" name="Straight Connector 28">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2" name="Content Placeholder 2">
            <a:extLst>
              <a:ext uri="{FF2B5EF4-FFF2-40B4-BE49-F238E27FC236}">
                <a16:creationId xmlns:a16="http://schemas.microsoft.com/office/drawing/2014/main" id="{A729C321-003B-4600-B328-0926D475EC5E}"/>
              </a:ext>
            </a:extLst>
          </p:cNvPr>
          <p:cNvGraphicFramePr>
            <a:graphicFrameLocks noGrp="1"/>
          </p:cNvGraphicFramePr>
          <p:nvPr>
            <p:ph idx="1"/>
            <p:extLst>
              <p:ext uri="{D42A27DB-BD31-4B8C-83A1-F6EECF244321}">
                <p14:modId xmlns:p14="http://schemas.microsoft.com/office/powerpoint/2010/main" val="193031213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51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3E5E-6F91-433B-92B4-4208FC1BFB0F}"/>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CI/CD Architectural Flow</a:t>
            </a:r>
            <a:br>
              <a:rPr lang="en-US" dirty="0"/>
            </a:br>
            <a:endParaRPr lang="en-US" dirty="0"/>
          </a:p>
        </p:txBody>
      </p:sp>
      <p:graphicFrame>
        <p:nvGraphicFramePr>
          <p:cNvPr id="4" name="Content Placeholder 3">
            <a:extLst>
              <a:ext uri="{FF2B5EF4-FFF2-40B4-BE49-F238E27FC236}">
                <a16:creationId xmlns:a16="http://schemas.microsoft.com/office/drawing/2014/main" id="{7CFA8AD5-8372-4755-ACBA-14890D74CABE}"/>
              </a:ext>
            </a:extLst>
          </p:cNvPr>
          <p:cNvGraphicFramePr>
            <a:graphicFrameLocks noGrp="1"/>
          </p:cNvGraphicFramePr>
          <p:nvPr>
            <p:ph idx="1"/>
            <p:extLst>
              <p:ext uri="{D42A27DB-BD31-4B8C-83A1-F6EECF244321}">
                <p14:modId xmlns:p14="http://schemas.microsoft.com/office/powerpoint/2010/main" val="291870609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63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for post">
            <a:extLst>
              <a:ext uri="{FF2B5EF4-FFF2-40B4-BE49-F238E27FC236}">
                <a16:creationId xmlns:a16="http://schemas.microsoft.com/office/drawing/2014/main" id="{9C40A2B5-5282-47CD-ABF7-5FD5CEBC3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3356" y="1216201"/>
            <a:ext cx="10337292" cy="441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8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9FEC04-69CC-40BD-967B-A57537666962}"/>
              </a:ext>
            </a:extLst>
          </p:cNvPr>
          <p:cNvSpPr>
            <a:spLocks noGrp="1"/>
          </p:cNvSpPr>
          <p:nvPr>
            <p:ph type="title"/>
          </p:nvPr>
        </p:nvSpPr>
        <p:spPr>
          <a:xfrm>
            <a:off x="109056" y="605896"/>
            <a:ext cx="4479721" cy="5646208"/>
          </a:xfrm>
        </p:spPr>
        <p:txBody>
          <a:bodyPr anchor="ctr">
            <a:normAutofit/>
          </a:bodyPr>
          <a:lstStyle/>
          <a:p>
            <a:r>
              <a:rPr lang="en-US" sz="4400" dirty="0">
                <a:solidFill>
                  <a:srgbClr val="FFFFFF"/>
                </a:solidFill>
              </a:rPr>
              <a:t>Technologies/Tools</a:t>
            </a:r>
          </a:p>
        </p:txBody>
      </p:sp>
      <p:sp>
        <p:nvSpPr>
          <p:cNvPr id="3" name="Content Placeholder 2">
            <a:extLst>
              <a:ext uri="{FF2B5EF4-FFF2-40B4-BE49-F238E27FC236}">
                <a16:creationId xmlns:a16="http://schemas.microsoft.com/office/drawing/2014/main" id="{5A8CF735-6AD0-4E19-970F-86DD559E3D58}"/>
              </a:ext>
            </a:extLst>
          </p:cNvPr>
          <p:cNvSpPr>
            <a:spLocks noGrp="1"/>
          </p:cNvSpPr>
          <p:nvPr>
            <p:ph idx="1"/>
          </p:nvPr>
        </p:nvSpPr>
        <p:spPr>
          <a:xfrm>
            <a:off x="5231958" y="605896"/>
            <a:ext cx="5923721" cy="5646208"/>
          </a:xfrm>
        </p:spPr>
        <p:txBody>
          <a:bodyPr anchor="ctr">
            <a:normAutofit/>
          </a:bodyPr>
          <a:lstStyle/>
          <a:p>
            <a:pPr>
              <a:buFont typeface="Wingdings" panose="05000000000000000000" pitchFamily="2" charset="2"/>
              <a:buChar char="q"/>
            </a:pPr>
            <a:r>
              <a:rPr lang="en-US" sz="2400" dirty="0"/>
              <a:t>Git – Version Control</a:t>
            </a:r>
          </a:p>
          <a:p>
            <a:pPr>
              <a:buFont typeface="Wingdings" panose="05000000000000000000" pitchFamily="2" charset="2"/>
              <a:buChar char="q"/>
            </a:pPr>
            <a:r>
              <a:rPr lang="en-US" sz="2400" dirty="0"/>
              <a:t>Spring Boot – Microservice</a:t>
            </a:r>
          </a:p>
          <a:p>
            <a:pPr>
              <a:buFont typeface="Wingdings" panose="05000000000000000000" pitchFamily="2" charset="2"/>
              <a:buChar char="q"/>
            </a:pPr>
            <a:r>
              <a:rPr lang="en-US" sz="2400" dirty="0"/>
              <a:t>Jenkins – CI/CD </a:t>
            </a:r>
          </a:p>
          <a:p>
            <a:pPr>
              <a:buFont typeface="Wingdings" panose="05000000000000000000" pitchFamily="2" charset="2"/>
              <a:buChar char="q"/>
            </a:pPr>
            <a:r>
              <a:rPr lang="en-US" sz="2400" dirty="0"/>
              <a:t>Docker – Containerization</a:t>
            </a:r>
          </a:p>
          <a:p>
            <a:pPr>
              <a:buFont typeface="Wingdings" panose="05000000000000000000" pitchFamily="2" charset="2"/>
              <a:buChar char="q"/>
            </a:pPr>
            <a:r>
              <a:rPr lang="en-US" sz="2400" dirty="0"/>
              <a:t>Docker Hub – Docker image Repository</a:t>
            </a:r>
          </a:p>
          <a:p>
            <a:pPr>
              <a:buFont typeface="Wingdings" panose="05000000000000000000" pitchFamily="2" charset="2"/>
              <a:buChar char="q"/>
            </a:pPr>
            <a:r>
              <a:rPr lang="en-US" sz="2400" dirty="0"/>
              <a:t>Kubernetes - Orchestration</a:t>
            </a:r>
          </a:p>
        </p:txBody>
      </p:sp>
    </p:spTree>
    <p:extLst>
      <p:ext uri="{BB962C8B-B14F-4D97-AF65-F5344CB8AC3E}">
        <p14:creationId xmlns:p14="http://schemas.microsoft.com/office/powerpoint/2010/main" val="400443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9FEC04-69CC-40BD-967B-A5753766696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Version Control</a:t>
            </a:r>
          </a:p>
        </p:txBody>
      </p:sp>
      <p:sp>
        <p:nvSpPr>
          <p:cNvPr id="3" name="Content Placeholder 2">
            <a:extLst>
              <a:ext uri="{FF2B5EF4-FFF2-40B4-BE49-F238E27FC236}">
                <a16:creationId xmlns:a16="http://schemas.microsoft.com/office/drawing/2014/main" id="{5A8CF735-6AD0-4E19-970F-86DD559E3D58}"/>
              </a:ext>
            </a:extLst>
          </p:cNvPr>
          <p:cNvSpPr>
            <a:spLocks noGrp="1"/>
          </p:cNvSpPr>
          <p:nvPr>
            <p:ph idx="1"/>
          </p:nvPr>
        </p:nvSpPr>
        <p:spPr>
          <a:xfrm>
            <a:off x="5231958" y="605896"/>
            <a:ext cx="6764299" cy="5646208"/>
          </a:xfrm>
        </p:spPr>
        <p:txBody>
          <a:bodyPr anchor="ctr">
            <a:normAutofit fontScale="92500"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r>
              <a:rPr lang="en-US" sz="3000" b="1" dirty="0"/>
              <a:t>GIT</a:t>
            </a:r>
          </a:p>
          <a:p>
            <a:pPr>
              <a:buFont typeface="Wingdings" panose="05000000000000000000" pitchFamily="2" charset="2"/>
              <a:buChar char="q"/>
            </a:pPr>
            <a:r>
              <a:rPr lang="en-US" sz="2400" dirty="0"/>
              <a:t>Version control helps a software team manage changes to source code over time. Version control software keeps track of every modification to the code in a special kind of database. </a:t>
            </a:r>
          </a:p>
          <a:p>
            <a:pPr>
              <a:buFont typeface="Wingdings" panose="05000000000000000000" pitchFamily="2" charset="2"/>
              <a:buChar char="q"/>
            </a:pPr>
            <a:r>
              <a:rPr lang="en-US" sz="2400" dirty="0"/>
              <a:t>If a mistake is made, developers can turn back the clock and compare earlier versions of the code to help fix the mistake while minimizing disruption to all team members.</a:t>
            </a:r>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p:txBody>
      </p:sp>
    </p:spTree>
    <p:extLst>
      <p:ext uri="{BB962C8B-B14F-4D97-AF65-F5344CB8AC3E}">
        <p14:creationId xmlns:p14="http://schemas.microsoft.com/office/powerpoint/2010/main" val="286438288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816</TotalTime>
  <Words>792</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Georgia Pro Cond Light</vt:lpstr>
      <vt:lpstr>Speak Pro</vt:lpstr>
      <vt:lpstr>Wingdings</vt:lpstr>
      <vt:lpstr>RetrospectVTI</vt:lpstr>
      <vt:lpstr>CI/CD PIPELINE</vt:lpstr>
      <vt:lpstr>Team </vt:lpstr>
      <vt:lpstr>What is DevOps?</vt:lpstr>
      <vt:lpstr>What is CI/CD?</vt:lpstr>
      <vt:lpstr>Why CI/CD?</vt:lpstr>
      <vt:lpstr>     CI/CD Architectural Flow </vt:lpstr>
      <vt:lpstr>PowerPoint Presentation</vt:lpstr>
      <vt:lpstr>Technologies/Tools</vt:lpstr>
      <vt:lpstr>Version Control</vt:lpstr>
      <vt:lpstr>Micro-service</vt:lpstr>
      <vt:lpstr>Continuous Integration/ Continuous Deployment </vt:lpstr>
      <vt:lpstr>Containerization</vt:lpstr>
      <vt:lpstr>Docker Hub</vt:lpstr>
      <vt:lpstr>Orchestration</vt:lpstr>
      <vt:lpstr>DEMO</vt:lpstr>
      <vt:lpstr>Future Scope</vt:lpstr>
      <vt:lpstr>Future Scope (Contd..)</vt:lpstr>
      <vt:lpstr>References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PIPELINE</dc:title>
  <dc:creator>Juhi Patil</dc:creator>
  <cp:lastModifiedBy>Juhi Patil</cp:lastModifiedBy>
  <cp:revision>96</cp:revision>
  <dcterms:created xsi:type="dcterms:W3CDTF">2020-12-06T23:19:58Z</dcterms:created>
  <dcterms:modified xsi:type="dcterms:W3CDTF">2020-12-07T18:43:59Z</dcterms:modified>
</cp:coreProperties>
</file>