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cc8721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cc8721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cc87215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cc87215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cc87215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cc87215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with jenkins and docker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Aditya, Juhi, Prashant(Group 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Background/Motivation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500"/>
              <a:t>The reason for picking this project, is because we have a background in software engineering/development, we have seen first hand the issues faced during deploying projects.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-We intend to solve this complexity of deployment of projects by using </a:t>
            </a:r>
            <a:r>
              <a:rPr lang="en" sz="1500"/>
              <a:t>continuous</a:t>
            </a:r>
            <a:r>
              <a:rPr lang="en" sz="1500"/>
              <a:t> </a:t>
            </a:r>
            <a:r>
              <a:rPr lang="en" sz="1500"/>
              <a:t>integration</a:t>
            </a:r>
            <a:r>
              <a:rPr lang="en" sz="1500"/>
              <a:t> and </a:t>
            </a:r>
            <a:r>
              <a:rPr lang="en" sz="1500"/>
              <a:t>continuous</a:t>
            </a:r>
            <a:r>
              <a:rPr lang="en" sz="1500"/>
              <a:t> deployment methodology to hasten the deployment time.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-We are using Jenkins and Docker Technology to </a:t>
            </a:r>
            <a:r>
              <a:rPr lang="en" sz="1500"/>
              <a:t>achieve</a:t>
            </a:r>
            <a:r>
              <a:rPr lang="en" sz="1500"/>
              <a:t> our intended goal.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Results and Deliverables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-Implement </a:t>
            </a:r>
            <a:r>
              <a:rPr lang="en" sz="1500"/>
              <a:t>continuous integration &amp; </a:t>
            </a:r>
            <a:r>
              <a:rPr lang="en" sz="1500"/>
              <a:t> deployment methodology using Docker and Jenkins.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-Build and deploy containerized software application to the server automatically, whenever code is </a:t>
            </a:r>
            <a:r>
              <a:rPr lang="en" sz="1500"/>
              <a:t>committed</a:t>
            </a:r>
            <a:r>
              <a:rPr lang="en" sz="1500"/>
              <a:t> to Git repo, using jenkins.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-Maintain a cluster of containers for various environments, such as devlopment, testing, production etc.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-Use jenkins to establish a CI/CD pipeline.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-Use git for source control management.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-Deploy the software code using the docker containers.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-Deploy and manage docker container clusters.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