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233F9-64F3-4633-9176-B17E6C5333C3}" v="119" dt="2020-07-23T01:00:10.453"/>
    <p1510:client id="{F7E355F9-17B4-48FE-BC17-A6363E30E41C}" v="318" dt="2020-07-23T01:52:11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Gautam" userId="6b1ea2fc2e5490e6" providerId="Windows Live" clId="Web-{F7E355F9-17B4-48FE-BC17-A6363E30E41C}"/>
    <pc:docChg chg="addSld modSld">
      <pc:chgData name="Ayush Gautam" userId="6b1ea2fc2e5490e6" providerId="Windows Live" clId="Web-{F7E355F9-17B4-48FE-BC17-A6363E30E41C}" dt="2020-07-23T01:52:11.831" v="305" actId="20577"/>
      <pc:docMkLst>
        <pc:docMk/>
      </pc:docMkLst>
      <pc:sldChg chg="addSp delSp modSp">
        <pc:chgData name="Ayush Gautam" userId="6b1ea2fc2e5490e6" providerId="Windows Live" clId="Web-{F7E355F9-17B4-48FE-BC17-A6363E30E41C}" dt="2020-07-23T01:19:05.441" v="114" actId="1076"/>
        <pc:sldMkLst>
          <pc:docMk/>
          <pc:sldMk cId="109857222" sldId="256"/>
        </pc:sldMkLst>
        <pc:spChg chg="mod">
          <ac:chgData name="Ayush Gautam" userId="6b1ea2fc2e5490e6" providerId="Windows Live" clId="Web-{F7E355F9-17B4-48FE-BC17-A6363E30E41C}" dt="2020-07-23T01:19:05.441" v="114" actId="1076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Ayush Gautam" userId="6b1ea2fc2e5490e6" providerId="Windows Live" clId="Web-{F7E355F9-17B4-48FE-BC17-A6363E30E41C}" dt="2020-07-23T01:13:44.128" v="42" actId="14100"/>
          <ac:spMkLst>
            <pc:docMk/>
            <pc:sldMk cId="109857222" sldId="256"/>
            <ac:spMk id="5" creationId="{72621CE3-2632-4850-9954-6B1773796E50}"/>
          </ac:spMkLst>
        </pc:spChg>
        <pc:spChg chg="add mod ord">
          <ac:chgData name="Ayush Gautam" userId="6b1ea2fc2e5490e6" providerId="Windows Live" clId="Web-{F7E355F9-17B4-48FE-BC17-A6363E30E41C}" dt="2020-07-23T01:16:51.512" v="66" actId="1076"/>
          <ac:spMkLst>
            <pc:docMk/>
            <pc:sldMk cId="109857222" sldId="256"/>
            <ac:spMk id="9" creationId="{DF0D4682-62CA-40A0-9EA9-672B5828F4C2}"/>
          </ac:spMkLst>
        </pc:spChg>
        <pc:picChg chg="add mod">
          <ac:chgData name="Ayush Gautam" userId="6b1ea2fc2e5490e6" providerId="Windows Live" clId="Web-{F7E355F9-17B4-48FE-BC17-A6363E30E41C}" dt="2020-07-23T01:13:49.737" v="43" actId="14100"/>
          <ac:picMkLst>
            <pc:docMk/>
            <pc:sldMk cId="109857222" sldId="256"/>
            <ac:picMk id="4" creationId="{694D7FD7-12A0-4537-94A4-84A258AEC68C}"/>
          </ac:picMkLst>
        </pc:picChg>
        <pc:picChg chg="add del mod">
          <ac:chgData name="Ayush Gautam" userId="6b1ea2fc2e5490e6" providerId="Windows Live" clId="Web-{F7E355F9-17B4-48FE-BC17-A6363E30E41C}" dt="2020-07-23T01:11:23.307" v="29"/>
          <ac:picMkLst>
            <pc:docMk/>
            <pc:sldMk cId="109857222" sldId="256"/>
            <ac:picMk id="6" creationId="{65000022-EE75-485D-902B-C649D9951B30}"/>
          </ac:picMkLst>
        </pc:picChg>
        <pc:picChg chg="add del mod">
          <ac:chgData name="Ayush Gautam" userId="6b1ea2fc2e5490e6" providerId="Windows Live" clId="Web-{F7E355F9-17B4-48FE-BC17-A6363E30E41C}" dt="2020-07-23T01:15:14.101" v="47"/>
          <ac:picMkLst>
            <pc:docMk/>
            <pc:sldMk cId="109857222" sldId="256"/>
            <ac:picMk id="7" creationId="{CEEFDB6B-28F7-44DA-AD28-BBEC237769E0}"/>
          </ac:picMkLst>
        </pc:picChg>
        <pc:picChg chg="add mod">
          <ac:chgData name="Ayush Gautam" userId="6b1ea2fc2e5490e6" providerId="Windows Live" clId="Web-{F7E355F9-17B4-48FE-BC17-A6363E30E41C}" dt="2020-07-23T01:17:26.811" v="73" actId="14100"/>
          <ac:picMkLst>
            <pc:docMk/>
            <pc:sldMk cId="109857222" sldId="256"/>
            <ac:picMk id="8" creationId="{DB428064-1412-403C-B8F7-09DAD99C5830}"/>
          </ac:picMkLst>
        </pc:picChg>
      </pc:sldChg>
      <pc:sldChg chg="addSp delSp modSp new mod setBg">
        <pc:chgData name="Ayush Gautam" userId="6b1ea2fc2e5490e6" providerId="Windows Live" clId="Web-{F7E355F9-17B4-48FE-BC17-A6363E30E41C}" dt="2020-07-23T01:39:32.071" v="238" actId="14100"/>
        <pc:sldMkLst>
          <pc:docMk/>
          <pc:sldMk cId="480815027" sldId="257"/>
        </pc:sldMkLst>
        <pc:spChg chg="add mod">
          <ac:chgData name="Ayush Gautam" userId="6b1ea2fc2e5490e6" providerId="Windows Live" clId="Web-{F7E355F9-17B4-48FE-BC17-A6363E30E41C}" dt="2020-07-23T01:39:32.071" v="238" actId="14100"/>
          <ac:spMkLst>
            <pc:docMk/>
            <pc:sldMk cId="480815027" sldId="257"/>
            <ac:spMk id="7" creationId="{1A32B0A4-07CA-4DE1-BFCE-326257E86B86}"/>
          </ac:spMkLst>
        </pc:spChg>
        <pc:picChg chg="add mod">
          <ac:chgData name="Ayush Gautam" userId="6b1ea2fc2e5490e6" providerId="Windows Live" clId="Web-{F7E355F9-17B4-48FE-BC17-A6363E30E41C}" dt="2020-07-23T01:38:22.255" v="163" actId="1076"/>
          <ac:picMkLst>
            <pc:docMk/>
            <pc:sldMk cId="480815027" sldId="257"/>
            <ac:picMk id="2" creationId="{23832A8C-CB9C-409B-9DF4-614130DC17C8}"/>
          </ac:picMkLst>
        </pc:picChg>
        <pc:picChg chg="add del mod">
          <ac:chgData name="Ayush Gautam" userId="6b1ea2fc2e5490e6" providerId="Windows Live" clId="Web-{F7E355F9-17B4-48FE-BC17-A6363E30E41C}" dt="2020-07-23T01:36:34.719" v="143"/>
          <ac:picMkLst>
            <pc:docMk/>
            <pc:sldMk cId="480815027" sldId="257"/>
            <ac:picMk id="3" creationId="{518A0B3B-4621-4209-B75C-E666DB0371DB}"/>
          </ac:picMkLst>
        </pc:picChg>
        <pc:picChg chg="add del mod">
          <ac:chgData name="Ayush Gautam" userId="6b1ea2fc2e5490e6" providerId="Windows Live" clId="Web-{F7E355F9-17B4-48FE-BC17-A6363E30E41C}" dt="2020-07-23T01:36:35.811" v="144"/>
          <ac:picMkLst>
            <pc:docMk/>
            <pc:sldMk cId="480815027" sldId="257"/>
            <ac:picMk id="4" creationId="{7D70A1AC-BE19-4CE8-A160-03CC5421F9E1}"/>
          </ac:picMkLst>
        </pc:picChg>
        <pc:picChg chg="add mod">
          <ac:chgData name="Ayush Gautam" userId="6b1ea2fc2e5490e6" providerId="Windows Live" clId="Web-{F7E355F9-17B4-48FE-BC17-A6363E30E41C}" dt="2020-07-23T01:38:04.129" v="162" actId="14100"/>
          <ac:picMkLst>
            <pc:docMk/>
            <pc:sldMk cId="480815027" sldId="257"/>
            <ac:picMk id="5" creationId="{4F4EC0D6-71B3-4510-B16D-3ED269293C89}"/>
          </ac:picMkLst>
        </pc:picChg>
        <pc:picChg chg="add mod">
          <ac:chgData name="Ayush Gautam" userId="6b1ea2fc2e5490e6" providerId="Windows Live" clId="Web-{F7E355F9-17B4-48FE-BC17-A6363E30E41C}" dt="2020-07-23T01:37:59.535" v="161" actId="14100"/>
          <ac:picMkLst>
            <pc:docMk/>
            <pc:sldMk cId="480815027" sldId="257"/>
            <ac:picMk id="6" creationId="{E761558E-4357-4294-A017-078BCF844F60}"/>
          </ac:picMkLst>
        </pc:picChg>
      </pc:sldChg>
      <pc:sldChg chg="addSp modSp new">
        <pc:chgData name="Ayush Gautam" userId="6b1ea2fc2e5490e6" providerId="Windows Live" clId="Web-{F7E355F9-17B4-48FE-BC17-A6363E30E41C}" dt="2020-07-23T01:52:10.847" v="303" actId="20577"/>
        <pc:sldMkLst>
          <pc:docMk/>
          <pc:sldMk cId="733927202" sldId="258"/>
        </pc:sldMkLst>
        <pc:spChg chg="add mod">
          <ac:chgData name="Ayush Gautam" userId="6b1ea2fc2e5490e6" providerId="Windows Live" clId="Web-{F7E355F9-17B4-48FE-BC17-A6363E30E41C}" dt="2020-07-23T01:52:10.847" v="303" actId="20577"/>
          <ac:spMkLst>
            <pc:docMk/>
            <pc:sldMk cId="733927202" sldId="258"/>
            <ac:spMk id="5" creationId="{533CCFC2-6149-46AD-B327-89F742416768}"/>
          </ac:spMkLst>
        </pc:spChg>
        <pc:picChg chg="add mod">
          <ac:chgData name="Ayush Gautam" userId="6b1ea2fc2e5490e6" providerId="Windows Live" clId="Web-{F7E355F9-17B4-48FE-BC17-A6363E30E41C}" dt="2020-07-23T01:43:42.960" v="250" actId="14100"/>
          <ac:picMkLst>
            <pc:docMk/>
            <pc:sldMk cId="733927202" sldId="258"/>
            <ac:picMk id="2" creationId="{D39AC711-851E-439E-A9D6-C9B61D071308}"/>
          </ac:picMkLst>
        </pc:picChg>
        <pc:picChg chg="add mod">
          <ac:chgData name="Ayush Gautam" userId="6b1ea2fc2e5490e6" providerId="Windows Live" clId="Web-{F7E355F9-17B4-48FE-BC17-A6363E30E41C}" dt="2020-07-23T01:50:28.982" v="275"/>
          <ac:picMkLst>
            <pc:docMk/>
            <pc:sldMk cId="733927202" sldId="258"/>
            <ac:picMk id="3" creationId="{435CB7FC-0958-4A6E-91C4-42C0ED0C018E}"/>
          </ac:picMkLst>
        </pc:picChg>
        <pc:picChg chg="add mod">
          <ac:chgData name="Ayush Gautam" userId="6b1ea2fc2e5490e6" providerId="Windows Live" clId="Web-{F7E355F9-17B4-48FE-BC17-A6363E30E41C}" dt="2020-07-23T01:50:21.638" v="274"/>
          <ac:picMkLst>
            <pc:docMk/>
            <pc:sldMk cId="733927202" sldId="258"/>
            <ac:picMk id="4" creationId="{DC1DC839-4815-4874-83C4-D32C9AE8529A}"/>
          </ac:picMkLst>
        </pc:picChg>
      </pc:sldChg>
    </pc:docChg>
  </pc:docChgLst>
  <pc:docChgLst>
    <pc:chgData name="Ayush Gautam" userId="6b1ea2fc2e5490e6" providerId="Windows Live" clId="Web-{08D233F9-64F3-4633-9176-B17E6C5333C3}"/>
    <pc:docChg chg="modSld addMainMaster delMainMaster">
      <pc:chgData name="Ayush Gautam" userId="6b1ea2fc2e5490e6" providerId="Windows Live" clId="Web-{08D233F9-64F3-4633-9176-B17E6C5333C3}" dt="2020-07-23T01:00:10.453" v="119"/>
      <pc:docMkLst>
        <pc:docMk/>
      </pc:docMkLst>
      <pc:sldChg chg="addSp delSp modSp mod setBg modClrScheme setClrOvrMap chgLayout">
        <pc:chgData name="Ayush Gautam" userId="6b1ea2fc2e5490e6" providerId="Windows Live" clId="Web-{08D233F9-64F3-4633-9176-B17E6C5333C3}" dt="2020-07-23T01:00:10.453" v="119"/>
        <pc:sldMkLst>
          <pc:docMk/>
          <pc:sldMk cId="109857222" sldId="256"/>
        </pc:sldMkLst>
        <pc:spChg chg="mod">
          <ac:chgData name="Ayush Gautam" userId="6b1ea2fc2e5490e6" providerId="Windows Live" clId="Web-{08D233F9-64F3-4633-9176-B17E6C5333C3}" dt="2020-07-23T00:56:04.201" v="8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yush Gautam" userId="6b1ea2fc2e5490e6" providerId="Windows Live" clId="Web-{08D233F9-64F3-4633-9176-B17E6C5333C3}" dt="2020-07-23T00:55:14.903" v="3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yush Gautam" userId="6b1ea2fc2e5490e6" providerId="Windows Live" clId="Web-{08D233F9-64F3-4633-9176-B17E6C5333C3}" dt="2020-07-23T00:48:36.728" v="2"/>
          <ac:spMkLst>
            <pc:docMk/>
            <pc:sldMk cId="109857222" sldId="256"/>
            <ac:spMk id="9" creationId="{D4906370-1564-49FA-A802-58546B3922DC}"/>
          </ac:spMkLst>
        </pc:spChg>
        <pc:spChg chg="add del">
          <ac:chgData name="Ayush Gautam" userId="6b1ea2fc2e5490e6" providerId="Windows Live" clId="Web-{08D233F9-64F3-4633-9176-B17E6C5333C3}" dt="2020-07-23T00:48:36.728" v="2"/>
          <ac:spMkLst>
            <pc:docMk/>
            <pc:sldMk cId="109857222" sldId="256"/>
            <ac:spMk id="11" creationId="{EF640709-BDFD-453B-B75D-6212E7A870BA}"/>
          </ac:spMkLst>
        </pc:spChg>
        <pc:spChg chg="add del">
          <ac:chgData name="Ayush Gautam" userId="6b1ea2fc2e5490e6" providerId="Windows Live" clId="Web-{08D233F9-64F3-4633-9176-B17E6C5333C3}" dt="2020-07-23T00:48:36.728" v="2"/>
          <ac:spMkLst>
            <pc:docMk/>
            <pc:sldMk cId="109857222" sldId="256"/>
            <ac:spMk id="13" creationId="{B4019478-3FDC-438C-8848-1D7DA864AFC4}"/>
          </ac:spMkLst>
        </pc:spChg>
        <pc:spChg chg="add del">
          <ac:chgData name="Ayush Gautam" userId="6b1ea2fc2e5490e6" providerId="Windows Live" clId="Web-{08D233F9-64F3-4633-9176-B17E6C5333C3}" dt="2020-07-23T00:48:36.728" v="2"/>
          <ac:spMkLst>
            <pc:docMk/>
            <pc:sldMk cId="109857222" sldId="256"/>
            <ac:spMk id="15" creationId="{FE406479-1D57-4209-B128-3C81746247C6}"/>
          </ac:spMkLst>
        </pc:spChg>
        <pc:spChg chg="add del">
          <ac:chgData name="Ayush Gautam" userId="6b1ea2fc2e5490e6" providerId="Windows Live" clId="Web-{08D233F9-64F3-4633-9176-B17E6C5333C3}" dt="2020-07-23T00:55:14.903" v="35"/>
          <ac:spMkLst>
            <pc:docMk/>
            <pc:sldMk cId="109857222" sldId="256"/>
            <ac:spMk id="20" creationId="{0671A8AE-40A1-4631-A6B8-581AFF065482}"/>
          </ac:spMkLst>
        </pc:spChg>
        <pc:spChg chg="add del">
          <ac:chgData name="Ayush Gautam" userId="6b1ea2fc2e5490e6" providerId="Windows Live" clId="Web-{08D233F9-64F3-4633-9176-B17E6C5333C3}" dt="2020-07-23T00:55:14.903" v="35"/>
          <ac:spMkLst>
            <pc:docMk/>
            <pc:sldMk cId="109857222" sldId="256"/>
            <ac:spMk id="22" creationId="{A44CD100-6267-4E62-AA64-2182A3A6A1C0}"/>
          </ac:spMkLst>
        </pc:spChg>
        <pc:spChg chg="add">
          <ac:chgData name="Ayush Gautam" userId="6b1ea2fc2e5490e6" providerId="Windows Live" clId="Web-{08D233F9-64F3-4633-9176-B17E6C5333C3}" dt="2020-07-23T00:55:14.903" v="35"/>
          <ac:spMkLst>
            <pc:docMk/>
            <pc:sldMk cId="109857222" sldId="256"/>
            <ac:spMk id="26" creationId="{E2CFBC99-FB8F-41F7-A81D-A5288D688D79}"/>
          </ac:spMkLst>
        </pc:spChg>
        <pc:spChg chg="add del">
          <ac:chgData name="Ayush Gautam" userId="6b1ea2fc2e5490e6" providerId="Windows Live" clId="Web-{08D233F9-64F3-4633-9176-B17E6C5333C3}" dt="2020-07-23T00:55:14.825" v="34"/>
          <ac:spMkLst>
            <pc:docMk/>
            <pc:sldMk cId="109857222" sldId="256"/>
            <ac:spMk id="27" creationId="{526E0BFB-CDF1-4990-8C11-AC849311E0A8}"/>
          </ac:spMkLst>
        </pc:spChg>
        <pc:spChg chg="add del">
          <ac:chgData name="Ayush Gautam" userId="6b1ea2fc2e5490e6" providerId="Windows Live" clId="Web-{08D233F9-64F3-4633-9176-B17E6C5333C3}" dt="2020-07-23T00:55:14.825" v="34"/>
          <ac:spMkLst>
            <pc:docMk/>
            <pc:sldMk cId="109857222" sldId="256"/>
            <ac:spMk id="29" creationId="{6069A1F8-9BEB-4786-9694-FC48B2D75D21}"/>
          </ac:spMkLst>
        </pc:spChg>
        <pc:spChg chg="add">
          <ac:chgData name="Ayush Gautam" userId="6b1ea2fc2e5490e6" providerId="Windows Live" clId="Web-{08D233F9-64F3-4633-9176-B17E6C5333C3}" dt="2020-07-23T00:55:14.903" v="35"/>
          <ac:spMkLst>
            <pc:docMk/>
            <pc:sldMk cId="109857222" sldId="256"/>
            <ac:spMk id="30" creationId="{1EF86BFA-9133-4F6B-98BE-1CBB87EB62F5}"/>
          </ac:spMkLst>
        </pc:spChg>
        <pc:picChg chg="add del mod">
          <ac:chgData name="Ayush Gautam" userId="6b1ea2fc2e5490e6" providerId="Windows Live" clId="Web-{08D233F9-64F3-4633-9176-B17E6C5333C3}" dt="2020-07-23T00:48:53.618" v="3"/>
          <ac:picMkLst>
            <pc:docMk/>
            <pc:sldMk cId="109857222" sldId="256"/>
            <ac:picMk id="4" creationId="{C575BEAB-FCD7-40F7-B01E-68D3A9FDF4FF}"/>
          </ac:picMkLst>
        </pc:picChg>
        <pc:picChg chg="add del mod">
          <ac:chgData name="Ayush Gautam" userId="6b1ea2fc2e5490e6" providerId="Windows Live" clId="Web-{08D233F9-64F3-4633-9176-B17E6C5333C3}" dt="2020-07-23T00:58:08.889" v="95"/>
          <ac:picMkLst>
            <pc:docMk/>
            <pc:sldMk cId="109857222" sldId="256"/>
            <ac:picMk id="5" creationId="{1479AB2E-84A2-4098-B195-1AB61BF0379B}"/>
          </ac:picMkLst>
        </pc:picChg>
        <pc:picChg chg="add del mod">
          <ac:chgData name="Ayush Gautam" userId="6b1ea2fc2e5490e6" providerId="Windows Live" clId="Web-{08D233F9-64F3-4633-9176-B17E6C5333C3}" dt="2020-07-23T01:00:09.047" v="118"/>
          <ac:picMkLst>
            <pc:docMk/>
            <pc:sldMk cId="109857222" sldId="256"/>
            <ac:picMk id="6" creationId="{5ACF28BA-6C20-4E3A-A90F-5CC54E3982D6}"/>
          </ac:picMkLst>
        </pc:picChg>
        <pc:picChg chg="add del mod">
          <ac:chgData name="Ayush Gautam" userId="6b1ea2fc2e5490e6" providerId="Windows Live" clId="Web-{08D233F9-64F3-4633-9176-B17E6C5333C3}" dt="2020-07-23T01:00:07.532" v="117"/>
          <ac:picMkLst>
            <pc:docMk/>
            <pc:sldMk cId="109857222" sldId="256"/>
            <ac:picMk id="7" creationId="{E6CFEF01-AB6E-4FB6-AABF-904FAF6557DC}"/>
          </ac:picMkLst>
        </pc:picChg>
        <pc:picChg chg="add del mod">
          <ac:chgData name="Ayush Gautam" userId="6b1ea2fc2e5490e6" providerId="Windows Live" clId="Web-{08D233F9-64F3-4633-9176-B17E6C5333C3}" dt="2020-07-23T01:00:10.453" v="119"/>
          <ac:picMkLst>
            <pc:docMk/>
            <pc:sldMk cId="109857222" sldId="256"/>
            <ac:picMk id="8" creationId="{CF6E355A-69EF-468B-BBC1-3C378F6262F5}"/>
          </ac:picMkLst>
        </pc:picChg>
        <pc:picChg chg="add del mod">
          <ac:chgData name="Ayush Gautam" userId="6b1ea2fc2e5490e6" providerId="Windows Live" clId="Web-{08D233F9-64F3-4633-9176-B17E6C5333C3}" dt="2020-07-23T01:00:05.734" v="116"/>
          <ac:picMkLst>
            <pc:docMk/>
            <pc:sldMk cId="109857222" sldId="256"/>
            <ac:picMk id="10" creationId="{0A97D70F-D43A-4CB4-9CD2-F1AC565547E9}"/>
          </ac:picMkLst>
        </pc:picChg>
        <pc:picChg chg="add del">
          <ac:chgData name="Ayush Gautam" userId="6b1ea2fc2e5490e6" providerId="Windows Live" clId="Web-{08D233F9-64F3-4633-9176-B17E6C5333C3}" dt="2020-07-23T00:54:55.263" v="32"/>
          <ac:picMkLst>
            <pc:docMk/>
            <pc:sldMk cId="109857222" sldId="256"/>
            <ac:picMk id="24" creationId="{E651F213-C463-4128-A79C-E75A64FA8986}"/>
          </ac:picMkLst>
        </pc:picChg>
        <pc:picChg chg="add del">
          <ac:chgData name="Ayush Gautam" userId="6b1ea2fc2e5490e6" providerId="Windows Live" clId="Web-{08D233F9-64F3-4633-9176-B17E6C5333C3}" dt="2020-07-23T00:55:14.825" v="34"/>
          <ac:picMkLst>
            <pc:docMk/>
            <pc:sldMk cId="109857222" sldId="256"/>
            <ac:picMk id="25" creationId="{979BA210-5434-42A5-9157-8C1393C3C57F}"/>
          </ac:picMkLst>
        </pc:picChg>
        <pc:picChg chg="add">
          <ac:chgData name="Ayush Gautam" userId="6b1ea2fc2e5490e6" providerId="Windows Live" clId="Web-{08D233F9-64F3-4633-9176-B17E6C5333C3}" dt="2020-07-23T00:55:14.903" v="35"/>
          <ac:picMkLst>
            <pc:docMk/>
            <pc:sldMk cId="109857222" sldId="256"/>
            <ac:picMk id="28" creationId="{A654EA07-7921-435F-B3E3-662DDFB84EF6}"/>
          </ac:picMkLst>
        </pc:picChg>
      </pc:sldChg>
      <pc:sldMasterChg chg="del delSldLayout">
        <pc:chgData name="Ayush Gautam" userId="6b1ea2fc2e5490e6" providerId="Windows Live" clId="Web-{08D233F9-64F3-4633-9176-B17E6C5333C3}" dt="2020-07-23T00:48:09.071" v="0"/>
        <pc:sldMasterMkLst>
          <pc:docMk/>
          <pc:sldMasterMk cId="2460954070" sldId="2147483660"/>
        </pc:sldMasterMkLst>
        <pc:sldLayoutChg chg="del">
          <pc:chgData name="Ayush Gautam" userId="6b1ea2fc2e5490e6" providerId="Windows Live" clId="Web-{08D233F9-64F3-4633-9176-B17E6C5333C3}" dt="2020-07-23T00:48:09.07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yush Gautam" userId="6b1ea2fc2e5490e6" providerId="Windows Live" clId="Web-{08D233F9-64F3-4633-9176-B17E6C5333C3}" dt="2020-07-23T00:48:09.07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yush Gautam" userId="6b1ea2fc2e5490e6" providerId="Windows Live" clId="Web-{08D233F9-64F3-4633-9176-B17E6C5333C3}" dt="2020-07-23T00:48:09.07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yush Gautam" userId="6b1ea2fc2e5490e6" providerId="Windows Live" clId="Web-{08D233F9-64F3-4633-9176-B17E6C5333C3}" dt="2020-07-23T00:48:09.07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yush Gautam" userId="6b1ea2fc2e5490e6" providerId="Windows Live" clId="Web-{08D233F9-64F3-4633-9176-B17E6C5333C3}" dt="2020-07-23T00:48:09.07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yush Gautam" userId="6b1ea2fc2e5490e6" providerId="Windows Live" clId="Web-{08D233F9-64F3-4633-9176-B17E6C5333C3}" dt="2020-07-23T00:48:09.07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yush Gautam" userId="6b1ea2fc2e5490e6" providerId="Windows Live" clId="Web-{08D233F9-64F3-4633-9176-B17E6C5333C3}" dt="2020-07-23T00:48:09.07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yush Gautam" userId="6b1ea2fc2e5490e6" providerId="Windows Live" clId="Web-{08D233F9-64F3-4633-9176-B17E6C5333C3}" dt="2020-07-23T00:48:09.07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yush Gautam" userId="6b1ea2fc2e5490e6" providerId="Windows Live" clId="Web-{08D233F9-64F3-4633-9176-B17E6C5333C3}" dt="2020-07-23T00:48:09.07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yush Gautam" userId="6b1ea2fc2e5490e6" providerId="Windows Live" clId="Web-{08D233F9-64F3-4633-9176-B17E6C5333C3}" dt="2020-07-23T00:48:09.07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yush Gautam" userId="6b1ea2fc2e5490e6" providerId="Windows Live" clId="Web-{08D233F9-64F3-4633-9176-B17E6C5333C3}" dt="2020-07-23T00:48:09.07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yush Gautam" userId="6b1ea2fc2e5490e6" providerId="Windows Live" clId="Web-{08D233F9-64F3-4633-9176-B17E6C5333C3}" dt="2020-07-23T00:55:14.903" v="35"/>
        <pc:sldMasterMkLst>
          <pc:docMk/>
          <pc:sldMasterMk cId="1878011357" sldId="2147483764"/>
        </pc:sldMasterMkLst>
        <pc:sldLayoutChg chg="add del">
          <pc:chgData name="Ayush Gautam" userId="6b1ea2fc2e5490e6" providerId="Windows Live" clId="Web-{08D233F9-64F3-4633-9176-B17E6C5333C3}" dt="2020-07-23T00:55:14.903" v="35"/>
          <pc:sldLayoutMkLst>
            <pc:docMk/>
            <pc:sldMasterMk cId="1878011357" sldId="2147483764"/>
            <pc:sldLayoutMk cId="2642307611" sldId="2147483753"/>
          </pc:sldLayoutMkLst>
        </pc:sldLayoutChg>
        <pc:sldLayoutChg chg="add del">
          <pc:chgData name="Ayush Gautam" userId="6b1ea2fc2e5490e6" providerId="Windows Live" clId="Web-{08D233F9-64F3-4633-9176-B17E6C5333C3}" dt="2020-07-23T00:55:14.903" v="35"/>
          <pc:sldLayoutMkLst>
            <pc:docMk/>
            <pc:sldMasterMk cId="1878011357" sldId="2147483764"/>
            <pc:sldLayoutMk cId="1004584319" sldId="2147483754"/>
          </pc:sldLayoutMkLst>
        </pc:sldLayoutChg>
        <pc:sldLayoutChg chg="add del">
          <pc:chgData name="Ayush Gautam" userId="6b1ea2fc2e5490e6" providerId="Windows Live" clId="Web-{08D233F9-64F3-4633-9176-B17E6C5333C3}" dt="2020-07-23T00:55:14.903" v="35"/>
          <pc:sldLayoutMkLst>
            <pc:docMk/>
            <pc:sldMasterMk cId="1878011357" sldId="2147483764"/>
            <pc:sldLayoutMk cId="1658410282" sldId="2147483755"/>
          </pc:sldLayoutMkLst>
        </pc:sldLayoutChg>
        <pc:sldLayoutChg chg="add del">
          <pc:chgData name="Ayush Gautam" userId="6b1ea2fc2e5490e6" providerId="Windows Live" clId="Web-{08D233F9-64F3-4633-9176-B17E6C5333C3}" dt="2020-07-23T00:55:14.903" v="35"/>
          <pc:sldLayoutMkLst>
            <pc:docMk/>
            <pc:sldMasterMk cId="1878011357" sldId="2147483764"/>
            <pc:sldLayoutMk cId="586397574" sldId="2147483756"/>
          </pc:sldLayoutMkLst>
        </pc:sldLayoutChg>
        <pc:sldLayoutChg chg="add del">
          <pc:chgData name="Ayush Gautam" userId="6b1ea2fc2e5490e6" providerId="Windows Live" clId="Web-{08D233F9-64F3-4633-9176-B17E6C5333C3}" dt="2020-07-23T00:55:14.903" v="35"/>
          <pc:sldLayoutMkLst>
            <pc:docMk/>
            <pc:sldMasterMk cId="1878011357" sldId="2147483764"/>
            <pc:sldLayoutMk cId="3398076361" sldId="2147483757"/>
          </pc:sldLayoutMkLst>
        </pc:sldLayoutChg>
        <pc:sldLayoutChg chg="add del">
          <pc:chgData name="Ayush Gautam" userId="6b1ea2fc2e5490e6" providerId="Windows Live" clId="Web-{08D233F9-64F3-4633-9176-B17E6C5333C3}" dt="2020-07-23T00:55:14.903" v="35"/>
          <pc:sldLayoutMkLst>
            <pc:docMk/>
            <pc:sldMasterMk cId="1878011357" sldId="2147483764"/>
            <pc:sldLayoutMk cId="1192295756" sldId="2147483758"/>
          </pc:sldLayoutMkLst>
        </pc:sldLayoutChg>
        <pc:sldLayoutChg chg="add del">
          <pc:chgData name="Ayush Gautam" userId="6b1ea2fc2e5490e6" providerId="Windows Live" clId="Web-{08D233F9-64F3-4633-9176-B17E6C5333C3}" dt="2020-07-23T00:55:14.903" v="35"/>
          <pc:sldLayoutMkLst>
            <pc:docMk/>
            <pc:sldMasterMk cId="1878011357" sldId="2147483764"/>
            <pc:sldLayoutMk cId="909024767" sldId="2147483759"/>
          </pc:sldLayoutMkLst>
        </pc:sldLayoutChg>
        <pc:sldLayoutChg chg="add del">
          <pc:chgData name="Ayush Gautam" userId="6b1ea2fc2e5490e6" providerId="Windows Live" clId="Web-{08D233F9-64F3-4633-9176-B17E6C5333C3}" dt="2020-07-23T00:55:14.903" v="35"/>
          <pc:sldLayoutMkLst>
            <pc:docMk/>
            <pc:sldMasterMk cId="1878011357" sldId="2147483764"/>
            <pc:sldLayoutMk cId="1354598032" sldId="2147483760"/>
          </pc:sldLayoutMkLst>
        </pc:sldLayoutChg>
        <pc:sldLayoutChg chg="add del">
          <pc:chgData name="Ayush Gautam" userId="6b1ea2fc2e5490e6" providerId="Windows Live" clId="Web-{08D233F9-64F3-4633-9176-B17E6C5333C3}" dt="2020-07-23T00:55:14.903" v="35"/>
          <pc:sldLayoutMkLst>
            <pc:docMk/>
            <pc:sldMasterMk cId="1878011357" sldId="2147483764"/>
            <pc:sldLayoutMk cId="2711603366" sldId="2147483761"/>
          </pc:sldLayoutMkLst>
        </pc:sldLayoutChg>
        <pc:sldLayoutChg chg="add del">
          <pc:chgData name="Ayush Gautam" userId="6b1ea2fc2e5490e6" providerId="Windows Live" clId="Web-{08D233F9-64F3-4633-9176-B17E6C5333C3}" dt="2020-07-23T00:55:14.903" v="35"/>
          <pc:sldLayoutMkLst>
            <pc:docMk/>
            <pc:sldMasterMk cId="1878011357" sldId="2147483764"/>
            <pc:sldLayoutMk cId="2179782012" sldId="2147483762"/>
          </pc:sldLayoutMkLst>
        </pc:sldLayoutChg>
        <pc:sldLayoutChg chg="add del">
          <pc:chgData name="Ayush Gautam" userId="6b1ea2fc2e5490e6" providerId="Windows Live" clId="Web-{08D233F9-64F3-4633-9176-B17E6C5333C3}" dt="2020-07-23T00:55:14.903" v="35"/>
          <pc:sldLayoutMkLst>
            <pc:docMk/>
            <pc:sldMasterMk cId="1878011357" sldId="2147483764"/>
            <pc:sldLayoutMk cId="2739692361" sldId="2147483763"/>
          </pc:sldLayoutMkLst>
        </pc:sldLayoutChg>
      </pc:sldMasterChg>
      <pc:sldMasterChg chg="add del addSldLayout delSldLayout">
        <pc:chgData name="Ayush Gautam" userId="6b1ea2fc2e5490e6" providerId="Windows Live" clId="Web-{08D233F9-64F3-4633-9176-B17E6C5333C3}" dt="2020-07-23T00:54:55.263" v="32"/>
        <pc:sldMasterMkLst>
          <pc:docMk/>
          <pc:sldMasterMk cId="1118603460" sldId="2147483820"/>
        </pc:sldMasterMkLst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211554898" sldId="2147483803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2942981235" sldId="2147483804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601497857" sldId="2147483805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237445735" sldId="2147483806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2541368453" sldId="2147483807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2111537350" sldId="2147483808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2964949920" sldId="2147483809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2424273618" sldId="2147483810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3112019162" sldId="2147483811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2667494773" sldId="2147483812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3794107936" sldId="2147483813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3396703715" sldId="2147483814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3657039981" sldId="2147483815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894850013" sldId="2147483816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3585010015" sldId="2147483817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638949587" sldId="2147483818"/>
          </pc:sldLayoutMkLst>
        </pc:sldLayoutChg>
        <pc:sldLayoutChg chg="add del">
          <pc:chgData name="Ayush Gautam" userId="6b1ea2fc2e5490e6" providerId="Windows Live" clId="Web-{08D233F9-64F3-4633-9176-B17E6C5333C3}" dt="2020-07-23T00:54:55.263" v="32"/>
          <pc:sldLayoutMkLst>
            <pc:docMk/>
            <pc:sldMasterMk cId="1118603460" sldId="2147483820"/>
            <pc:sldLayoutMk cId="1166750041" sldId="2147483819"/>
          </pc:sldLayoutMkLst>
        </pc:sldLayoutChg>
      </pc:sldMasterChg>
      <pc:sldMasterChg chg="add addSldLayout">
        <pc:chgData name="Ayush Gautam" userId="6b1ea2fc2e5490e6" providerId="Windows Live" clId="Web-{08D233F9-64F3-4633-9176-B17E6C5333C3}" dt="2020-07-23T00:55:14.903" v="35"/>
        <pc:sldMasterMkLst>
          <pc:docMk/>
          <pc:sldMasterMk cId="3851519963" sldId="2147483854"/>
        </pc:sldMasterMkLst>
        <pc:sldLayoutChg chg="add">
          <pc:chgData name="Ayush Gautam" userId="6b1ea2fc2e5490e6" providerId="Windows Live" clId="Web-{08D233F9-64F3-4633-9176-B17E6C5333C3}" dt="2020-07-23T00:55:14.903" v="35"/>
          <pc:sldLayoutMkLst>
            <pc:docMk/>
            <pc:sldMasterMk cId="3851519963" sldId="2147483854"/>
            <pc:sldLayoutMk cId="3464655744" sldId="2147483843"/>
          </pc:sldLayoutMkLst>
        </pc:sldLayoutChg>
        <pc:sldLayoutChg chg="add">
          <pc:chgData name="Ayush Gautam" userId="6b1ea2fc2e5490e6" providerId="Windows Live" clId="Web-{08D233F9-64F3-4633-9176-B17E6C5333C3}" dt="2020-07-23T00:55:14.903" v="35"/>
          <pc:sldLayoutMkLst>
            <pc:docMk/>
            <pc:sldMasterMk cId="3851519963" sldId="2147483854"/>
            <pc:sldLayoutMk cId="2690682346" sldId="2147483844"/>
          </pc:sldLayoutMkLst>
        </pc:sldLayoutChg>
        <pc:sldLayoutChg chg="add">
          <pc:chgData name="Ayush Gautam" userId="6b1ea2fc2e5490e6" providerId="Windows Live" clId="Web-{08D233F9-64F3-4633-9176-B17E6C5333C3}" dt="2020-07-23T00:55:14.903" v="35"/>
          <pc:sldLayoutMkLst>
            <pc:docMk/>
            <pc:sldMasterMk cId="3851519963" sldId="2147483854"/>
            <pc:sldLayoutMk cId="1563395831" sldId="2147483845"/>
          </pc:sldLayoutMkLst>
        </pc:sldLayoutChg>
        <pc:sldLayoutChg chg="add">
          <pc:chgData name="Ayush Gautam" userId="6b1ea2fc2e5490e6" providerId="Windows Live" clId="Web-{08D233F9-64F3-4633-9176-B17E6C5333C3}" dt="2020-07-23T00:55:14.903" v="35"/>
          <pc:sldLayoutMkLst>
            <pc:docMk/>
            <pc:sldMasterMk cId="3851519963" sldId="2147483854"/>
            <pc:sldLayoutMk cId="3319645261" sldId="2147483846"/>
          </pc:sldLayoutMkLst>
        </pc:sldLayoutChg>
        <pc:sldLayoutChg chg="add">
          <pc:chgData name="Ayush Gautam" userId="6b1ea2fc2e5490e6" providerId="Windows Live" clId="Web-{08D233F9-64F3-4633-9176-B17E6C5333C3}" dt="2020-07-23T00:55:14.903" v="35"/>
          <pc:sldLayoutMkLst>
            <pc:docMk/>
            <pc:sldMasterMk cId="3851519963" sldId="2147483854"/>
            <pc:sldLayoutMk cId="3527402331" sldId="2147483847"/>
          </pc:sldLayoutMkLst>
        </pc:sldLayoutChg>
        <pc:sldLayoutChg chg="add">
          <pc:chgData name="Ayush Gautam" userId="6b1ea2fc2e5490e6" providerId="Windows Live" clId="Web-{08D233F9-64F3-4633-9176-B17E6C5333C3}" dt="2020-07-23T00:55:14.903" v="35"/>
          <pc:sldLayoutMkLst>
            <pc:docMk/>
            <pc:sldMasterMk cId="3851519963" sldId="2147483854"/>
            <pc:sldLayoutMk cId="2383724787" sldId="2147483848"/>
          </pc:sldLayoutMkLst>
        </pc:sldLayoutChg>
        <pc:sldLayoutChg chg="add">
          <pc:chgData name="Ayush Gautam" userId="6b1ea2fc2e5490e6" providerId="Windows Live" clId="Web-{08D233F9-64F3-4633-9176-B17E6C5333C3}" dt="2020-07-23T00:55:14.903" v="35"/>
          <pc:sldLayoutMkLst>
            <pc:docMk/>
            <pc:sldMasterMk cId="3851519963" sldId="2147483854"/>
            <pc:sldLayoutMk cId="4066078274" sldId="2147483849"/>
          </pc:sldLayoutMkLst>
        </pc:sldLayoutChg>
        <pc:sldLayoutChg chg="add">
          <pc:chgData name="Ayush Gautam" userId="6b1ea2fc2e5490e6" providerId="Windows Live" clId="Web-{08D233F9-64F3-4633-9176-B17E6C5333C3}" dt="2020-07-23T00:55:14.903" v="35"/>
          <pc:sldLayoutMkLst>
            <pc:docMk/>
            <pc:sldMasterMk cId="3851519963" sldId="2147483854"/>
            <pc:sldLayoutMk cId="4278188032" sldId="2147483850"/>
          </pc:sldLayoutMkLst>
        </pc:sldLayoutChg>
        <pc:sldLayoutChg chg="add">
          <pc:chgData name="Ayush Gautam" userId="6b1ea2fc2e5490e6" providerId="Windows Live" clId="Web-{08D233F9-64F3-4633-9176-B17E6C5333C3}" dt="2020-07-23T00:55:14.903" v="35"/>
          <pc:sldLayoutMkLst>
            <pc:docMk/>
            <pc:sldMasterMk cId="3851519963" sldId="2147483854"/>
            <pc:sldLayoutMk cId="2041892547" sldId="2147483851"/>
          </pc:sldLayoutMkLst>
        </pc:sldLayoutChg>
        <pc:sldLayoutChg chg="add">
          <pc:chgData name="Ayush Gautam" userId="6b1ea2fc2e5490e6" providerId="Windows Live" clId="Web-{08D233F9-64F3-4633-9176-B17E6C5333C3}" dt="2020-07-23T00:55:14.903" v="35"/>
          <pc:sldLayoutMkLst>
            <pc:docMk/>
            <pc:sldMasterMk cId="3851519963" sldId="2147483854"/>
            <pc:sldLayoutMk cId="635991345" sldId="2147483852"/>
          </pc:sldLayoutMkLst>
        </pc:sldLayoutChg>
        <pc:sldLayoutChg chg="add">
          <pc:chgData name="Ayush Gautam" userId="6b1ea2fc2e5490e6" providerId="Windows Live" clId="Web-{08D233F9-64F3-4633-9176-B17E6C5333C3}" dt="2020-07-23T00:55:14.903" v="35"/>
          <pc:sldLayoutMkLst>
            <pc:docMk/>
            <pc:sldMasterMk cId="3851519963" sldId="2147483854"/>
            <pc:sldLayoutMk cId="1494851953" sldId="2147483853"/>
          </pc:sldLayoutMkLst>
        </pc:sldLayoutChg>
      </pc:sldMasterChg>
      <pc:sldMasterChg chg="add del addSldLayout delSldLayout">
        <pc:chgData name="Ayush Gautam" userId="6b1ea2fc2e5490e6" providerId="Windows Live" clId="Web-{08D233F9-64F3-4633-9176-B17E6C5333C3}" dt="2020-07-23T00:55:14.825" v="34"/>
        <pc:sldMasterMkLst>
          <pc:docMk/>
          <pc:sldMasterMk cId="565760898" sldId="2147483860"/>
        </pc:sldMasterMkLst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2342355236" sldId="2147483848"/>
          </pc:sldLayoutMkLst>
        </pc:sldLayoutChg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1407640144" sldId="2147483849"/>
          </pc:sldLayoutMkLst>
        </pc:sldLayoutChg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2153846697" sldId="2147483850"/>
          </pc:sldLayoutMkLst>
        </pc:sldLayoutChg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3601285977" sldId="2147483851"/>
          </pc:sldLayoutMkLst>
        </pc:sldLayoutChg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357201430" sldId="2147483852"/>
          </pc:sldLayoutMkLst>
        </pc:sldLayoutChg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1865241789" sldId="2147483853"/>
          </pc:sldLayoutMkLst>
        </pc:sldLayoutChg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15643340" sldId="2147483854"/>
          </pc:sldLayoutMkLst>
        </pc:sldLayoutChg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2084012629" sldId="2147483855"/>
          </pc:sldLayoutMkLst>
        </pc:sldLayoutChg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2186827469" sldId="2147483856"/>
          </pc:sldLayoutMkLst>
        </pc:sldLayoutChg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2027822054" sldId="2147483857"/>
          </pc:sldLayoutMkLst>
        </pc:sldLayoutChg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23023488" sldId="2147483858"/>
          </pc:sldLayoutMkLst>
        </pc:sldLayoutChg>
        <pc:sldLayoutChg chg="add del">
          <pc:chgData name="Ayush Gautam" userId="6b1ea2fc2e5490e6" providerId="Windows Live" clId="Web-{08D233F9-64F3-4633-9176-B17E6C5333C3}" dt="2020-07-23T00:55:14.825" v="34"/>
          <pc:sldLayoutMkLst>
            <pc:docMk/>
            <pc:sldMasterMk cId="565760898" sldId="2147483860"/>
            <pc:sldLayoutMk cId="2542658057" sldId="21474838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0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64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72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18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89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99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85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4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6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8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39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47" r:id="rId6"/>
    <p:sldLayoutId id="2147483843" r:id="rId7"/>
    <p:sldLayoutId id="2147483844" r:id="rId8"/>
    <p:sldLayoutId id="2147483845" r:id="rId9"/>
    <p:sldLayoutId id="2147483846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6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A654EA07-7921-435F-B3E3-662DDFB84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" b="1571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0" name="Rectangle 28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3298"/>
            <a:ext cx="9735855" cy="1492803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  <a:ea typeface="+mj-lt"/>
                <a:cs typeface="+mj-lt"/>
              </a:rPr>
              <a:t>COVID-19 Dashboard of Maharashtra Date Wise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7142" y="6294022"/>
            <a:ext cx="5147960" cy="646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b="1" dirty="0"/>
              <a:t>COVID-19 Dashboard</a:t>
            </a:r>
            <a:endParaRPr lang="en-US" sz="32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21CE3-2632-4850-9954-6B1773796E50}"/>
              </a:ext>
            </a:extLst>
          </p:cNvPr>
          <p:cNvSpPr/>
          <p:nvPr/>
        </p:nvSpPr>
        <p:spPr>
          <a:xfrm>
            <a:off x="135467" y="1992086"/>
            <a:ext cx="4197047" cy="3193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4D7FD7-12A0-4537-94A4-84A258AEC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5" y="1996313"/>
            <a:ext cx="4194630" cy="3191944"/>
          </a:xfrm>
          <a:prstGeom prst="rect">
            <a:avLst/>
          </a:prstGeom>
          <a:ln w="6350">
            <a:solidFill>
              <a:schemeClr val="bg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0D4682-62CA-40A0-9EA9-672B5828F4C2}"/>
              </a:ext>
            </a:extLst>
          </p:cNvPr>
          <p:cNvSpPr/>
          <p:nvPr/>
        </p:nvSpPr>
        <p:spPr>
          <a:xfrm>
            <a:off x="4656818" y="1917248"/>
            <a:ext cx="7208761" cy="43059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428064-1412-403C-B8F7-09DAD99C5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828" y="1916536"/>
            <a:ext cx="7230534" cy="4294927"/>
          </a:xfrm>
          <a:prstGeom prst="rect">
            <a:avLst/>
          </a:prstGeom>
          <a:ln w="63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23832A8C-CB9C-409B-9DF4-614130DC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38" y="980924"/>
            <a:ext cx="5875867" cy="5875867"/>
          </a:xfrm>
          <a:prstGeom prst="rect">
            <a:avLst/>
          </a:prstGeom>
        </p:spPr>
      </p:pic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4EC0D6-71B3-4510-B16D-3ED26929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5" y="927105"/>
            <a:ext cx="4267200" cy="2995983"/>
          </a:xfrm>
          <a:prstGeom prst="rect">
            <a:avLst/>
          </a:prstGeom>
        </p:spPr>
      </p:pic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61558E-4357-4294-A017-078BCF844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114" y="3772437"/>
            <a:ext cx="4267198" cy="3147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2B0A4-07CA-4DE1-BFCE-326257E86B86}"/>
              </a:ext>
            </a:extLst>
          </p:cNvPr>
          <p:cNvSpPr txBox="1"/>
          <p:nvPr/>
        </p:nvSpPr>
        <p:spPr>
          <a:xfrm>
            <a:off x="-4838" y="91924"/>
            <a:ext cx="71579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/>
              <a:t>COVID-19 Dashboard Districts</a:t>
            </a:r>
          </a:p>
        </p:txBody>
      </p:sp>
    </p:spTree>
    <p:extLst>
      <p:ext uri="{BB962C8B-B14F-4D97-AF65-F5344CB8AC3E}">
        <p14:creationId xmlns:p14="http://schemas.microsoft.com/office/powerpoint/2010/main" val="48081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graphics&#10;&#10;Description automatically generated">
            <a:extLst>
              <a:ext uri="{FF2B5EF4-FFF2-40B4-BE49-F238E27FC236}">
                <a16:creationId xmlns:a16="http://schemas.microsoft.com/office/drawing/2014/main" id="{D39AC711-851E-439E-A9D6-C9B61D071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37" y="1389895"/>
            <a:ext cx="6105674" cy="5469162"/>
          </a:xfrm>
          <a:prstGeom prst="rect">
            <a:avLst/>
          </a:prstGeom>
        </p:spPr>
      </p:pic>
      <p:pic>
        <p:nvPicPr>
          <p:cNvPr id="3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CB7FC-0958-4A6E-91C4-42C0ED0C0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7" y="993666"/>
            <a:ext cx="4908246" cy="2802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C1DC839-4815-4874-83C4-D32C9AE85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257" y="3889830"/>
            <a:ext cx="4908247" cy="2912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3CCFC2-6149-46AD-B327-89F742416768}"/>
              </a:ext>
            </a:extLst>
          </p:cNvPr>
          <p:cNvSpPr txBox="1"/>
          <p:nvPr/>
        </p:nvSpPr>
        <p:spPr>
          <a:xfrm>
            <a:off x="-4838" y="67733"/>
            <a:ext cx="106655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Covid-19 Dashboard Of Maharashtra And Neighbouring States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73392720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 Them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ShapesVTI</vt:lpstr>
      <vt:lpstr>COVID-19 Dashboard of Maharashtra Date Wise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219</cp:revision>
  <dcterms:created xsi:type="dcterms:W3CDTF">2020-07-23T00:47:49Z</dcterms:created>
  <dcterms:modified xsi:type="dcterms:W3CDTF">2020-07-23T01:52:15Z</dcterms:modified>
</cp:coreProperties>
</file>