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100" d="100"/>
          <a:sy n="100" d="100"/>
        </p:scale>
        <p:origin x="687"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Angel" userId="dc5b3cf5f5ef8e04" providerId="LiveId" clId="{2203E806-F1D1-48CB-A749-3FB46F5891DB}"/>
    <pc:docChg chg="undo custSel delSld modSld">
      <pc:chgData name="Paul Angel" userId="dc5b3cf5f5ef8e04" providerId="LiveId" clId="{2203E806-F1D1-48CB-A749-3FB46F5891DB}" dt="2018-01-09T11:20:23.140" v="1131" actId="20577"/>
      <pc:docMkLst>
        <pc:docMk/>
      </pc:docMkLst>
      <pc:sldChg chg="modSp">
        <pc:chgData name="Paul Angel" userId="dc5b3cf5f5ef8e04" providerId="LiveId" clId="{2203E806-F1D1-48CB-A749-3FB46F5891DB}" dt="2018-01-09T10:51:40.256" v="8" actId="20577"/>
        <pc:sldMkLst>
          <pc:docMk/>
          <pc:sldMk cId="828024989" sldId="256"/>
        </pc:sldMkLst>
        <pc:spChg chg="mod">
          <ac:chgData name="Paul Angel" userId="dc5b3cf5f5ef8e04" providerId="LiveId" clId="{2203E806-F1D1-48CB-A749-3FB46F5891DB}" dt="2018-01-09T10:51:37.914" v="7" actId="404"/>
          <ac:spMkLst>
            <pc:docMk/>
            <pc:sldMk cId="828024989" sldId="256"/>
            <ac:spMk id="2" creationId="{2CFDF791-EC23-4A6C-8D5F-EF574DF07739}"/>
          </ac:spMkLst>
        </pc:spChg>
        <pc:spChg chg="mod">
          <ac:chgData name="Paul Angel" userId="dc5b3cf5f5ef8e04" providerId="LiveId" clId="{2203E806-F1D1-48CB-A749-3FB46F5891DB}" dt="2018-01-09T10:51:40.256" v="8" actId="20577"/>
          <ac:spMkLst>
            <pc:docMk/>
            <pc:sldMk cId="828024989" sldId="256"/>
            <ac:spMk id="3" creationId="{40465876-2AE7-4847-81ED-C9F513D96BC0}"/>
          </ac:spMkLst>
        </pc:spChg>
      </pc:sldChg>
      <pc:sldChg chg="addSp delSp modSp">
        <pc:chgData name="Paul Angel" userId="dc5b3cf5f5ef8e04" providerId="LiveId" clId="{2203E806-F1D1-48CB-A749-3FB46F5891DB}" dt="2018-01-09T11:20:23.140" v="1131" actId="20577"/>
        <pc:sldMkLst>
          <pc:docMk/>
          <pc:sldMk cId="2025248014" sldId="257"/>
        </pc:sldMkLst>
        <pc:spChg chg="mod">
          <ac:chgData name="Paul Angel" userId="dc5b3cf5f5ef8e04" providerId="LiveId" clId="{2203E806-F1D1-48CB-A749-3FB46F5891DB}" dt="2018-01-09T11:20:23.140" v="1131" actId="20577"/>
          <ac:spMkLst>
            <pc:docMk/>
            <pc:sldMk cId="2025248014" sldId="257"/>
            <ac:spMk id="6" creationId="{B08C0C34-7C72-4854-AAC8-691B6CCA5713}"/>
          </ac:spMkLst>
        </pc:spChg>
        <pc:spChg chg="mod topLvl">
          <ac:chgData name="Paul Angel" userId="dc5b3cf5f5ef8e04" providerId="LiveId" clId="{2203E806-F1D1-48CB-A749-3FB46F5891DB}" dt="2018-01-09T10:55:50" v="562" actId="1076"/>
          <ac:spMkLst>
            <pc:docMk/>
            <pc:sldMk cId="2025248014" sldId="257"/>
            <ac:spMk id="7" creationId="{E38E7853-D275-413F-997B-85D8804757A8}"/>
          </ac:spMkLst>
        </pc:spChg>
        <pc:spChg chg="mod topLvl">
          <ac:chgData name="Paul Angel" userId="dc5b3cf5f5ef8e04" providerId="LiveId" clId="{2203E806-F1D1-48CB-A749-3FB46F5891DB}" dt="2018-01-09T10:55:57.369" v="563" actId="1076"/>
          <ac:spMkLst>
            <pc:docMk/>
            <pc:sldMk cId="2025248014" sldId="257"/>
            <ac:spMk id="8" creationId="{4D3101E6-F753-41A5-B231-475117A6E67E}"/>
          </ac:spMkLst>
        </pc:spChg>
        <pc:spChg chg="mod">
          <ac:chgData name="Paul Angel" userId="dc5b3cf5f5ef8e04" providerId="LiveId" clId="{2203E806-F1D1-48CB-A749-3FB46F5891DB}" dt="2018-01-09T10:51:45.460" v="15" actId="20577"/>
          <ac:spMkLst>
            <pc:docMk/>
            <pc:sldMk cId="2025248014" sldId="257"/>
            <ac:spMk id="10" creationId="{CF884BD2-24B4-42E3-9F2A-28C159ACF2BE}"/>
          </ac:spMkLst>
        </pc:spChg>
        <pc:grpChg chg="add del">
          <ac:chgData name="Paul Angel" userId="dc5b3cf5f5ef8e04" providerId="LiveId" clId="{2203E806-F1D1-48CB-A749-3FB46F5891DB}" dt="2018-01-09T10:54:31.073" v="539" actId="165"/>
          <ac:grpSpMkLst>
            <pc:docMk/>
            <pc:sldMk cId="2025248014" sldId="257"/>
            <ac:grpSpMk id="9" creationId="{613B10FB-BF5C-486E-9F1A-F9D682746475}"/>
          </ac:grpSpMkLst>
        </pc:grpChg>
        <pc:picChg chg="add mod ord">
          <ac:chgData name="Paul Angel" userId="dc5b3cf5f5ef8e04" providerId="LiveId" clId="{2203E806-F1D1-48CB-A749-3FB46F5891DB}" dt="2018-01-09T10:55:46.275" v="561" actId="1076"/>
          <ac:picMkLst>
            <pc:docMk/>
            <pc:sldMk cId="2025248014" sldId="257"/>
            <ac:picMk id="2" creationId="{49655994-E324-490D-AF2E-CD0AE7078405}"/>
          </ac:picMkLst>
        </pc:picChg>
        <pc:picChg chg="del mod topLvl">
          <ac:chgData name="Paul Angel" userId="dc5b3cf5f5ef8e04" providerId="LiveId" clId="{2203E806-F1D1-48CB-A749-3FB46F5891DB}" dt="2018-01-09T10:54:33.808" v="540" actId="478"/>
          <ac:picMkLst>
            <pc:docMk/>
            <pc:sldMk cId="2025248014" sldId="257"/>
            <ac:picMk id="5" creationId="{660F1B41-C729-4CAF-8F5F-5E6614E6B3F4}"/>
          </ac:picMkLst>
        </pc:picChg>
        <pc:cxnChg chg="mod">
          <ac:chgData name="Paul Angel" userId="dc5b3cf5f5ef8e04" providerId="LiveId" clId="{2203E806-F1D1-48CB-A749-3FB46F5891DB}" dt="2018-01-09T10:56:05.548" v="564" actId="14100"/>
          <ac:cxnSpMkLst>
            <pc:docMk/>
            <pc:sldMk cId="2025248014" sldId="257"/>
            <ac:cxnSpMk id="12" creationId="{244DAB94-7CA5-4C95-AF15-A9A131B145C4}"/>
          </ac:cxnSpMkLst>
        </pc:cxnChg>
        <pc:cxnChg chg="mod">
          <ac:chgData name="Paul Angel" userId="dc5b3cf5f5ef8e04" providerId="LiveId" clId="{2203E806-F1D1-48CB-A749-3FB46F5891DB}" dt="2018-01-09T10:55:31.100" v="557" actId="1076"/>
          <ac:cxnSpMkLst>
            <pc:docMk/>
            <pc:sldMk cId="2025248014" sldId="257"/>
            <ac:cxnSpMk id="14" creationId="{307FF648-69A4-4DEC-923F-7E654619483F}"/>
          </ac:cxnSpMkLst>
        </pc:cxnChg>
        <pc:cxnChg chg="del">
          <ac:chgData name="Paul Angel" userId="dc5b3cf5f5ef8e04" providerId="LiveId" clId="{2203E806-F1D1-48CB-A749-3FB46F5891DB}" dt="2018-01-09T10:57:22.332" v="635" actId="478"/>
          <ac:cxnSpMkLst>
            <pc:docMk/>
            <pc:sldMk cId="2025248014" sldId="257"/>
            <ac:cxnSpMk id="16" creationId="{3449506E-623F-4F6E-89B0-82E919A12BD4}"/>
          </ac:cxnSpMkLst>
        </pc:cxnChg>
      </pc:sldChg>
      <pc:sldChg chg="addSp delSp modSp">
        <pc:chgData name="Paul Angel" userId="dc5b3cf5f5ef8e04" providerId="LiveId" clId="{2203E806-F1D1-48CB-A749-3FB46F5891DB}" dt="2018-01-09T11:19:47.271" v="1126" actId="5793"/>
        <pc:sldMkLst>
          <pc:docMk/>
          <pc:sldMk cId="3200262242" sldId="258"/>
        </pc:sldMkLst>
        <pc:spChg chg="mod">
          <ac:chgData name="Paul Angel" userId="dc5b3cf5f5ef8e04" providerId="LiveId" clId="{2203E806-F1D1-48CB-A749-3FB46F5891DB}" dt="2018-01-09T11:02:54.508" v="869" actId="164"/>
          <ac:spMkLst>
            <pc:docMk/>
            <pc:sldMk cId="3200262242" sldId="258"/>
            <ac:spMk id="7" creationId="{B51AAB33-0162-415B-9E98-52C652D989B2}"/>
          </ac:spMkLst>
        </pc:spChg>
        <pc:spChg chg="mod">
          <ac:chgData name="Paul Angel" userId="dc5b3cf5f5ef8e04" providerId="LiveId" clId="{2203E806-F1D1-48CB-A749-3FB46F5891DB}" dt="2018-01-09T11:04:06.447" v="886" actId="164"/>
          <ac:spMkLst>
            <pc:docMk/>
            <pc:sldMk cId="3200262242" sldId="258"/>
            <ac:spMk id="8" creationId="{8427A2B0-0792-4FEC-A285-50D4BA0FE9C4}"/>
          </ac:spMkLst>
        </pc:spChg>
        <pc:spChg chg="mod">
          <ac:chgData name="Paul Angel" userId="dc5b3cf5f5ef8e04" providerId="LiveId" clId="{2203E806-F1D1-48CB-A749-3FB46F5891DB}" dt="2018-01-09T11:09:14.172" v="942" actId="20577"/>
          <ac:spMkLst>
            <pc:docMk/>
            <pc:sldMk cId="3200262242" sldId="258"/>
            <ac:spMk id="10" creationId="{1D06AD6B-A55A-41FF-8802-4E643D236A9E}"/>
          </ac:spMkLst>
        </pc:spChg>
        <pc:spChg chg="mod">
          <ac:chgData name="Paul Angel" userId="dc5b3cf5f5ef8e04" providerId="LiveId" clId="{2203E806-F1D1-48CB-A749-3FB46F5891DB}" dt="2018-01-09T11:02:49.414" v="868" actId="1076"/>
          <ac:spMkLst>
            <pc:docMk/>
            <pc:sldMk cId="3200262242" sldId="258"/>
            <ac:spMk id="11" creationId="{A05230DB-1A3D-4A1A-B1B0-CCDDB37CE7D9}"/>
          </ac:spMkLst>
        </pc:spChg>
        <pc:spChg chg="add mod">
          <ac:chgData name="Paul Angel" userId="dc5b3cf5f5ef8e04" providerId="LiveId" clId="{2203E806-F1D1-48CB-A749-3FB46F5891DB}" dt="2018-01-09T11:19:33.444" v="1122" actId="20577"/>
          <ac:spMkLst>
            <pc:docMk/>
            <pc:sldMk cId="3200262242" sldId="258"/>
            <ac:spMk id="17" creationId="{EE35D037-4787-4C6A-9079-ECB1667ECDD8}"/>
          </ac:spMkLst>
        </pc:spChg>
        <pc:spChg chg="add mod">
          <ac:chgData name="Paul Angel" userId="dc5b3cf5f5ef8e04" providerId="LiveId" clId="{2203E806-F1D1-48CB-A749-3FB46F5891DB}" dt="2018-01-09T11:09:02.802" v="934" actId="20577"/>
          <ac:spMkLst>
            <pc:docMk/>
            <pc:sldMk cId="3200262242" sldId="258"/>
            <ac:spMk id="20" creationId="{5A451B73-165C-40CB-AC53-9397A9462F43}"/>
          </ac:spMkLst>
        </pc:spChg>
        <pc:spChg chg="add mod">
          <ac:chgData name="Paul Angel" userId="dc5b3cf5f5ef8e04" providerId="LiveId" clId="{2203E806-F1D1-48CB-A749-3FB46F5891DB}" dt="2018-01-09T11:19:47.271" v="1126" actId="5793"/>
          <ac:spMkLst>
            <pc:docMk/>
            <pc:sldMk cId="3200262242" sldId="258"/>
            <ac:spMk id="23" creationId="{3B250AD1-9895-434E-95D6-B8154D660965}"/>
          </ac:spMkLst>
        </pc:spChg>
        <pc:grpChg chg="add mod">
          <ac:chgData name="Paul Angel" userId="dc5b3cf5f5ef8e04" providerId="LiveId" clId="{2203E806-F1D1-48CB-A749-3FB46F5891DB}" dt="2018-01-09T11:06:15.474" v="930" actId="1076"/>
          <ac:grpSpMkLst>
            <pc:docMk/>
            <pc:sldMk cId="3200262242" sldId="258"/>
            <ac:grpSpMk id="16" creationId="{59212F41-61DF-421D-921B-FE798202897B}"/>
          </ac:grpSpMkLst>
        </pc:grpChg>
        <pc:grpChg chg="add mod">
          <ac:chgData name="Paul Angel" userId="dc5b3cf5f5ef8e04" providerId="LiveId" clId="{2203E806-F1D1-48CB-A749-3FB46F5891DB}" dt="2018-01-09T11:06:15.474" v="930" actId="1076"/>
          <ac:grpSpMkLst>
            <pc:docMk/>
            <pc:sldMk cId="3200262242" sldId="258"/>
            <ac:grpSpMk id="19" creationId="{BD593658-C41D-43B6-8A34-2B31E593CF6B}"/>
          </ac:grpSpMkLst>
        </pc:grpChg>
        <pc:picChg chg="add mod ord">
          <ac:chgData name="Paul Angel" userId="dc5b3cf5f5ef8e04" providerId="LiveId" clId="{2203E806-F1D1-48CB-A749-3FB46F5891DB}" dt="2018-01-09T11:02:54.508" v="869" actId="164"/>
          <ac:picMkLst>
            <pc:docMk/>
            <pc:sldMk cId="3200262242" sldId="258"/>
            <ac:picMk id="2" creationId="{3640293A-5D54-4D3D-8A10-EFECF5598A4B}"/>
          </ac:picMkLst>
        </pc:picChg>
        <pc:picChg chg="del">
          <ac:chgData name="Paul Angel" userId="dc5b3cf5f5ef8e04" providerId="LiveId" clId="{2203E806-F1D1-48CB-A749-3FB46F5891DB}" dt="2018-01-09T11:01:34.241" v="850" actId="478"/>
          <ac:picMkLst>
            <pc:docMk/>
            <pc:sldMk cId="3200262242" sldId="258"/>
            <ac:picMk id="4" creationId="{E072F9D9-7935-404D-8EDB-F1B34FB426EC}"/>
          </ac:picMkLst>
        </pc:picChg>
        <pc:picChg chg="del">
          <ac:chgData name="Paul Angel" userId="dc5b3cf5f5ef8e04" providerId="LiveId" clId="{2203E806-F1D1-48CB-A749-3FB46F5891DB}" dt="2018-01-09T11:03:42.375" v="879" actId="478"/>
          <ac:picMkLst>
            <pc:docMk/>
            <pc:sldMk cId="3200262242" sldId="258"/>
            <ac:picMk id="5" creationId="{97A4F87E-A3B8-46D9-B604-E3FF05EB2919}"/>
          </ac:picMkLst>
        </pc:picChg>
        <pc:picChg chg="del">
          <ac:chgData name="Paul Angel" userId="dc5b3cf5f5ef8e04" providerId="LiveId" clId="{2203E806-F1D1-48CB-A749-3FB46F5891DB}" dt="2018-01-09T11:04:39.512" v="894" actId="478"/>
          <ac:picMkLst>
            <pc:docMk/>
            <pc:sldMk cId="3200262242" sldId="258"/>
            <ac:picMk id="6" creationId="{83399E4F-D0E5-410F-8E95-2B4DCB4EB495}"/>
          </ac:picMkLst>
        </pc:picChg>
        <pc:picChg chg="add mod ord">
          <ac:chgData name="Paul Angel" userId="dc5b3cf5f5ef8e04" providerId="LiveId" clId="{2203E806-F1D1-48CB-A749-3FB46F5891DB}" dt="2018-01-09T11:04:06.447" v="886" actId="164"/>
          <ac:picMkLst>
            <pc:docMk/>
            <pc:sldMk cId="3200262242" sldId="258"/>
            <ac:picMk id="18" creationId="{AA7E5C9C-3EEB-4274-9B79-01F4253156BB}"/>
          </ac:picMkLst>
        </pc:picChg>
        <pc:picChg chg="add del">
          <ac:chgData name="Paul Angel" userId="dc5b3cf5f5ef8e04" providerId="LiveId" clId="{2203E806-F1D1-48CB-A749-3FB46F5891DB}" dt="2018-01-09T11:04:43.550" v="896"/>
          <ac:picMkLst>
            <pc:docMk/>
            <pc:sldMk cId="3200262242" sldId="258"/>
            <ac:picMk id="21" creationId="{C4D5E747-E846-41F8-8269-58E1D4F5C957}"/>
          </ac:picMkLst>
        </pc:picChg>
        <pc:picChg chg="add mod">
          <ac:chgData name="Paul Angel" userId="dc5b3cf5f5ef8e04" providerId="LiveId" clId="{2203E806-F1D1-48CB-A749-3FB46F5891DB}" dt="2018-01-09T11:06:15.474" v="930" actId="1076"/>
          <ac:picMkLst>
            <pc:docMk/>
            <pc:sldMk cId="3200262242" sldId="258"/>
            <ac:picMk id="22" creationId="{29133135-C8A8-4C66-A04C-9F0171781656}"/>
          </ac:picMkLst>
        </pc:picChg>
        <pc:cxnChg chg="del mod">
          <ac:chgData name="Paul Angel" userId="dc5b3cf5f5ef8e04" providerId="LiveId" clId="{2203E806-F1D1-48CB-A749-3FB46F5891DB}" dt="2018-01-09T11:02:34.971" v="862" actId="478"/>
          <ac:cxnSpMkLst>
            <pc:docMk/>
            <pc:sldMk cId="3200262242" sldId="258"/>
            <ac:cxnSpMk id="13" creationId="{52CDF2A1-8A15-4107-9EF0-81FD09566C56}"/>
          </ac:cxnSpMkLst>
        </pc:cxnChg>
        <pc:cxnChg chg="del">
          <ac:chgData name="Paul Angel" userId="dc5b3cf5f5ef8e04" providerId="LiveId" clId="{2203E806-F1D1-48CB-A749-3FB46F5891DB}" dt="2018-01-09T11:02:37.095" v="863" actId="478"/>
          <ac:cxnSpMkLst>
            <pc:docMk/>
            <pc:sldMk cId="3200262242" sldId="258"/>
            <ac:cxnSpMk id="15" creationId="{9AD5F550-8A31-471B-AA90-55D921D6A32B}"/>
          </ac:cxnSpMkLst>
        </pc:cxnChg>
      </pc:sldChg>
      <pc:sldChg chg="del">
        <pc:chgData name="Paul Angel" userId="dc5b3cf5f5ef8e04" providerId="LiveId" clId="{2203E806-F1D1-48CB-A749-3FB46F5891DB}" dt="2018-01-09T11:09:30.803" v="943" actId="2696"/>
        <pc:sldMkLst>
          <pc:docMk/>
          <pc:sldMk cId="4269638070" sldId="259"/>
        </pc:sldMkLst>
      </pc:sldChg>
      <pc:sldChg chg="del">
        <pc:chgData name="Paul Angel" userId="dc5b3cf5f5ef8e04" providerId="LiveId" clId="{2203E806-F1D1-48CB-A749-3FB46F5891DB}" dt="2018-01-09T11:09:50.624" v="944" actId="2696"/>
        <pc:sldMkLst>
          <pc:docMk/>
          <pc:sldMk cId="1213380406" sldId="260"/>
        </pc:sldMkLst>
      </pc:sldChg>
      <pc:sldChg chg="del">
        <pc:chgData name="Paul Angel" userId="dc5b3cf5f5ef8e04" providerId="LiveId" clId="{2203E806-F1D1-48CB-A749-3FB46F5891DB}" dt="2018-01-09T11:09:51.748" v="945" actId="2696"/>
        <pc:sldMkLst>
          <pc:docMk/>
          <pc:sldMk cId="4094655369" sldId="261"/>
        </pc:sldMkLst>
      </pc:sldChg>
      <pc:sldChg chg="addSp delSp modSp">
        <pc:chgData name="Paul Angel" userId="dc5b3cf5f5ef8e04" providerId="LiveId" clId="{2203E806-F1D1-48CB-A749-3FB46F5891DB}" dt="2018-01-09T11:13:59.217" v="1031" actId="20577"/>
        <pc:sldMkLst>
          <pc:docMk/>
          <pc:sldMk cId="394822171" sldId="264"/>
        </pc:sldMkLst>
        <pc:spChg chg="mod">
          <ac:chgData name="Paul Angel" userId="dc5b3cf5f5ef8e04" providerId="LiveId" clId="{2203E806-F1D1-48CB-A749-3FB46F5891DB}" dt="2018-01-09T11:09:58.160" v="951" actId="20577"/>
          <ac:spMkLst>
            <pc:docMk/>
            <pc:sldMk cId="394822171" sldId="264"/>
            <ac:spMk id="2" creationId="{E7807F10-109A-479F-A65B-282E663BEB0E}"/>
          </ac:spMkLst>
        </pc:spChg>
        <pc:spChg chg="mod">
          <ac:chgData name="Paul Angel" userId="dc5b3cf5f5ef8e04" providerId="LiveId" clId="{2203E806-F1D1-48CB-A749-3FB46F5891DB}" dt="2018-01-09T11:10:14.495" v="961" actId="20577"/>
          <ac:spMkLst>
            <pc:docMk/>
            <pc:sldMk cId="394822171" sldId="264"/>
            <ac:spMk id="3" creationId="{EF0EA9A9-7006-48E5-AABE-FE4A89BD9979}"/>
          </ac:spMkLst>
        </pc:spChg>
        <pc:spChg chg="mod">
          <ac:chgData name="Paul Angel" userId="dc5b3cf5f5ef8e04" providerId="LiveId" clId="{2203E806-F1D1-48CB-A749-3FB46F5891DB}" dt="2018-01-09T11:10:29.725" v="968" actId="20577"/>
          <ac:spMkLst>
            <pc:docMk/>
            <pc:sldMk cId="394822171" sldId="264"/>
            <ac:spMk id="6" creationId="{522F8ADC-D72E-4E57-891B-E591756B2030}"/>
          </ac:spMkLst>
        </pc:spChg>
        <pc:spChg chg="mod">
          <ac:chgData name="Paul Angel" userId="dc5b3cf5f5ef8e04" providerId="LiveId" clId="{2203E806-F1D1-48CB-A749-3FB46F5891DB}" dt="2018-01-09T11:13:59.217" v="1031" actId="20577"/>
          <ac:spMkLst>
            <pc:docMk/>
            <pc:sldMk cId="394822171" sldId="264"/>
            <ac:spMk id="7" creationId="{AD65D0A8-1D09-418A-AB87-7478A6B1B5F8}"/>
          </ac:spMkLst>
        </pc:spChg>
        <pc:spChg chg="mod">
          <ac:chgData name="Paul Angel" userId="dc5b3cf5f5ef8e04" providerId="LiveId" clId="{2203E806-F1D1-48CB-A749-3FB46F5891DB}" dt="2018-01-09T11:11:16.477" v="1006" actId="27636"/>
          <ac:spMkLst>
            <pc:docMk/>
            <pc:sldMk cId="394822171" sldId="264"/>
            <ac:spMk id="8" creationId="{AC8BBE21-E202-4E4A-A7AF-17E7275C37E1}"/>
          </ac:spMkLst>
        </pc:spChg>
        <pc:picChg chg="del">
          <ac:chgData name="Paul Angel" userId="dc5b3cf5f5ef8e04" providerId="LiveId" clId="{2203E806-F1D1-48CB-A749-3FB46F5891DB}" dt="2018-01-09T11:12:22.596" v="1007" actId="478"/>
          <ac:picMkLst>
            <pc:docMk/>
            <pc:sldMk cId="394822171" sldId="264"/>
            <ac:picMk id="4" creationId="{5D656414-2765-4213-8787-D27006ABC0CF}"/>
          </ac:picMkLst>
        </pc:picChg>
        <pc:picChg chg="del">
          <ac:chgData name="Paul Angel" userId="dc5b3cf5f5ef8e04" providerId="LiveId" clId="{2203E806-F1D1-48CB-A749-3FB46F5891DB}" dt="2018-01-09T11:13:38.621" v="1017" actId="478"/>
          <ac:picMkLst>
            <pc:docMk/>
            <pc:sldMk cId="394822171" sldId="264"/>
            <ac:picMk id="5" creationId="{86613A02-956E-4BD5-97FE-5854393A3477}"/>
          </ac:picMkLst>
        </pc:picChg>
        <pc:picChg chg="add del">
          <ac:chgData name="Paul Angel" userId="dc5b3cf5f5ef8e04" providerId="LiveId" clId="{2203E806-F1D1-48CB-A749-3FB46F5891DB}" dt="2018-01-09T11:12:27.521" v="1009" actId="478"/>
          <ac:picMkLst>
            <pc:docMk/>
            <pc:sldMk cId="394822171" sldId="264"/>
            <ac:picMk id="9" creationId="{CDA20CA9-A349-42E0-A35D-5752F0F14DC5}"/>
          </ac:picMkLst>
        </pc:picChg>
        <pc:picChg chg="add mod">
          <ac:chgData name="Paul Angel" userId="dc5b3cf5f5ef8e04" providerId="LiveId" clId="{2203E806-F1D1-48CB-A749-3FB46F5891DB}" dt="2018-01-09T11:12:57.265" v="1014" actId="1076"/>
          <ac:picMkLst>
            <pc:docMk/>
            <pc:sldMk cId="394822171" sldId="264"/>
            <ac:picMk id="10" creationId="{DBFC2161-14F6-48AC-AD97-6DE70742148E}"/>
          </ac:picMkLst>
        </pc:picChg>
        <pc:picChg chg="add mod">
          <ac:chgData name="Paul Angel" userId="dc5b3cf5f5ef8e04" providerId="LiveId" clId="{2203E806-F1D1-48CB-A749-3FB46F5891DB}" dt="2018-01-09T11:13:48.419" v="1022" actId="1076"/>
          <ac:picMkLst>
            <pc:docMk/>
            <pc:sldMk cId="394822171" sldId="264"/>
            <ac:picMk id="11" creationId="{0C214E20-B206-47F9-B787-0DFA8F872B2E}"/>
          </ac:picMkLst>
        </pc:picChg>
      </pc:sldChg>
      <pc:sldChg chg="addSp delSp modSp">
        <pc:chgData name="Paul Angel" userId="dc5b3cf5f5ef8e04" providerId="LiveId" clId="{2203E806-F1D1-48CB-A749-3FB46F5891DB}" dt="2018-01-09T11:18:01.408" v="1111" actId="20577"/>
        <pc:sldMkLst>
          <pc:docMk/>
          <pc:sldMk cId="1452232945" sldId="265"/>
        </pc:sldMkLst>
        <pc:spChg chg="mod">
          <ac:chgData name="Paul Angel" userId="dc5b3cf5f5ef8e04" providerId="LiveId" clId="{2203E806-F1D1-48CB-A749-3FB46F5891DB}" dt="2018-01-09T11:17:35.406" v="1095" actId="20577"/>
          <ac:spMkLst>
            <pc:docMk/>
            <pc:sldMk cId="1452232945" sldId="265"/>
            <ac:spMk id="2" creationId="{E7807F10-109A-479F-A65B-282E663BEB0E}"/>
          </ac:spMkLst>
        </pc:spChg>
        <pc:spChg chg="mod">
          <ac:chgData name="Paul Angel" userId="dc5b3cf5f5ef8e04" providerId="LiveId" clId="{2203E806-F1D1-48CB-A749-3FB46F5891DB}" dt="2018-01-09T11:18:01.408" v="1111" actId="20577"/>
          <ac:spMkLst>
            <pc:docMk/>
            <pc:sldMk cId="1452232945" sldId="265"/>
            <ac:spMk id="3" creationId="{EF0EA9A9-7006-48E5-AABE-FE4A89BD9979}"/>
          </ac:spMkLst>
        </pc:spChg>
        <pc:spChg chg="mod">
          <ac:chgData name="Paul Angel" userId="dc5b3cf5f5ef8e04" providerId="LiveId" clId="{2203E806-F1D1-48CB-A749-3FB46F5891DB}" dt="2018-01-09T11:16:43.876" v="1050" actId="20577"/>
          <ac:spMkLst>
            <pc:docMk/>
            <pc:sldMk cId="1452232945" sldId="265"/>
            <ac:spMk id="6" creationId="{522F8ADC-D72E-4E57-891B-E591756B2030}"/>
          </ac:spMkLst>
        </pc:spChg>
        <pc:spChg chg="mod">
          <ac:chgData name="Paul Angel" userId="dc5b3cf5f5ef8e04" providerId="LiveId" clId="{2203E806-F1D1-48CB-A749-3FB46F5891DB}" dt="2018-01-09T11:17:00.610" v="1067" actId="20577"/>
          <ac:spMkLst>
            <pc:docMk/>
            <pc:sldMk cId="1452232945" sldId="265"/>
            <ac:spMk id="7" creationId="{AD65D0A8-1D09-418A-AB87-7478A6B1B5F8}"/>
          </ac:spMkLst>
        </pc:spChg>
        <pc:spChg chg="mod">
          <ac:chgData name="Paul Angel" userId="dc5b3cf5f5ef8e04" providerId="LiveId" clId="{2203E806-F1D1-48CB-A749-3FB46F5891DB}" dt="2018-01-09T11:17:18.368" v="1089" actId="20577"/>
          <ac:spMkLst>
            <pc:docMk/>
            <pc:sldMk cId="1452232945" sldId="265"/>
            <ac:spMk id="8" creationId="{AC8BBE21-E202-4E4A-A7AF-17E7275C37E1}"/>
          </ac:spMkLst>
        </pc:spChg>
        <pc:picChg chg="add mod">
          <ac:chgData name="Paul Angel" userId="dc5b3cf5f5ef8e04" providerId="LiveId" clId="{2203E806-F1D1-48CB-A749-3FB46F5891DB}" dt="2018-01-09T11:16:03.374" v="1035" actId="1076"/>
          <ac:picMkLst>
            <pc:docMk/>
            <pc:sldMk cId="1452232945" sldId="265"/>
            <ac:picMk id="4" creationId="{66849831-6C9C-43CB-B461-49316ED1BC8A}"/>
          </ac:picMkLst>
        </pc:picChg>
        <pc:picChg chg="add mod">
          <ac:chgData name="Paul Angel" userId="dc5b3cf5f5ef8e04" providerId="LiveId" clId="{2203E806-F1D1-48CB-A749-3FB46F5891DB}" dt="2018-01-09T11:16:38.653" v="1043" actId="1076"/>
          <ac:picMkLst>
            <pc:docMk/>
            <pc:sldMk cId="1452232945" sldId="265"/>
            <ac:picMk id="5" creationId="{6FF283C6-8A97-45C4-9ACF-C65E569C4BAD}"/>
          </ac:picMkLst>
        </pc:picChg>
        <pc:picChg chg="del">
          <ac:chgData name="Paul Angel" userId="dc5b3cf5f5ef8e04" providerId="LiveId" clId="{2203E806-F1D1-48CB-A749-3FB46F5891DB}" dt="2018-01-09T11:15:56.764" v="1032" actId="478"/>
          <ac:picMkLst>
            <pc:docMk/>
            <pc:sldMk cId="1452232945" sldId="265"/>
            <ac:picMk id="9" creationId="{782E750C-1A16-46A1-A89D-22044A5871C4}"/>
          </ac:picMkLst>
        </pc:picChg>
        <pc:picChg chg="del">
          <ac:chgData name="Paul Angel" userId="dc5b3cf5f5ef8e04" providerId="LiveId" clId="{2203E806-F1D1-48CB-A749-3FB46F5891DB}" dt="2018-01-09T11:16:30.346" v="1038" actId="478"/>
          <ac:picMkLst>
            <pc:docMk/>
            <pc:sldMk cId="1452232945" sldId="265"/>
            <ac:picMk id="10" creationId="{EA309151-AC3C-46D9-A7CC-B5955EE3AFDD}"/>
          </ac:picMkLst>
        </pc:picChg>
      </pc:sldChg>
    </pc:docChg>
  </pc:docChgLst>
  <pc:docChgLst>
    <pc:chgData name="Paul Angel" userId="dc5b3cf5f5ef8e04" providerId="LiveId" clId="{3E58E79A-4D07-4E07-9591-382C34CC5F26}"/>
    <pc:docChg chg="undo custSel addSld delSld modSld">
      <pc:chgData name="Paul Angel" userId="dc5b3cf5f5ef8e04" providerId="LiveId" clId="{3E58E79A-4D07-4E07-9591-382C34CC5F26}" dt="2018-01-09T10:45:27.187" v="6828" actId="20577"/>
      <pc:docMkLst>
        <pc:docMk/>
      </pc:docMkLst>
      <pc:sldChg chg="modSp">
        <pc:chgData name="Paul Angel" userId="dc5b3cf5f5ef8e04" providerId="LiveId" clId="{3E58E79A-4D07-4E07-9591-382C34CC5F26}" dt="2018-01-09T10:31:54.014" v="6515" actId="404"/>
        <pc:sldMkLst>
          <pc:docMk/>
          <pc:sldMk cId="828024989" sldId="256"/>
        </pc:sldMkLst>
        <pc:spChg chg="mod">
          <ac:chgData name="Paul Angel" userId="dc5b3cf5f5ef8e04" providerId="LiveId" clId="{3E58E79A-4D07-4E07-9591-382C34CC5F26}" dt="2018-01-09T10:31:54.014" v="6515" actId="404"/>
          <ac:spMkLst>
            <pc:docMk/>
            <pc:sldMk cId="828024989" sldId="256"/>
            <ac:spMk id="3" creationId="{40465876-2AE7-4847-81ED-C9F513D96BC0}"/>
          </ac:spMkLst>
        </pc:spChg>
      </pc:sldChg>
      <pc:sldChg chg="addSp modSp">
        <pc:chgData name="Paul Angel" userId="dc5b3cf5f5ef8e04" providerId="LiveId" clId="{3E58E79A-4D07-4E07-9591-382C34CC5F26}" dt="2018-01-09T10:34:32.489" v="6592" actId="20577"/>
        <pc:sldMkLst>
          <pc:docMk/>
          <pc:sldMk cId="2025248014" sldId="257"/>
        </pc:sldMkLst>
        <pc:spChg chg="mod">
          <ac:chgData name="Paul Angel" userId="dc5b3cf5f5ef8e04" providerId="LiveId" clId="{3E58E79A-4D07-4E07-9591-382C34CC5F26}" dt="2018-01-09T10:34:32.489" v="6592" actId="20577"/>
          <ac:spMkLst>
            <pc:docMk/>
            <pc:sldMk cId="2025248014" sldId="257"/>
            <ac:spMk id="6" creationId="{B08C0C34-7C72-4854-AAC8-691B6CCA5713}"/>
          </ac:spMkLst>
        </pc:spChg>
        <pc:spChg chg="mod">
          <ac:chgData name="Paul Angel" userId="dc5b3cf5f5ef8e04" providerId="LiveId" clId="{3E58E79A-4D07-4E07-9591-382C34CC5F26}" dt="2018-01-09T10:30:45.475" v="6459" actId="164"/>
          <ac:spMkLst>
            <pc:docMk/>
            <pc:sldMk cId="2025248014" sldId="257"/>
            <ac:spMk id="7" creationId="{E38E7853-D275-413F-997B-85D8804757A8}"/>
          </ac:spMkLst>
        </pc:spChg>
        <pc:spChg chg="mod">
          <ac:chgData name="Paul Angel" userId="dc5b3cf5f5ef8e04" providerId="LiveId" clId="{3E58E79A-4D07-4E07-9591-382C34CC5F26}" dt="2018-01-09T10:30:45.475" v="6459" actId="164"/>
          <ac:spMkLst>
            <pc:docMk/>
            <pc:sldMk cId="2025248014" sldId="257"/>
            <ac:spMk id="8" creationId="{4D3101E6-F753-41A5-B231-475117A6E67E}"/>
          </ac:spMkLst>
        </pc:spChg>
        <pc:spChg chg="add mod">
          <ac:chgData name="Paul Angel" userId="dc5b3cf5f5ef8e04" providerId="LiveId" clId="{3E58E79A-4D07-4E07-9591-382C34CC5F26}" dt="2018-01-09T10:31:06.204" v="6483" actId="20577"/>
          <ac:spMkLst>
            <pc:docMk/>
            <pc:sldMk cId="2025248014" sldId="257"/>
            <ac:spMk id="10" creationId="{CF884BD2-24B4-42E3-9F2A-28C159ACF2BE}"/>
          </ac:spMkLst>
        </pc:spChg>
        <pc:grpChg chg="add mod">
          <ac:chgData name="Paul Angel" userId="dc5b3cf5f5ef8e04" providerId="LiveId" clId="{3E58E79A-4D07-4E07-9591-382C34CC5F26}" dt="2018-01-09T10:31:24.381" v="6493" actId="1076"/>
          <ac:grpSpMkLst>
            <pc:docMk/>
            <pc:sldMk cId="2025248014" sldId="257"/>
            <ac:grpSpMk id="9" creationId="{613B10FB-BF5C-486E-9F1A-F9D682746475}"/>
          </ac:grpSpMkLst>
        </pc:grpChg>
        <pc:picChg chg="mod">
          <ac:chgData name="Paul Angel" userId="dc5b3cf5f5ef8e04" providerId="LiveId" clId="{3E58E79A-4D07-4E07-9591-382C34CC5F26}" dt="2018-01-09T10:30:45.475" v="6459" actId="164"/>
          <ac:picMkLst>
            <pc:docMk/>
            <pc:sldMk cId="2025248014" sldId="257"/>
            <ac:picMk id="5" creationId="{660F1B41-C729-4CAF-8F5F-5E6614E6B3F4}"/>
          </ac:picMkLst>
        </pc:picChg>
        <pc:cxnChg chg="add mod">
          <ac:chgData name="Paul Angel" userId="dc5b3cf5f5ef8e04" providerId="LiveId" clId="{3E58E79A-4D07-4E07-9591-382C34CC5F26}" dt="2018-01-09T10:33:47.198" v="6580" actId="1076"/>
          <ac:cxnSpMkLst>
            <pc:docMk/>
            <pc:sldMk cId="2025248014" sldId="257"/>
            <ac:cxnSpMk id="12" creationId="{244DAB94-7CA5-4C95-AF15-A9A131B145C4}"/>
          </ac:cxnSpMkLst>
        </pc:cxnChg>
        <pc:cxnChg chg="add mod">
          <ac:chgData name="Paul Angel" userId="dc5b3cf5f5ef8e04" providerId="LiveId" clId="{3E58E79A-4D07-4E07-9591-382C34CC5F26}" dt="2018-01-09T10:34:06.537" v="6581" actId="11529"/>
          <ac:cxnSpMkLst>
            <pc:docMk/>
            <pc:sldMk cId="2025248014" sldId="257"/>
            <ac:cxnSpMk id="14" creationId="{307FF648-69A4-4DEC-923F-7E654619483F}"/>
          </ac:cxnSpMkLst>
        </pc:cxnChg>
        <pc:cxnChg chg="add mod">
          <ac:chgData name="Paul Angel" userId="dc5b3cf5f5ef8e04" providerId="LiveId" clId="{3E58E79A-4D07-4E07-9591-382C34CC5F26}" dt="2018-01-09T10:34:17.012" v="6582" actId="11529"/>
          <ac:cxnSpMkLst>
            <pc:docMk/>
            <pc:sldMk cId="2025248014" sldId="257"/>
            <ac:cxnSpMk id="16" creationId="{3449506E-623F-4F6E-89B0-82E919A12BD4}"/>
          </ac:cxnSpMkLst>
        </pc:cxnChg>
      </pc:sldChg>
      <pc:sldChg chg="addSp modSp">
        <pc:chgData name="Paul Angel" userId="dc5b3cf5f5ef8e04" providerId="LiveId" clId="{3E58E79A-4D07-4E07-9591-382C34CC5F26}" dt="2018-01-09T10:36:08.927" v="6601" actId="14100"/>
        <pc:sldMkLst>
          <pc:docMk/>
          <pc:sldMk cId="3200262242" sldId="258"/>
        </pc:sldMkLst>
        <pc:spChg chg="mod">
          <ac:chgData name="Paul Angel" userId="dc5b3cf5f5ef8e04" providerId="LiveId" clId="{3E58E79A-4D07-4E07-9591-382C34CC5F26}" dt="2018-01-09T10:27:49.925" v="6431" actId="1076"/>
          <ac:spMkLst>
            <pc:docMk/>
            <pc:sldMk cId="3200262242" sldId="258"/>
            <ac:spMk id="7" creationId="{B51AAB33-0162-415B-9E98-52C652D989B2}"/>
          </ac:spMkLst>
        </pc:spChg>
        <pc:spChg chg="mod">
          <ac:chgData name="Paul Angel" userId="dc5b3cf5f5ef8e04" providerId="LiveId" clId="{3E58E79A-4D07-4E07-9591-382C34CC5F26}" dt="2018-01-09T10:27:49.925" v="6431" actId="1076"/>
          <ac:spMkLst>
            <pc:docMk/>
            <pc:sldMk cId="3200262242" sldId="258"/>
            <ac:spMk id="8" creationId="{8427A2B0-0792-4FEC-A285-50D4BA0FE9C4}"/>
          </ac:spMkLst>
        </pc:spChg>
        <pc:spChg chg="mod">
          <ac:chgData name="Paul Angel" userId="dc5b3cf5f5ef8e04" providerId="LiveId" clId="{3E58E79A-4D07-4E07-9591-382C34CC5F26}" dt="2018-01-09T10:34:58.871" v="6596" actId="20577"/>
          <ac:spMkLst>
            <pc:docMk/>
            <pc:sldMk cId="3200262242" sldId="258"/>
            <ac:spMk id="10" creationId="{1D06AD6B-A55A-41FF-8802-4E643D236A9E}"/>
          </ac:spMkLst>
        </pc:spChg>
        <pc:spChg chg="add mod">
          <ac:chgData name="Paul Angel" userId="dc5b3cf5f5ef8e04" providerId="LiveId" clId="{3E58E79A-4D07-4E07-9591-382C34CC5F26}" dt="2018-01-09T10:28:11.007" v="6437" actId="20577"/>
          <ac:spMkLst>
            <pc:docMk/>
            <pc:sldMk cId="3200262242" sldId="258"/>
            <ac:spMk id="11" creationId="{A05230DB-1A3D-4A1A-B1B0-CCDDB37CE7D9}"/>
          </ac:spMkLst>
        </pc:spChg>
        <pc:picChg chg="mod">
          <ac:chgData name="Paul Angel" userId="dc5b3cf5f5ef8e04" providerId="LiveId" clId="{3E58E79A-4D07-4E07-9591-382C34CC5F26}" dt="2018-01-09T10:27:49.925" v="6431" actId="1076"/>
          <ac:picMkLst>
            <pc:docMk/>
            <pc:sldMk cId="3200262242" sldId="258"/>
            <ac:picMk id="4" creationId="{E072F9D9-7935-404D-8EDB-F1B34FB426EC}"/>
          </ac:picMkLst>
        </pc:picChg>
        <pc:picChg chg="mod">
          <ac:chgData name="Paul Angel" userId="dc5b3cf5f5ef8e04" providerId="LiveId" clId="{3E58E79A-4D07-4E07-9591-382C34CC5F26}" dt="2018-01-09T10:27:49.925" v="6431" actId="1076"/>
          <ac:picMkLst>
            <pc:docMk/>
            <pc:sldMk cId="3200262242" sldId="258"/>
            <ac:picMk id="5" creationId="{97A4F87E-A3B8-46D9-B604-E3FF05EB2919}"/>
          </ac:picMkLst>
        </pc:picChg>
        <pc:picChg chg="mod">
          <ac:chgData name="Paul Angel" userId="dc5b3cf5f5ef8e04" providerId="LiveId" clId="{3E58E79A-4D07-4E07-9591-382C34CC5F26}" dt="2018-01-09T10:27:49.925" v="6431" actId="1076"/>
          <ac:picMkLst>
            <pc:docMk/>
            <pc:sldMk cId="3200262242" sldId="258"/>
            <ac:picMk id="6" creationId="{83399E4F-D0E5-410F-8E95-2B4DCB4EB495}"/>
          </ac:picMkLst>
        </pc:picChg>
        <pc:cxnChg chg="add mod">
          <ac:chgData name="Paul Angel" userId="dc5b3cf5f5ef8e04" providerId="LiveId" clId="{3E58E79A-4D07-4E07-9591-382C34CC5F26}" dt="2018-01-09T10:35:37.510" v="6598" actId="208"/>
          <ac:cxnSpMkLst>
            <pc:docMk/>
            <pc:sldMk cId="3200262242" sldId="258"/>
            <ac:cxnSpMk id="13" creationId="{52CDF2A1-8A15-4107-9EF0-81FD09566C56}"/>
          </ac:cxnSpMkLst>
        </pc:cxnChg>
        <pc:cxnChg chg="add mod">
          <ac:chgData name="Paul Angel" userId="dc5b3cf5f5ef8e04" providerId="LiveId" clId="{3E58E79A-4D07-4E07-9591-382C34CC5F26}" dt="2018-01-09T10:36:08.927" v="6601" actId="14100"/>
          <ac:cxnSpMkLst>
            <pc:docMk/>
            <pc:sldMk cId="3200262242" sldId="258"/>
            <ac:cxnSpMk id="15" creationId="{9AD5F550-8A31-471B-AA90-55D921D6A32B}"/>
          </ac:cxnSpMkLst>
        </pc:cxnChg>
      </pc:sldChg>
      <pc:sldChg chg="addSp modSp">
        <pc:chgData name="Paul Angel" userId="dc5b3cf5f5ef8e04" providerId="LiveId" clId="{3E58E79A-4D07-4E07-9591-382C34CC5F26}" dt="2018-01-09T10:37:22.612" v="6611" actId="20577"/>
        <pc:sldMkLst>
          <pc:docMk/>
          <pc:sldMk cId="4269638070" sldId="259"/>
        </pc:sldMkLst>
        <pc:spChg chg="add mod">
          <ac:chgData name="Paul Angel" userId="dc5b3cf5f5ef8e04" providerId="LiveId" clId="{3E58E79A-4D07-4E07-9591-382C34CC5F26}" dt="2018-01-09T10:30:05.847" v="6455" actId="1076"/>
          <ac:spMkLst>
            <pc:docMk/>
            <pc:sldMk cId="4269638070" sldId="259"/>
            <ac:spMk id="18" creationId="{5BC621BF-AC58-4D7E-83DF-DE80FA3355A9}"/>
          </ac:spMkLst>
        </pc:spChg>
        <pc:spChg chg="add mod">
          <ac:chgData name="Paul Angel" userId="dc5b3cf5f5ef8e04" providerId="LiveId" clId="{3E58E79A-4D07-4E07-9591-382C34CC5F26}" dt="2018-01-09T10:30:27.647" v="6458" actId="1076"/>
          <ac:spMkLst>
            <pc:docMk/>
            <pc:sldMk cId="4269638070" sldId="259"/>
            <ac:spMk id="19" creationId="{13A31541-F91F-4674-BF6C-9DE5B9163EBA}"/>
          </ac:spMkLst>
        </pc:spChg>
        <pc:spChg chg="add mod">
          <ac:chgData name="Paul Angel" userId="dc5b3cf5f5ef8e04" providerId="LiveId" clId="{3E58E79A-4D07-4E07-9591-382C34CC5F26}" dt="2018-01-09T10:29:34.582" v="6453" actId="1076"/>
          <ac:spMkLst>
            <pc:docMk/>
            <pc:sldMk cId="4269638070" sldId="259"/>
            <ac:spMk id="20" creationId="{A07E9279-FF68-4884-8DD2-95577008225E}"/>
          </ac:spMkLst>
        </pc:spChg>
        <pc:spChg chg="add mod">
          <ac:chgData name="Paul Angel" userId="dc5b3cf5f5ef8e04" providerId="LiveId" clId="{3E58E79A-4D07-4E07-9591-382C34CC5F26}" dt="2018-01-09T10:30:18.479" v="6457" actId="1076"/>
          <ac:spMkLst>
            <pc:docMk/>
            <pc:sldMk cId="4269638070" sldId="259"/>
            <ac:spMk id="21" creationId="{F79550EE-D6BB-45DA-A252-8151338E54C9}"/>
          </ac:spMkLst>
        </pc:spChg>
        <pc:spChg chg="add mod">
          <ac:chgData name="Paul Angel" userId="dc5b3cf5f5ef8e04" providerId="LiveId" clId="{3E58E79A-4D07-4E07-9591-382C34CC5F26}" dt="2018-01-09T10:37:22.612" v="6611" actId="20577"/>
          <ac:spMkLst>
            <pc:docMk/>
            <pc:sldMk cId="4269638070" sldId="259"/>
            <ac:spMk id="22" creationId="{2710BA9F-DB11-4DF8-94FD-5D9050F935DF}"/>
          </ac:spMkLst>
        </pc:spChg>
        <pc:spChg chg="add">
          <ac:chgData name="Paul Angel" userId="dc5b3cf5f5ef8e04" providerId="LiveId" clId="{3E58E79A-4D07-4E07-9591-382C34CC5F26}" dt="2018-01-09T10:28:14.992" v="6438" actId="20577"/>
          <ac:spMkLst>
            <pc:docMk/>
            <pc:sldMk cId="4269638070" sldId="259"/>
            <ac:spMk id="23" creationId="{DA8F13BE-7459-4969-B182-97DA3250A3C2}"/>
          </ac:spMkLst>
        </pc:spChg>
        <pc:grpChg chg="mod">
          <ac:chgData name="Paul Angel" userId="dc5b3cf5f5ef8e04" providerId="LiveId" clId="{3E58E79A-4D07-4E07-9591-382C34CC5F26}" dt="2018-01-09T10:30:10.764" v="6456" actId="1076"/>
          <ac:grpSpMkLst>
            <pc:docMk/>
            <pc:sldMk cId="4269638070" sldId="259"/>
            <ac:grpSpMk id="14" creationId="{C0950D61-58E8-4D35-82EC-D9B4D5AC4452}"/>
          </ac:grpSpMkLst>
        </pc:grpChg>
        <pc:grpChg chg="mod">
          <ac:chgData name="Paul Angel" userId="dc5b3cf5f5ef8e04" providerId="LiveId" clId="{3E58E79A-4D07-4E07-9591-382C34CC5F26}" dt="2018-01-09T10:30:27.647" v="6458" actId="1076"/>
          <ac:grpSpMkLst>
            <pc:docMk/>
            <pc:sldMk cId="4269638070" sldId="259"/>
            <ac:grpSpMk id="15" creationId="{60A58876-689B-482B-AAFF-609307D23947}"/>
          </ac:grpSpMkLst>
        </pc:grpChg>
        <pc:grpChg chg="mod">
          <ac:chgData name="Paul Angel" userId="dc5b3cf5f5ef8e04" providerId="LiveId" clId="{3E58E79A-4D07-4E07-9591-382C34CC5F26}" dt="2018-01-09T10:29:30.769" v="6452" actId="1076"/>
          <ac:grpSpMkLst>
            <pc:docMk/>
            <pc:sldMk cId="4269638070" sldId="259"/>
            <ac:grpSpMk id="16" creationId="{7116E6D2-12E2-431D-9232-071DC3E3574C}"/>
          </ac:grpSpMkLst>
        </pc:grpChg>
        <pc:grpChg chg="mod">
          <ac:chgData name="Paul Angel" userId="dc5b3cf5f5ef8e04" providerId="LiveId" clId="{3E58E79A-4D07-4E07-9591-382C34CC5F26}" dt="2018-01-09T10:30:18.479" v="6457" actId="1076"/>
          <ac:grpSpMkLst>
            <pc:docMk/>
            <pc:sldMk cId="4269638070" sldId="259"/>
            <ac:grpSpMk id="17" creationId="{879C7782-060F-4263-8738-83D852E6F892}"/>
          </ac:grpSpMkLst>
        </pc:grpChg>
        <pc:picChg chg="mod">
          <ac:chgData name="Paul Angel" userId="dc5b3cf5f5ef8e04" providerId="LiveId" clId="{3E58E79A-4D07-4E07-9591-382C34CC5F26}" dt="2018-01-09T10:30:18.479" v="6457" actId="1076"/>
          <ac:picMkLst>
            <pc:docMk/>
            <pc:sldMk cId="4269638070" sldId="259"/>
            <ac:picMk id="13" creationId="{853A6FB1-5252-46A5-849F-01472BB4A3D1}"/>
          </ac:picMkLst>
        </pc:picChg>
      </pc:sldChg>
      <pc:sldChg chg="addSp modSp">
        <pc:chgData name="Paul Angel" userId="dc5b3cf5f5ef8e04" providerId="LiveId" clId="{3E58E79A-4D07-4E07-9591-382C34CC5F26}" dt="2018-01-09T10:39:35.109" v="6656" actId="20577"/>
        <pc:sldMkLst>
          <pc:docMk/>
          <pc:sldMk cId="1213380406" sldId="260"/>
        </pc:sldMkLst>
        <pc:spChg chg="add mod">
          <ac:chgData name="Paul Angel" userId="dc5b3cf5f5ef8e04" providerId="LiveId" clId="{3E58E79A-4D07-4E07-9591-382C34CC5F26}" dt="2018-01-09T10:39:09.830" v="6648" actId="113"/>
          <ac:spMkLst>
            <pc:docMk/>
            <pc:sldMk cId="1213380406" sldId="260"/>
            <ac:spMk id="5" creationId="{FBDC026F-A536-473B-A3EB-957A63C3BE1E}"/>
          </ac:spMkLst>
        </pc:spChg>
        <pc:spChg chg="add mod">
          <ac:chgData name="Paul Angel" userId="dc5b3cf5f5ef8e04" providerId="LiveId" clId="{3E58E79A-4D07-4E07-9591-382C34CC5F26}" dt="2018-01-09T10:27:06.330" v="6408" actId="1076"/>
          <ac:spMkLst>
            <pc:docMk/>
            <pc:sldMk cId="1213380406" sldId="260"/>
            <ac:spMk id="6" creationId="{F5CC4133-4BB8-4E88-A18C-F24BF80FE381}"/>
          </ac:spMkLst>
        </pc:spChg>
        <pc:spChg chg="add mod">
          <ac:chgData name="Paul Angel" userId="dc5b3cf5f5ef8e04" providerId="LiveId" clId="{3E58E79A-4D07-4E07-9591-382C34CC5F26}" dt="2018-01-09T10:27:06.330" v="6408" actId="1076"/>
          <ac:spMkLst>
            <pc:docMk/>
            <pc:sldMk cId="1213380406" sldId="260"/>
            <ac:spMk id="7" creationId="{6FB46AB6-914F-4E6D-B6CA-BD9105DC7B7D}"/>
          </ac:spMkLst>
        </pc:spChg>
        <pc:spChg chg="add mod">
          <ac:chgData name="Paul Angel" userId="dc5b3cf5f5ef8e04" providerId="LiveId" clId="{3E58E79A-4D07-4E07-9591-382C34CC5F26}" dt="2018-01-09T10:27:06.330" v="6408" actId="1076"/>
          <ac:spMkLst>
            <pc:docMk/>
            <pc:sldMk cId="1213380406" sldId="260"/>
            <ac:spMk id="8" creationId="{7322B81F-0224-440F-B1AC-4AABEA23AA00}"/>
          </ac:spMkLst>
        </pc:spChg>
        <pc:spChg chg="add mod">
          <ac:chgData name="Paul Angel" userId="dc5b3cf5f5ef8e04" providerId="LiveId" clId="{3E58E79A-4D07-4E07-9591-382C34CC5F26}" dt="2018-01-09T10:27:06.330" v="6408" actId="1076"/>
          <ac:spMkLst>
            <pc:docMk/>
            <pc:sldMk cId="1213380406" sldId="260"/>
            <ac:spMk id="9" creationId="{66D77057-2AB9-4659-ACBF-95AD09B6F636}"/>
          </ac:spMkLst>
        </pc:spChg>
        <pc:spChg chg="add mod">
          <ac:chgData name="Paul Angel" userId="dc5b3cf5f5ef8e04" providerId="LiveId" clId="{3E58E79A-4D07-4E07-9591-382C34CC5F26}" dt="2018-01-09T10:27:06.330" v="6408" actId="1076"/>
          <ac:spMkLst>
            <pc:docMk/>
            <pc:sldMk cId="1213380406" sldId="260"/>
            <ac:spMk id="10" creationId="{1BE8A683-151C-4FA6-BD04-177578E16F77}"/>
          </ac:spMkLst>
        </pc:spChg>
        <pc:spChg chg="add mod">
          <ac:chgData name="Paul Angel" userId="dc5b3cf5f5ef8e04" providerId="LiveId" clId="{3E58E79A-4D07-4E07-9591-382C34CC5F26}" dt="2018-01-09T10:27:06.330" v="6408" actId="1076"/>
          <ac:spMkLst>
            <pc:docMk/>
            <pc:sldMk cId="1213380406" sldId="260"/>
            <ac:spMk id="11" creationId="{3951A762-0827-46BA-A9FC-3AC857342BED}"/>
          </ac:spMkLst>
        </pc:spChg>
        <pc:spChg chg="add mod">
          <ac:chgData name="Paul Angel" userId="dc5b3cf5f5ef8e04" providerId="LiveId" clId="{3E58E79A-4D07-4E07-9591-382C34CC5F26}" dt="2018-01-09T10:27:06.330" v="6408" actId="1076"/>
          <ac:spMkLst>
            <pc:docMk/>
            <pc:sldMk cId="1213380406" sldId="260"/>
            <ac:spMk id="12" creationId="{500BFFBE-45AB-4850-9AAA-88FF581AB924}"/>
          </ac:spMkLst>
        </pc:spChg>
        <pc:spChg chg="add mod">
          <ac:chgData name="Paul Angel" userId="dc5b3cf5f5ef8e04" providerId="LiveId" clId="{3E58E79A-4D07-4E07-9591-382C34CC5F26}" dt="2018-01-09T10:27:06.330" v="6408" actId="1076"/>
          <ac:spMkLst>
            <pc:docMk/>
            <pc:sldMk cId="1213380406" sldId="260"/>
            <ac:spMk id="13" creationId="{7927C271-F3F6-4A06-B2F1-1C7F6D1CFDB9}"/>
          </ac:spMkLst>
        </pc:spChg>
        <pc:spChg chg="add mod">
          <ac:chgData name="Paul Angel" userId="dc5b3cf5f5ef8e04" providerId="LiveId" clId="{3E58E79A-4D07-4E07-9591-382C34CC5F26}" dt="2018-01-09T10:27:06.330" v="6408" actId="1076"/>
          <ac:spMkLst>
            <pc:docMk/>
            <pc:sldMk cId="1213380406" sldId="260"/>
            <ac:spMk id="14" creationId="{AFA322FD-F1AF-4440-9E80-4EE188A50F55}"/>
          </ac:spMkLst>
        </pc:spChg>
        <pc:spChg chg="add mod">
          <ac:chgData name="Paul Angel" userId="dc5b3cf5f5ef8e04" providerId="LiveId" clId="{3E58E79A-4D07-4E07-9591-382C34CC5F26}" dt="2018-01-09T10:27:06.330" v="6408" actId="1076"/>
          <ac:spMkLst>
            <pc:docMk/>
            <pc:sldMk cId="1213380406" sldId="260"/>
            <ac:spMk id="15" creationId="{CA8A4D72-5654-4318-836C-4EEBE15024C8}"/>
          </ac:spMkLst>
        </pc:spChg>
        <pc:spChg chg="add mod">
          <ac:chgData name="Paul Angel" userId="dc5b3cf5f5ef8e04" providerId="LiveId" clId="{3E58E79A-4D07-4E07-9591-382C34CC5F26}" dt="2018-01-09T10:27:06.330" v="6408" actId="1076"/>
          <ac:spMkLst>
            <pc:docMk/>
            <pc:sldMk cId="1213380406" sldId="260"/>
            <ac:spMk id="16" creationId="{012FDC18-7206-4FB1-AD40-5BDBDF8952D5}"/>
          </ac:spMkLst>
        </pc:spChg>
        <pc:spChg chg="add mod">
          <ac:chgData name="Paul Angel" userId="dc5b3cf5f5ef8e04" providerId="LiveId" clId="{3E58E79A-4D07-4E07-9591-382C34CC5F26}" dt="2018-01-09T10:27:06.330" v="6408" actId="1076"/>
          <ac:spMkLst>
            <pc:docMk/>
            <pc:sldMk cId="1213380406" sldId="260"/>
            <ac:spMk id="17" creationId="{32A28A99-CE5E-47AE-A2B9-70620B1D0A5F}"/>
          </ac:spMkLst>
        </pc:spChg>
        <pc:spChg chg="add mod">
          <ac:chgData name="Paul Angel" userId="dc5b3cf5f5ef8e04" providerId="LiveId" clId="{3E58E79A-4D07-4E07-9591-382C34CC5F26}" dt="2018-01-09T10:39:35.109" v="6656" actId="20577"/>
          <ac:spMkLst>
            <pc:docMk/>
            <pc:sldMk cId="1213380406" sldId="260"/>
            <ac:spMk id="18" creationId="{EED191CE-B62E-42F2-AB72-6B3EEA6FE5ED}"/>
          </ac:spMkLst>
        </pc:spChg>
        <pc:spChg chg="add mod">
          <ac:chgData name="Paul Angel" userId="dc5b3cf5f5ef8e04" providerId="LiveId" clId="{3E58E79A-4D07-4E07-9591-382C34CC5F26}" dt="2018-01-09T10:38:45.531" v="6643" actId="20577"/>
          <ac:spMkLst>
            <pc:docMk/>
            <pc:sldMk cId="1213380406" sldId="260"/>
            <ac:spMk id="19" creationId="{78484529-F5BC-482B-BD9A-41CC9C143AA3}"/>
          </ac:spMkLst>
        </pc:spChg>
        <pc:picChg chg="mod">
          <ac:chgData name="Paul Angel" userId="dc5b3cf5f5ef8e04" providerId="LiveId" clId="{3E58E79A-4D07-4E07-9591-382C34CC5F26}" dt="2018-01-09T10:27:06.330" v="6408" actId="1076"/>
          <ac:picMkLst>
            <pc:docMk/>
            <pc:sldMk cId="1213380406" sldId="260"/>
            <ac:picMk id="4" creationId="{B35B21AF-C8A3-4A50-9D74-2A7917B7B3F5}"/>
          </ac:picMkLst>
        </pc:picChg>
      </pc:sldChg>
      <pc:sldChg chg="addSp modSp">
        <pc:chgData name="Paul Angel" userId="dc5b3cf5f5ef8e04" providerId="LiveId" clId="{3E58E79A-4D07-4E07-9591-382C34CC5F26}" dt="2018-01-09T10:40:10.535" v="6667" actId="20577"/>
        <pc:sldMkLst>
          <pc:docMk/>
          <pc:sldMk cId="4094655369" sldId="261"/>
        </pc:sldMkLst>
        <pc:spChg chg="add mod">
          <ac:chgData name="Paul Angel" userId="dc5b3cf5f5ef8e04" providerId="LiveId" clId="{3E58E79A-4D07-4E07-9591-382C34CC5F26}" dt="2018-01-09T10:40:10.535" v="6667" actId="20577"/>
          <ac:spMkLst>
            <pc:docMk/>
            <pc:sldMk cId="4094655369" sldId="261"/>
            <ac:spMk id="5" creationId="{F194354D-1997-45B2-8A54-458E0ED00097}"/>
          </ac:spMkLst>
        </pc:spChg>
        <pc:spChg chg="add mod">
          <ac:chgData name="Paul Angel" userId="dc5b3cf5f5ef8e04" providerId="LiveId" clId="{3E58E79A-4D07-4E07-9591-382C34CC5F26}" dt="2018-01-09T09:24:31.595" v="3723" actId="1076"/>
          <ac:spMkLst>
            <pc:docMk/>
            <pc:sldMk cId="4094655369" sldId="261"/>
            <ac:spMk id="6" creationId="{ABC19BBA-2A4F-4B2F-A0EE-2E69EF385F32}"/>
          </ac:spMkLst>
        </pc:spChg>
        <pc:spChg chg="add mod">
          <ac:chgData name="Paul Angel" userId="dc5b3cf5f5ef8e04" providerId="LiveId" clId="{3E58E79A-4D07-4E07-9591-382C34CC5F26}" dt="2018-01-09T09:24:22.855" v="3722" actId="1076"/>
          <ac:spMkLst>
            <pc:docMk/>
            <pc:sldMk cId="4094655369" sldId="261"/>
            <ac:spMk id="10" creationId="{D295B235-BA78-4388-8187-8F25BFDD0EC6}"/>
          </ac:spMkLst>
        </pc:spChg>
        <pc:spChg chg="add mod">
          <ac:chgData name="Paul Angel" userId="dc5b3cf5f5ef8e04" providerId="LiveId" clId="{3E58E79A-4D07-4E07-9591-382C34CC5F26}" dt="2018-01-09T09:26:02.305" v="3893" actId="1076"/>
          <ac:spMkLst>
            <pc:docMk/>
            <pc:sldMk cId="4094655369" sldId="261"/>
            <ac:spMk id="15" creationId="{8618F914-54DE-4E96-AB20-9645E7452715}"/>
          </ac:spMkLst>
        </pc:spChg>
        <pc:spChg chg="add mod">
          <ac:chgData name="Paul Angel" userId="dc5b3cf5f5ef8e04" providerId="LiveId" clId="{3E58E79A-4D07-4E07-9591-382C34CC5F26}" dt="2018-01-09T09:27:00.759" v="4048" actId="1076"/>
          <ac:spMkLst>
            <pc:docMk/>
            <pc:sldMk cId="4094655369" sldId="261"/>
            <ac:spMk id="24" creationId="{9EA03766-DCF4-411C-8617-82E32E95D75F}"/>
          </ac:spMkLst>
        </pc:spChg>
        <pc:spChg chg="add mod">
          <ac:chgData name="Paul Angel" userId="dc5b3cf5f5ef8e04" providerId="LiveId" clId="{3E58E79A-4D07-4E07-9591-382C34CC5F26}" dt="2018-01-09T10:39:53.880" v="6659" actId="20577"/>
          <ac:spMkLst>
            <pc:docMk/>
            <pc:sldMk cId="4094655369" sldId="261"/>
            <ac:spMk id="28" creationId="{51A8C0F6-9595-4C4A-9AEB-60D47E1A93BC}"/>
          </ac:spMkLst>
        </pc:spChg>
        <pc:picChg chg="mod">
          <ac:chgData name="Paul Angel" userId="dc5b3cf5f5ef8e04" providerId="LiveId" clId="{3E58E79A-4D07-4E07-9591-382C34CC5F26}" dt="2018-01-09T09:26:58.792" v="4047" actId="1076"/>
          <ac:picMkLst>
            <pc:docMk/>
            <pc:sldMk cId="4094655369" sldId="261"/>
            <ac:picMk id="4" creationId="{19EEC89E-45A3-4C9D-8759-E2F5FB999BF1}"/>
          </ac:picMkLst>
        </pc:picChg>
        <pc:cxnChg chg="add mod">
          <ac:chgData name="Paul Angel" userId="dc5b3cf5f5ef8e04" providerId="LiveId" clId="{3E58E79A-4D07-4E07-9591-382C34CC5F26}" dt="2018-01-09T09:24:38.448" v="3726" actId="14100"/>
          <ac:cxnSpMkLst>
            <pc:docMk/>
            <pc:sldMk cId="4094655369" sldId="261"/>
            <ac:cxnSpMk id="8" creationId="{4C23FED5-8DA2-4962-A835-AD73776D459B}"/>
          </ac:cxnSpMkLst>
        </pc:cxnChg>
        <pc:cxnChg chg="add mod">
          <ac:chgData name="Paul Angel" userId="dc5b3cf5f5ef8e04" providerId="LiveId" clId="{3E58E79A-4D07-4E07-9591-382C34CC5F26}" dt="2018-01-09T09:25:51.155" v="3888" actId="14100"/>
          <ac:cxnSpMkLst>
            <pc:docMk/>
            <pc:sldMk cId="4094655369" sldId="261"/>
            <ac:cxnSpMk id="12" creationId="{B27B0085-5D9E-4E4F-BB75-B70A36AE8511}"/>
          </ac:cxnSpMkLst>
        </pc:cxnChg>
        <pc:cxnChg chg="add mod">
          <ac:chgData name="Paul Angel" userId="dc5b3cf5f5ef8e04" providerId="LiveId" clId="{3E58E79A-4D07-4E07-9591-382C34CC5F26}" dt="2018-01-09T09:26:06.321" v="3894" actId="14100"/>
          <ac:cxnSpMkLst>
            <pc:docMk/>
            <pc:sldMk cId="4094655369" sldId="261"/>
            <ac:cxnSpMk id="17" creationId="{ACB61FBA-8651-4119-A054-3EB9EEEE37DC}"/>
          </ac:cxnSpMkLst>
        </pc:cxnChg>
        <pc:cxnChg chg="add mod">
          <ac:chgData name="Paul Angel" userId="dc5b3cf5f5ef8e04" providerId="LiveId" clId="{3E58E79A-4D07-4E07-9591-382C34CC5F26}" dt="2018-01-09T09:26:13.611" v="3896" actId="14100"/>
          <ac:cxnSpMkLst>
            <pc:docMk/>
            <pc:sldMk cId="4094655369" sldId="261"/>
            <ac:cxnSpMk id="19" creationId="{41B51B65-7105-42C7-AE89-C8BC5FFC80B1}"/>
          </ac:cxnSpMkLst>
        </pc:cxnChg>
        <pc:cxnChg chg="add mod">
          <ac:chgData name="Paul Angel" userId="dc5b3cf5f5ef8e04" providerId="LiveId" clId="{3E58E79A-4D07-4E07-9591-382C34CC5F26}" dt="2018-01-09T09:27:07.509" v="4050" actId="14100"/>
          <ac:cxnSpMkLst>
            <pc:docMk/>
            <pc:sldMk cId="4094655369" sldId="261"/>
            <ac:cxnSpMk id="26" creationId="{82057D07-D3A3-4B4A-A12E-FC82773E9CEC}"/>
          </ac:cxnSpMkLst>
        </pc:cxnChg>
      </pc:sldChg>
      <pc:sldChg chg="modSp add">
        <pc:chgData name="Paul Angel" userId="dc5b3cf5f5ef8e04" providerId="LiveId" clId="{3E58E79A-4D07-4E07-9591-382C34CC5F26}" dt="2018-01-09T10:38:07.571" v="6628" actId="113"/>
        <pc:sldMkLst>
          <pc:docMk/>
          <pc:sldMk cId="487879385" sldId="262"/>
        </pc:sldMkLst>
        <pc:spChg chg="mod">
          <ac:chgData name="Paul Angel" userId="dc5b3cf5f5ef8e04" providerId="LiveId" clId="{3E58E79A-4D07-4E07-9591-382C34CC5F26}" dt="2018-01-09T10:27:14.562" v="6410" actId="113"/>
          <ac:spMkLst>
            <pc:docMk/>
            <pc:sldMk cId="487879385" sldId="262"/>
            <ac:spMk id="2" creationId="{F1F2B754-B4D7-4C18-8B8D-EF9AA3C7620A}"/>
          </ac:spMkLst>
        </pc:spChg>
        <pc:spChg chg="mod">
          <ac:chgData name="Paul Angel" userId="dc5b3cf5f5ef8e04" providerId="LiveId" clId="{3E58E79A-4D07-4E07-9591-382C34CC5F26}" dt="2018-01-09T10:38:07.571" v="6628" actId="113"/>
          <ac:spMkLst>
            <pc:docMk/>
            <pc:sldMk cId="487879385" sldId="262"/>
            <ac:spMk id="3" creationId="{CAB56440-FB9D-48E2-945A-B09E3457729D}"/>
          </ac:spMkLst>
        </pc:spChg>
      </pc:sldChg>
      <pc:sldChg chg="modSp add">
        <pc:chgData name="Paul Angel" userId="dc5b3cf5f5ef8e04" providerId="LiveId" clId="{3E58E79A-4D07-4E07-9591-382C34CC5F26}" dt="2018-01-09T10:38:33.131" v="6640" actId="20577"/>
        <pc:sldMkLst>
          <pc:docMk/>
          <pc:sldMk cId="2701964337" sldId="263"/>
        </pc:sldMkLst>
        <pc:spChg chg="mod">
          <ac:chgData name="Paul Angel" userId="dc5b3cf5f5ef8e04" providerId="LiveId" clId="{3E58E79A-4D07-4E07-9591-382C34CC5F26}" dt="2018-01-09T10:27:11.256" v="6409" actId="113"/>
          <ac:spMkLst>
            <pc:docMk/>
            <pc:sldMk cId="2701964337" sldId="263"/>
            <ac:spMk id="2" creationId="{DD621050-9D39-4510-90A0-90E75AE474CB}"/>
          </ac:spMkLst>
        </pc:spChg>
        <pc:spChg chg="mod">
          <ac:chgData name="Paul Angel" userId="dc5b3cf5f5ef8e04" providerId="LiveId" clId="{3E58E79A-4D07-4E07-9591-382C34CC5F26}" dt="2018-01-09T10:38:33.131" v="6640" actId="20577"/>
          <ac:spMkLst>
            <pc:docMk/>
            <pc:sldMk cId="2701964337" sldId="263"/>
            <ac:spMk id="3" creationId="{367ECAD0-4066-4CE1-B25E-F3FC1EE7A5D0}"/>
          </ac:spMkLst>
        </pc:spChg>
      </pc:sldChg>
      <pc:sldChg chg="addSp delSp modSp add">
        <pc:chgData name="Paul Angel" userId="dc5b3cf5f5ef8e04" providerId="LiveId" clId="{3E58E79A-4D07-4E07-9591-382C34CC5F26}" dt="2018-01-09T10:43:29.675" v="6705" actId="1076"/>
        <pc:sldMkLst>
          <pc:docMk/>
          <pc:sldMk cId="394822171" sldId="264"/>
        </pc:sldMkLst>
        <pc:spChg chg="mod">
          <ac:chgData name="Paul Angel" userId="dc5b3cf5f5ef8e04" providerId="LiveId" clId="{3E58E79A-4D07-4E07-9591-382C34CC5F26}" dt="2018-01-09T10:41:07.665" v="6672" actId="115"/>
          <ac:spMkLst>
            <pc:docMk/>
            <pc:sldMk cId="394822171" sldId="264"/>
            <ac:spMk id="2" creationId="{E7807F10-109A-479F-A65B-282E663BEB0E}"/>
          </ac:spMkLst>
        </pc:spChg>
        <pc:spChg chg="mod">
          <ac:chgData name="Paul Angel" userId="dc5b3cf5f5ef8e04" providerId="LiveId" clId="{3E58E79A-4D07-4E07-9591-382C34CC5F26}" dt="2018-01-09T10:43:29.675" v="6705" actId="1076"/>
          <ac:spMkLst>
            <pc:docMk/>
            <pc:sldMk cId="394822171" sldId="264"/>
            <ac:spMk id="3" creationId="{EF0EA9A9-7006-48E5-AABE-FE4A89BD9979}"/>
          </ac:spMkLst>
        </pc:spChg>
        <pc:spChg chg="add mod">
          <ac:chgData name="Paul Angel" userId="dc5b3cf5f5ef8e04" providerId="LiveId" clId="{3E58E79A-4D07-4E07-9591-382C34CC5F26}" dt="2018-01-09T09:40:05.488" v="5849" actId="1076"/>
          <ac:spMkLst>
            <pc:docMk/>
            <pc:sldMk cId="394822171" sldId="264"/>
            <ac:spMk id="6" creationId="{522F8ADC-D72E-4E57-891B-E591756B2030}"/>
          </ac:spMkLst>
        </pc:spChg>
        <pc:spChg chg="add mod">
          <ac:chgData name="Paul Angel" userId="dc5b3cf5f5ef8e04" providerId="LiveId" clId="{3E58E79A-4D07-4E07-9591-382C34CC5F26}" dt="2018-01-09T10:42:28.820" v="6693" actId="20577"/>
          <ac:spMkLst>
            <pc:docMk/>
            <pc:sldMk cId="394822171" sldId="264"/>
            <ac:spMk id="7" creationId="{AD65D0A8-1D09-418A-AB87-7478A6B1B5F8}"/>
          </ac:spMkLst>
        </pc:spChg>
        <pc:spChg chg="add mod">
          <ac:chgData name="Paul Angel" userId="dc5b3cf5f5ef8e04" providerId="LiveId" clId="{3E58E79A-4D07-4E07-9591-382C34CC5F26}" dt="2018-01-09T09:40:18.209" v="5850" actId="113"/>
          <ac:spMkLst>
            <pc:docMk/>
            <pc:sldMk cId="394822171" sldId="264"/>
            <ac:spMk id="8" creationId="{AC8BBE21-E202-4E4A-A7AF-17E7275C37E1}"/>
          </ac:spMkLst>
        </pc:spChg>
        <pc:spChg chg="add del">
          <ac:chgData name="Paul Angel" userId="dc5b3cf5f5ef8e04" providerId="LiveId" clId="{3E58E79A-4D07-4E07-9591-382C34CC5F26}" dt="2018-01-09T09:41:05.076" v="5854" actId="1076"/>
          <ac:spMkLst>
            <pc:docMk/>
            <pc:sldMk cId="394822171" sldId="264"/>
            <ac:spMk id="9" creationId="{3BCEF046-DA96-48C3-A27A-5BDA2C4197B7}"/>
          </ac:spMkLst>
        </pc:spChg>
        <pc:picChg chg="add mod">
          <ac:chgData name="Paul Angel" userId="dc5b3cf5f5ef8e04" providerId="LiveId" clId="{3E58E79A-4D07-4E07-9591-382C34CC5F26}" dt="2018-01-09T09:39:45.394" v="5844" actId="1076"/>
          <ac:picMkLst>
            <pc:docMk/>
            <pc:sldMk cId="394822171" sldId="264"/>
            <ac:picMk id="4" creationId="{5D656414-2765-4213-8787-D27006ABC0CF}"/>
          </ac:picMkLst>
        </pc:picChg>
        <pc:picChg chg="add mod">
          <ac:chgData name="Paul Angel" userId="dc5b3cf5f5ef8e04" providerId="LiveId" clId="{3E58E79A-4D07-4E07-9591-382C34CC5F26}" dt="2018-01-09T09:39:54.058" v="5847" actId="1076"/>
          <ac:picMkLst>
            <pc:docMk/>
            <pc:sldMk cId="394822171" sldId="264"/>
            <ac:picMk id="5" creationId="{86613A02-956E-4BD5-97FE-5854393A3477}"/>
          </ac:picMkLst>
        </pc:picChg>
      </pc:sldChg>
      <pc:sldChg chg="modSp add del">
        <pc:chgData name="Paul Angel" userId="dc5b3cf5f5ef8e04" providerId="LiveId" clId="{3E58E79A-4D07-4E07-9591-382C34CC5F26}" dt="2018-01-09T09:40:27.503" v="5851" actId="2696"/>
        <pc:sldMkLst>
          <pc:docMk/>
          <pc:sldMk cId="393210703" sldId="265"/>
        </pc:sldMkLst>
        <pc:spChg chg="mod">
          <ac:chgData name="Paul Angel" userId="dc5b3cf5f5ef8e04" providerId="LiveId" clId="{3E58E79A-4D07-4E07-9591-382C34CC5F26}" dt="2018-01-09T09:38:42.320" v="5826" actId="20577"/>
          <ac:spMkLst>
            <pc:docMk/>
            <pc:sldMk cId="393210703" sldId="265"/>
            <ac:spMk id="3" creationId="{EF0EA9A9-7006-48E5-AABE-FE4A89BD9979}"/>
          </ac:spMkLst>
        </pc:spChg>
      </pc:sldChg>
      <pc:sldChg chg="addSp delSp modSp add">
        <pc:chgData name="Paul Angel" userId="dc5b3cf5f5ef8e04" providerId="LiveId" clId="{3E58E79A-4D07-4E07-9591-382C34CC5F26}" dt="2018-01-09T10:45:27.187" v="6828" actId="20577"/>
        <pc:sldMkLst>
          <pc:docMk/>
          <pc:sldMk cId="1452232945" sldId="265"/>
        </pc:sldMkLst>
        <pc:spChg chg="mod">
          <ac:chgData name="Paul Angel" userId="dc5b3cf5f5ef8e04" providerId="LiveId" clId="{3E58E79A-4D07-4E07-9591-382C34CC5F26}" dt="2018-01-09T10:43:11.998" v="6698" actId="113"/>
          <ac:spMkLst>
            <pc:docMk/>
            <pc:sldMk cId="1452232945" sldId="265"/>
            <ac:spMk id="2" creationId="{E7807F10-109A-479F-A65B-282E663BEB0E}"/>
          </ac:spMkLst>
        </pc:spChg>
        <pc:spChg chg="mod">
          <ac:chgData name="Paul Angel" userId="dc5b3cf5f5ef8e04" providerId="LiveId" clId="{3E58E79A-4D07-4E07-9591-382C34CC5F26}" dt="2018-01-09T10:43:34.548" v="6706" actId="14100"/>
          <ac:spMkLst>
            <pc:docMk/>
            <pc:sldMk cId="1452232945" sldId="265"/>
            <ac:spMk id="3" creationId="{EF0EA9A9-7006-48E5-AABE-FE4A89BD9979}"/>
          </ac:spMkLst>
        </pc:spChg>
        <pc:spChg chg="mod">
          <ac:chgData name="Paul Angel" userId="dc5b3cf5f5ef8e04" providerId="LiveId" clId="{3E58E79A-4D07-4E07-9591-382C34CC5F26}" dt="2018-01-09T09:44:29.442" v="6081" actId="20577"/>
          <ac:spMkLst>
            <pc:docMk/>
            <pc:sldMk cId="1452232945" sldId="265"/>
            <ac:spMk id="6" creationId="{522F8ADC-D72E-4E57-891B-E591756B2030}"/>
          </ac:spMkLst>
        </pc:spChg>
        <pc:spChg chg="mod">
          <ac:chgData name="Paul Angel" userId="dc5b3cf5f5ef8e04" providerId="LiveId" clId="{3E58E79A-4D07-4E07-9591-382C34CC5F26}" dt="2018-01-09T10:45:09.936" v="6819" actId="20577"/>
          <ac:spMkLst>
            <pc:docMk/>
            <pc:sldMk cId="1452232945" sldId="265"/>
            <ac:spMk id="7" creationId="{AD65D0A8-1D09-418A-AB87-7478A6B1B5F8}"/>
          </ac:spMkLst>
        </pc:spChg>
        <pc:spChg chg="mod">
          <ac:chgData name="Paul Angel" userId="dc5b3cf5f5ef8e04" providerId="LiveId" clId="{3E58E79A-4D07-4E07-9591-382C34CC5F26}" dt="2018-01-09T10:45:27.187" v="6828" actId="20577"/>
          <ac:spMkLst>
            <pc:docMk/>
            <pc:sldMk cId="1452232945" sldId="265"/>
            <ac:spMk id="8" creationId="{AC8BBE21-E202-4E4A-A7AF-17E7275C37E1}"/>
          </ac:spMkLst>
        </pc:spChg>
        <pc:picChg chg="del">
          <ac:chgData name="Paul Angel" userId="dc5b3cf5f5ef8e04" providerId="LiveId" clId="{3E58E79A-4D07-4E07-9591-382C34CC5F26}" dt="2018-01-09T09:44:18.600" v="6071" actId="478"/>
          <ac:picMkLst>
            <pc:docMk/>
            <pc:sldMk cId="1452232945" sldId="265"/>
            <ac:picMk id="4" creationId="{5D656414-2765-4213-8787-D27006ABC0CF}"/>
          </ac:picMkLst>
        </pc:picChg>
        <pc:picChg chg="del">
          <ac:chgData name="Paul Angel" userId="dc5b3cf5f5ef8e04" providerId="LiveId" clId="{3E58E79A-4D07-4E07-9591-382C34CC5F26}" dt="2018-01-09T09:44:56.902" v="6082" actId="478"/>
          <ac:picMkLst>
            <pc:docMk/>
            <pc:sldMk cId="1452232945" sldId="265"/>
            <ac:picMk id="5" creationId="{86613A02-956E-4BD5-97FE-5854393A3477}"/>
          </ac:picMkLst>
        </pc:picChg>
        <pc:picChg chg="add mod">
          <ac:chgData name="Paul Angel" userId="dc5b3cf5f5ef8e04" providerId="LiveId" clId="{3E58E79A-4D07-4E07-9591-382C34CC5F26}" dt="2018-01-09T09:44:22.739" v="6074" actId="1076"/>
          <ac:picMkLst>
            <pc:docMk/>
            <pc:sldMk cId="1452232945" sldId="265"/>
            <ac:picMk id="9" creationId="{782E750C-1A16-46A1-A89D-22044A5871C4}"/>
          </ac:picMkLst>
        </pc:picChg>
        <pc:picChg chg="add mod">
          <ac:chgData name="Paul Angel" userId="dc5b3cf5f5ef8e04" providerId="LiveId" clId="{3E58E79A-4D07-4E07-9591-382C34CC5F26}" dt="2018-01-09T09:45:07.166" v="6087" actId="1076"/>
          <ac:picMkLst>
            <pc:docMk/>
            <pc:sldMk cId="1452232945" sldId="265"/>
            <ac:picMk id="10" creationId="{EA309151-AC3C-46D9-A7CC-B5955EE3AFD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DC2FF-00BE-4129-B65C-85C5EFA622C2}" type="datetimeFigureOut">
              <a:rPr lang="en-GB" smtClean="0"/>
              <a:t>09/01/2018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57912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DC2FF-00BE-4129-B65C-85C5EFA622C2}" type="datetimeFigureOut">
              <a:rPr lang="en-GB" smtClean="0"/>
              <a:t>09/01/2018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124822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DC2FF-00BE-4129-B65C-85C5EFA622C2}" type="datetimeFigureOut">
              <a:rPr lang="en-GB" smtClean="0"/>
              <a:t>09/01/2018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428894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DC2FF-00BE-4129-B65C-85C5EFA622C2}" type="datetimeFigureOut">
              <a:rPr lang="en-GB" smtClean="0"/>
              <a:t>09/01/2018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389323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ADC2FF-00BE-4129-B65C-85C5EFA622C2}" type="datetimeFigureOut">
              <a:rPr lang="en-GB" smtClean="0"/>
              <a:t>09/01/2018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161127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DC2FF-00BE-4129-B65C-85C5EFA622C2}" type="datetimeFigureOut">
              <a:rPr lang="en-GB" smtClean="0"/>
              <a:t>09/01/2018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383642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DC2FF-00BE-4129-B65C-85C5EFA622C2}" type="datetimeFigureOut">
              <a:rPr lang="en-GB" smtClean="0"/>
              <a:t>09/01/2018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1637213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DC2FF-00BE-4129-B65C-85C5EFA622C2}" type="datetimeFigureOut">
              <a:rPr lang="en-GB" smtClean="0"/>
              <a:t>09/01/2018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293058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DC2FF-00BE-4129-B65C-85C5EFA622C2}" type="datetimeFigureOut">
              <a:rPr lang="en-GB" smtClean="0"/>
              <a:t>09/01/2018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4293298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ADC2FF-00BE-4129-B65C-85C5EFA622C2}" type="datetimeFigureOut">
              <a:rPr lang="en-GB" smtClean="0"/>
              <a:t>09/01/2018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2089594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ADC2FF-00BE-4129-B65C-85C5EFA622C2}" type="datetimeFigureOut">
              <a:rPr lang="en-GB" smtClean="0"/>
              <a:t>09/01/2018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325706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DC2FF-00BE-4129-B65C-85C5EFA622C2}" type="datetimeFigureOut">
              <a:rPr lang="en-GB" smtClean="0"/>
              <a:t>09/01/2018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3D7F9-46AB-470B-8924-70EC5A773DAC}" type="slidenum">
              <a:rPr lang="en-GB" smtClean="0"/>
              <a:t>‹#›</a:t>
            </a:fld>
            <a:endParaRPr lang="en-GB"/>
          </a:p>
        </p:txBody>
      </p:sp>
    </p:spTree>
    <p:extLst>
      <p:ext uri="{BB962C8B-B14F-4D97-AF65-F5344CB8AC3E}">
        <p14:creationId xmlns:p14="http://schemas.microsoft.com/office/powerpoint/2010/main" val="37436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F791-EC23-4A6C-8D5F-EF574DF07739}"/>
              </a:ext>
            </a:extLst>
          </p:cNvPr>
          <p:cNvSpPr>
            <a:spLocks noGrp="1"/>
          </p:cNvSpPr>
          <p:nvPr>
            <p:ph type="ctrTitle"/>
          </p:nvPr>
        </p:nvSpPr>
        <p:spPr/>
        <p:txBody>
          <a:bodyPr>
            <a:normAutofit/>
          </a:bodyPr>
          <a:lstStyle/>
          <a:p>
            <a:r>
              <a:rPr lang="en-GB" sz="5400" dirty="0" err="1"/>
              <a:t>OverDrive</a:t>
            </a:r>
            <a:r>
              <a:rPr lang="en-GB" sz="5400" dirty="0"/>
              <a:t> Scenery Editor</a:t>
            </a:r>
          </a:p>
        </p:txBody>
      </p:sp>
      <p:sp>
        <p:nvSpPr>
          <p:cNvPr id="3" name="Subtitle 2">
            <a:extLst>
              <a:ext uri="{FF2B5EF4-FFF2-40B4-BE49-F238E27FC236}">
                <a16:creationId xmlns:a16="http://schemas.microsoft.com/office/drawing/2014/main" id="{40465876-2AE7-4847-81ED-C9F513D96BC0}"/>
              </a:ext>
            </a:extLst>
          </p:cNvPr>
          <p:cNvSpPr>
            <a:spLocks noGrp="1"/>
          </p:cNvSpPr>
          <p:nvPr>
            <p:ph type="subTitle" idx="1"/>
          </p:nvPr>
        </p:nvSpPr>
        <p:spPr/>
        <p:txBody>
          <a:bodyPr/>
          <a:lstStyle/>
          <a:p>
            <a:r>
              <a:rPr lang="en-GB" dirty="0"/>
              <a:t>User Guide</a:t>
            </a:r>
          </a:p>
          <a:p>
            <a:r>
              <a:rPr lang="en-GB" sz="1200" dirty="0" err="1"/>
              <a:t>ver</a:t>
            </a:r>
            <a:r>
              <a:rPr lang="en-GB" sz="1200" dirty="0"/>
              <a:t> 1.0</a:t>
            </a:r>
            <a:endParaRPr lang="en-GB" dirty="0"/>
          </a:p>
        </p:txBody>
      </p:sp>
    </p:spTree>
    <p:extLst>
      <p:ext uri="{BB962C8B-B14F-4D97-AF65-F5344CB8AC3E}">
        <p14:creationId xmlns:p14="http://schemas.microsoft.com/office/powerpoint/2010/main" val="82802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655994-E324-490D-AF2E-CD0AE7078405}"/>
              </a:ext>
            </a:extLst>
          </p:cNvPr>
          <p:cNvPicPr>
            <a:picLocks noChangeAspect="1"/>
          </p:cNvPicPr>
          <p:nvPr/>
        </p:nvPicPr>
        <p:blipFill>
          <a:blip r:embed="rId2"/>
          <a:stretch>
            <a:fillRect/>
          </a:stretch>
        </p:blipFill>
        <p:spPr>
          <a:xfrm>
            <a:off x="3921892" y="2674849"/>
            <a:ext cx="4522111" cy="3799744"/>
          </a:xfrm>
          <a:prstGeom prst="rect">
            <a:avLst/>
          </a:prstGeom>
        </p:spPr>
      </p:pic>
      <p:sp>
        <p:nvSpPr>
          <p:cNvPr id="6" name="TextBox 5">
            <a:extLst>
              <a:ext uri="{FF2B5EF4-FFF2-40B4-BE49-F238E27FC236}">
                <a16:creationId xmlns:a16="http://schemas.microsoft.com/office/drawing/2014/main" id="{B08C0C34-7C72-4854-AAC8-691B6CCA5713}"/>
              </a:ext>
            </a:extLst>
          </p:cNvPr>
          <p:cNvSpPr txBox="1"/>
          <p:nvPr/>
        </p:nvSpPr>
        <p:spPr>
          <a:xfrm>
            <a:off x="154176" y="1026543"/>
            <a:ext cx="3110076" cy="5262979"/>
          </a:xfrm>
          <a:prstGeom prst="rect">
            <a:avLst/>
          </a:prstGeom>
          <a:noFill/>
        </p:spPr>
        <p:txBody>
          <a:bodyPr wrap="square" rtlCol="0">
            <a:spAutoFit/>
          </a:bodyPr>
          <a:lstStyle/>
          <a:p>
            <a:r>
              <a:rPr lang="en-GB" sz="1200" dirty="0"/>
              <a:t>The Scenery Editor is very similar to the Track Editor, but whereas the Track Editor is designed to specify </a:t>
            </a:r>
            <a:r>
              <a:rPr lang="en-GB" sz="1200" i="1" dirty="0"/>
              <a:t>where</a:t>
            </a:r>
            <a:r>
              <a:rPr lang="en-GB" sz="1200" dirty="0"/>
              <a:t> the players should go, </a:t>
            </a:r>
            <a:r>
              <a:rPr lang="en-GB" sz="1200"/>
              <a:t>the Scenery </a:t>
            </a:r>
            <a:r>
              <a:rPr lang="en-GB" sz="1200" dirty="0"/>
              <a:t>E</a:t>
            </a:r>
            <a:r>
              <a:rPr lang="en-GB" sz="1200"/>
              <a:t>ditor </a:t>
            </a:r>
            <a:r>
              <a:rPr lang="en-GB" sz="1200" dirty="0"/>
              <a:t>is designed to allow you to specify where on your track image the players </a:t>
            </a:r>
            <a:r>
              <a:rPr lang="en-GB" sz="1200" i="1" dirty="0"/>
              <a:t>cannot</a:t>
            </a:r>
            <a:r>
              <a:rPr lang="en-GB" sz="1200" dirty="0"/>
              <a:t> go.  For example, we use the Scenery Editor to tell the game engine where buildings and obstacles are so the cars cannot drive through them!</a:t>
            </a:r>
          </a:p>
          <a:p>
            <a:endParaRPr lang="en-GB" sz="1200" dirty="0"/>
          </a:p>
          <a:p>
            <a:r>
              <a:rPr lang="en-GB" sz="1200" dirty="0"/>
              <a:t>On first loading the Scenery Editor, you are presented with a blank canvas.  Along the top of the window are icons to create a new scene model, open an existing scene model,  save the current scene model and export the scene model for use in the game.</a:t>
            </a:r>
          </a:p>
          <a:p>
            <a:endParaRPr lang="en-GB" sz="1200" dirty="0"/>
          </a:p>
          <a:p>
            <a:endParaRPr lang="en-GB" sz="1200" dirty="0"/>
          </a:p>
          <a:p>
            <a:r>
              <a:rPr lang="en-GB" sz="1200" dirty="0"/>
              <a:t>The main Scene Editor window consists of a dialog to set the track / level number (which defaults to level 1) and an import button to load a track image you’ve already created in an application such as Photoshop.</a:t>
            </a:r>
          </a:p>
          <a:p>
            <a:endParaRPr lang="en-GB" sz="1200" dirty="0"/>
          </a:p>
          <a:p>
            <a:r>
              <a:rPr lang="en-GB" sz="1200" b="1" dirty="0"/>
              <a:t>To start a new scene model, click the New icon [1] and select the Import button [2] to load your track image.</a:t>
            </a:r>
          </a:p>
        </p:txBody>
      </p:sp>
      <p:sp>
        <p:nvSpPr>
          <p:cNvPr id="7" name="TextBox 6">
            <a:extLst>
              <a:ext uri="{FF2B5EF4-FFF2-40B4-BE49-F238E27FC236}">
                <a16:creationId xmlns:a16="http://schemas.microsoft.com/office/drawing/2014/main" id="{E38E7853-D275-413F-997B-85D8804757A8}"/>
              </a:ext>
            </a:extLst>
          </p:cNvPr>
          <p:cNvSpPr txBox="1"/>
          <p:nvPr/>
        </p:nvSpPr>
        <p:spPr>
          <a:xfrm>
            <a:off x="4395041" y="2830422"/>
            <a:ext cx="176959" cy="181511"/>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1</a:t>
            </a:r>
          </a:p>
        </p:txBody>
      </p:sp>
      <p:sp>
        <p:nvSpPr>
          <p:cNvPr id="8" name="TextBox 7">
            <a:extLst>
              <a:ext uri="{FF2B5EF4-FFF2-40B4-BE49-F238E27FC236}">
                <a16:creationId xmlns:a16="http://schemas.microsoft.com/office/drawing/2014/main" id="{4D3101E6-F753-41A5-B231-475117A6E67E}"/>
              </a:ext>
            </a:extLst>
          </p:cNvPr>
          <p:cNvSpPr txBox="1"/>
          <p:nvPr/>
        </p:nvSpPr>
        <p:spPr>
          <a:xfrm>
            <a:off x="5152848" y="3256282"/>
            <a:ext cx="176959" cy="181511"/>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2</a:t>
            </a:r>
          </a:p>
        </p:txBody>
      </p:sp>
      <p:sp>
        <p:nvSpPr>
          <p:cNvPr id="10" name="Title 1">
            <a:extLst>
              <a:ext uri="{FF2B5EF4-FFF2-40B4-BE49-F238E27FC236}">
                <a16:creationId xmlns:a16="http://schemas.microsoft.com/office/drawing/2014/main" id="{CF884BD2-24B4-42E3-9F2A-28C159ACF2BE}"/>
              </a:ext>
            </a:extLst>
          </p:cNvPr>
          <p:cNvSpPr>
            <a:spLocks noGrp="1"/>
          </p:cNvSpPr>
          <p:nvPr>
            <p:ph type="title"/>
          </p:nvPr>
        </p:nvSpPr>
        <p:spPr>
          <a:xfrm>
            <a:off x="628650" y="365127"/>
            <a:ext cx="7886700" cy="572278"/>
          </a:xfrm>
        </p:spPr>
        <p:txBody>
          <a:bodyPr>
            <a:normAutofit/>
          </a:bodyPr>
          <a:lstStyle/>
          <a:p>
            <a:r>
              <a:rPr lang="en-GB" sz="2800" b="1" dirty="0"/>
              <a:t>1. Scenery Editor Overview…</a:t>
            </a:r>
          </a:p>
        </p:txBody>
      </p:sp>
      <p:cxnSp>
        <p:nvCxnSpPr>
          <p:cNvPr id="12" name="Straight Arrow Connector 11">
            <a:extLst>
              <a:ext uri="{FF2B5EF4-FFF2-40B4-BE49-F238E27FC236}">
                <a16:creationId xmlns:a16="http://schemas.microsoft.com/office/drawing/2014/main" id="{244DAB94-7CA5-4C95-AF15-A9A131B145C4}"/>
              </a:ext>
            </a:extLst>
          </p:cNvPr>
          <p:cNvCxnSpPr>
            <a:cxnSpLocks/>
          </p:cNvCxnSpPr>
          <p:nvPr/>
        </p:nvCxnSpPr>
        <p:spPr>
          <a:xfrm flipV="1">
            <a:off x="3232030" y="2766922"/>
            <a:ext cx="481809" cy="30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07FF648-69A4-4DEC-923F-7E654619483F}"/>
              </a:ext>
            </a:extLst>
          </p:cNvPr>
          <p:cNvCxnSpPr/>
          <p:nvPr/>
        </p:nvCxnSpPr>
        <p:spPr>
          <a:xfrm flipV="1">
            <a:off x="3232030" y="3250566"/>
            <a:ext cx="759124" cy="1324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24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9212F41-61DF-421D-921B-FE798202897B}"/>
              </a:ext>
            </a:extLst>
          </p:cNvPr>
          <p:cNvGrpSpPr/>
          <p:nvPr/>
        </p:nvGrpSpPr>
        <p:grpSpPr>
          <a:xfrm>
            <a:off x="571499" y="2507399"/>
            <a:ext cx="2075778" cy="1903514"/>
            <a:chOff x="5013927" y="600670"/>
            <a:chExt cx="2075778" cy="1903514"/>
          </a:xfrm>
        </p:grpSpPr>
        <p:pic>
          <p:nvPicPr>
            <p:cNvPr id="2" name="Picture 1">
              <a:extLst>
                <a:ext uri="{FF2B5EF4-FFF2-40B4-BE49-F238E27FC236}">
                  <a16:creationId xmlns:a16="http://schemas.microsoft.com/office/drawing/2014/main" id="{3640293A-5D54-4D3D-8A10-EFECF5598A4B}"/>
                </a:ext>
              </a:extLst>
            </p:cNvPr>
            <p:cNvPicPr>
              <a:picLocks noChangeAspect="1"/>
            </p:cNvPicPr>
            <p:nvPr/>
          </p:nvPicPr>
          <p:blipFill>
            <a:blip r:embed="rId2"/>
            <a:stretch>
              <a:fillRect/>
            </a:stretch>
          </p:blipFill>
          <p:spPr>
            <a:xfrm>
              <a:off x="5013927" y="600670"/>
              <a:ext cx="2075778" cy="1903514"/>
            </a:xfrm>
            <a:prstGeom prst="rect">
              <a:avLst/>
            </a:prstGeom>
          </p:spPr>
        </p:pic>
        <p:sp>
          <p:nvSpPr>
            <p:cNvPr id="7" name="Arrow: Left 6">
              <a:extLst>
                <a:ext uri="{FF2B5EF4-FFF2-40B4-BE49-F238E27FC236}">
                  <a16:creationId xmlns:a16="http://schemas.microsoft.com/office/drawing/2014/main" id="{B51AAB33-0162-415B-9E98-52C652D989B2}"/>
                </a:ext>
              </a:extLst>
            </p:cNvPr>
            <p:cNvSpPr/>
            <p:nvPr/>
          </p:nvSpPr>
          <p:spPr>
            <a:xfrm rot="3209109">
              <a:off x="5206024" y="2215773"/>
              <a:ext cx="256055" cy="161365"/>
            </a:xfrm>
            <a:prstGeom prst="leftArrow">
              <a:avLst>
                <a:gd name="adj1" fmla="val 35099"/>
                <a:gd name="adj2" fmla="val 898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BD593658-C41D-43B6-8A34-2B31E593CF6B}"/>
              </a:ext>
            </a:extLst>
          </p:cNvPr>
          <p:cNvGrpSpPr/>
          <p:nvPr/>
        </p:nvGrpSpPr>
        <p:grpSpPr>
          <a:xfrm>
            <a:off x="3613149" y="2507399"/>
            <a:ext cx="1988064" cy="1846691"/>
            <a:chOff x="2805211" y="5172670"/>
            <a:chExt cx="1988064" cy="1846691"/>
          </a:xfrm>
        </p:grpSpPr>
        <p:pic>
          <p:nvPicPr>
            <p:cNvPr id="18" name="Picture 17">
              <a:extLst>
                <a:ext uri="{FF2B5EF4-FFF2-40B4-BE49-F238E27FC236}">
                  <a16:creationId xmlns:a16="http://schemas.microsoft.com/office/drawing/2014/main" id="{AA7E5C9C-3EEB-4274-9B79-01F4253156BB}"/>
                </a:ext>
              </a:extLst>
            </p:cNvPr>
            <p:cNvPicPr>
              <a:picLocks noChangeAspect="1"/>
            </p:cNvPicPr>
            <p:nvPr/>
          </p:nvPicPr>
          <p:blipFill>
            <a:blip r:embed="rId3"/>
            <a:stretch>
              <a:fillRect/>
            </a:stretch>
          </p:blipFill>
          <p:spPr>
            <a:xfrm>
              <a:off x="2805211" y="5172670"/>
              <a:ext cx="1988064" cy="1846691"/>
            </a:xfrm>
            <a:prstGeom prst="rect">
              <a:avLst/>
            </a:prstGeom>
          </p:spPr>
        </p:pic>
        <p:sp>
          <p:nvSpPr>
            <p:cNvPr id="8" name="Arrow: Left 7">
              <a:extLst>
                <a:ext uri="{FF2B5EF4-FFF2-40B4-BE49-F238E27FC236}">
                  <a16:creationId xmlns:a16="http://schemas.microsoft.com/office/drawing/2014/main" id="{8427A2B0-0792-4FEC-A285-50D4BA0FE9C4}"/>
                </a:ext>
              </a:extLst>
            </p:cNvPr>
            <p:cNvSpPr/>
            <p:nvPr/>
          </p:nvSpPr>
          <p:spPr>
            <a:xfrm rot="3209109">
              <a:off x="3071096" y="5563103"/>
              <a:ext cx="256055" cy="161365"/>
            </a:xfrm>
            <a:prstGeom prst="leftArrow">
              <a:avLst>
                <a:gd name="adj1" fmla="val 35099"/>
                <a:gd name="adj2" fmla="val 898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TextBox 9">
            <a:extLst>
              <a:ext uri="{FF2B5EF4-FFF2-40B4-BE49-F238E27FC236}">
                <a16:creationId xmlns:a16="http://schemas.microsoft.com/office/drawing/2014/main" id="{1D06AD6B-A55A-41FF-8802-4E643D236A9E}"/>
              </a:ext>
            </a:extLst>
          </p:cNvPr>
          <p:cNvSpPr txBox="1"/>
          <p:nvPr/>
        </p:nvSpPr>
        <p:spPr>
          <a:xfrm>
            <a:off x="868390" y="999653"/>
            <a:ext cx="7748560" cy="738664"/>
          </a:xfrm>
          <a:prstGeom prst="rect">
            <a:avLst/>
          </a:prstGeom>
          <a:noFill/>
        </p:spPr>
        <p:txBody>
          <a:bodyPr wrap="square" rtlCol="0">
            <a:spAutoFit/>
          </a:bodyPr>
          <a:lstStyle/>
          <a:p>
            <a:r>
              <a:rPr lang="en-GB" sz="1400" dirty="0"/>
              <a:t>The track image itself has no information about what are obstacles and what are not.  Adding this information is the purpose of the Scenery Editor tool.  This is done by creating a number of polygons that approximate the background scenery and obstacles that we see when playing the game…</a:t>
            </a:r>
          </a:p>
        </p:txBody>
      </p:sp>
      <p:sp>
        <p:nvSpPr>
          <p:cNvPr id="11" name="Title 1">
            <a:extLst>
              <a:ext uri="{FF2B5EF4-FFF2-40B4-BE49-F238E27FC236}">
                <a16:creationId xmlns:a16="http://schemas.microsoft.com/office/drawing/2014/main" id="{A05230DB-1A3D-4A1A-B1B0-CCDDB37CE7D9}"/>
              </a:ext>
            </a:extLst>
          </p:cNvPr>
          <p:cNvSpPr>
            <a:spLocks noGrp="1"/>
          </p:cNvSpPr>
          <p:nvPr>
            <p:ph type="title"/>
          </p:nvPr>
        </p:nvSpPr>
        <p:spPr>
          <a:xfrm>
            <a:off x="628650" y="365127"/>
            <a:ext cx="7886700" cy="572278"/>
          </a:xfrm>
        </p:spPr>
        <p:txBody>
          <a:bodyPr>
            <a:normAutofit/>
          </a:bodyPr>
          <a:lstStyle/>
          <a:p>
            <a:r>
              <a:rPr lang="en-GB" sz="2800" b="1" dirty="0"/>
              <a:t>2. Creating a Scene Model…</a:t>
            </a:r>
          </a:p>
        </p:txBody>
      </p:sp>
      <p:sp>
        <p:nvSpPr>
          <p:cNvPr id="17" name="Rectangle 16">
            <a:extLst>
              <a:ext uri="{FF2B5EF4-FFF2-40B4-BE49-F238E27FC236}">
                <a16:creationId xmlns:a16="http://schemas.microsoft.com/office/drawing/2014/main" id="{EE35D037-4787-4C6A-9079-ECB1667ECDD8}"/>
              </a:ext>
            </a:extLst>
          </p:cNvPr>
          <p:cNvSpPr/>
          <p:nvPr/>
        </p:nvSpPr>
        <p:spPr>
          <a:xfrm>
            <a:off x="263188" y="4698665"/>
            <a:ext cx="2692400" cy="1200329"/>
          </a:xfrm>
          <a:prstGeom prst="rect">
            <a:avLst/>
          </a:prstGeom>
        </p:spPr>
        <p:txBody>
          <a:bodyPr wrap="square">
            <a:spAutoFit/>
          </a:bodyPr>
          <a:lstStyle/>
          <a:p>
            <a:r>
              <a:rPr lang="en-GB" sz="1200" dirty="0"/>
              <a:t>To create a polygon, left click on the edge of a scenery feature or obstacle.  In this example we’ll trace a polygon around the cars.  You’ll notice a dot appear and a line follow your mouse cursor.</a:t>
            </a:r>
          </a:p>
        </p:txBody>
      </p:sp>
      <p:sp>
        <p:nvSpPr>
          <p:cNvPr id="20" name="Rectangle 19">
            <a:extLst>
              <a:ext uri="{FF2B5EF4-FFF2-40B4-BE49-F238E27FC236}">
                <a16:creationId xmlns:a16="http://schemas.microsoft.com/office/drawing/2014/main" id="{5A451B73-165C-40CB-AC53-9397A9462F43}"/>
              </a:ext>
            </a:extLst>
          </p:cNvPr>
          <p:cNvSpPr/>
          <p:nvPr/>
        </p:nvSpPr>
        <p:spPr>
          <a:xfrm>
            <a:off x="3387981" y="4698665"/>
            <a:ext cx="2438400" cy="1015663"/>
          </a:xfrm>
          <a:prstGeom prst="rect">
            <a:avLst/>
          </a:prstGeom>
        </p:spPr>
        <p:txBody>
          <a:bodyPr wrap="square">
            <a:spAutoFit/>
          </a:bodyPr>
          <a:lstStyle/>
          <a:p>
            <a:r>
              <a:rPr lang="en-GB" sz="1200" dirty="0"/>
              <a:t>Continue to click different points to define your polygon.  To complete the polygon, move your mouse cursor over the first point you created – it will turn green…</a:t>
            </a:r>
          </a:p>
        </p:txBody>
      </p:sp>
      <p:pic>
        <p:nvPicPr>
          <p:cNvPr id="22" name="Picture 21">
            <a:extLst>
              <a:ext uri="{FF2B5EF4-FFF2-40B4-BE49-F238E27FC236}">
                <a16:creationId xmlns:a16="http://schemas.microsoft.com/office/drawing/2014/main" id="{29133135-C8A8-4C66-A04C-9F0171781656}"/>
              </a:ext>
            </a:extLst>
          </p:cNvPr>
          <p:cNvPicPr>
            <a:picLocks noChangeAspect="1"/>
          </p:cNvPicPr>
          <p:nvPr/>
        </p:nvPicPr>
        <p:blipFill>
          <a:blip r:embed="rId4"/>
          <a:stretch>
            <a:fillRect/>
          </a:stretch>
        </p:blipFill>
        <p:spPr>
          <a:xfrm>
            <a:off x="6532358" y="2503910"/>
            <a:ext cx="2084592" cy="1850180"/>
          </a:xfrm>
          <a:prstGeom prst="rect">
            <a:avLst/>
          </a:prstGeom>
        </p:spPr>
      </p:pic>
      <p:sp>
        <p:nvSpPr>
          <p:cNvPr id="23" name="Rectangle 22">
            <a:extLst>
              <a:ext uri="{FF2B5EF4-FFF2-40B4-BE49-F238E27FC236}">
                <a16:creationId xmlns:a16="http://schemas.microsoft.com/office/drawing/2014/main" id="{3B250AD1-9895-434E-95D6-B8154D660965}"/>
              </a:ext>
            </a:extLst>
          </p:cNvPr>
          <p:cNvSpPr/>
          <p:nvPr/>
        </p:nvSpPr>
        <p:spPr>
          <a:xfrm>
            <a:off x="6237979" y="4698665"/>
            <a:ext cx="2673350" cy="1200329"/>
          </a:xfrm>
          <a:prstGeom prst="rect">
            <a:avLst/>
          </a:prstGeom>
        </p:spPr>
        <p:txBody>
          <a:bodyPr wrap="square">
            <a:spAutoFit/>
          </a:bodyPr>
          <a:lstStyle/>
          <a:p>
            <a:r>
              <a:rPr lang="en-GB" sz="1200" dirty="0"/>
              <a:t>…Left click to complete the polygon.  You’ll notice it will fill in in semi-transparent blue.  If it’s red it means the polygon is concave.  Don’t worry for now – we’ll tell you how to move points around later.</a:t>
            </a:r>
          </a:p>
        </p:txBody>
      </p:sp>
    </p:spTree>
    <p:extLst>
      <p:ext uri="{BB962C8B-B14F-4D97-AF65-F5344CB8AC3E}">
        <p14:creationId xmlns:p14="http://schemas.microsoft.com/office/powerpoint/2010/main" val="320026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B754-B4D7-4C18-8B8D-EF9AA3C7620A}"/>
              </a:ext>
            </a:extLst>
          </p:cNvPr>
          <p:cNvSpPr>
            <a:spLocks noGrp="1"/>
          </p:cNvSpPr>
          <p:nvPr>
            <p:ph type="title"/>
          </p:nvPr>
        </p:nvSpPr>
        <p:spPr/>
        <p:txBody>
          <a:bodyPr/>
          <a:lstStyle/>
          <a:p>
            <a:r>
              <a:rPr lang="en-GB" b="1" dirty="0"/>
              <a:t>Quick tip 1…</a:t>
            </a:r>
          </a:p>
        </p:txBody>
      </p:sp>
      <p:sp>
        <p:nvSpPr>
          <p:cNvPr id="3" name="Content Placeholder 2">
            <a:extLst>
              <a:ext uri="{FF2B5EF4-FFF2-40B4-BE49-F238E27FC236}">
                <a16:creationId xmlns:a16="http://schemas.microsoft.com/office/drawing/2014/main" id="{CAB56440-FB9D-48E2-945A-B09E3457729D}"/>
              </a:ext>
            </a:extLst>
          </p:cNvPr>
          <p:cNvSpPr>
            <a:spLocks noGrp="1"/>
          </p:cNvSpPr>
          <p:nvPr>
            <p:ph idx="1"/>
          </p:nvPr>
        </p:nvSpPr>
        <p:spPr/>
        <p:txBody>
          <a:bodyPr/>
          <a:lstStyle/>
          <a:p>
            <a:r>
              <a:rPr lang="en-GB" dirty="0"/>
              <a:t>It’s possible to move points around once a polygon has been created…</a:t>
            </a:r>
          </a:p>
          <a:p>
            <a:pPr lvl="1"/>
            <a:r>
              <a:rPr lang="en-GB" dirty="0"/>
              <a:t>Move your mouse cursor over the point you want to move (it’ll turn green as before).  Press control (ctrl) and left click the point.  Now, instead of creating a new polygon, you’ll be able to drag the point around the screen.  This will allow you to fine tune your polygon shapes.</a:t>
            </a:r>
          </a:p>
          <a:p>
            <a:pPr lvl="1"/>
            <a:r>
              <a:rPr lang="en-GB" b="1" dirty="0"/>
              <a:t>You can also use this method to connect up disconnected polygons by matching points up along a shared edge.</a:t>
            </a:r>
          </a:p>
        </p:txBody>
      </p:sp>
    </p:spTree>
    <p:extLst>
      <p:ext uri="{BB962C8B-B14F-4D97-AF65-F5344CB8AC3E}">
        <p14:creationId xmlns:p14="http://schemas.microsoft.com/office/powerpoint/2010/main" val="48787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1050-9D39-4510-90A0-90E75AE474CB}"/>
              </a:ext>
            </a:extLst>
          </p:cNvPr>
          <p:cNvSpPr>
            <a:spLocks noGrp="1"/>
          </p:cNvSpPr>
          <p:nvPr>
            <p:ph type="title"/>
          </p:nvPr>
        </p:nvSpPr>
        <p:spPr/>
        <p:txBody>
          <a:bodyPr/>
          <a:lstStyle/>
          <a:p>
            <a:r>
              <a:rPr lang="en-GB" b="1" dirty="0"/>
              <a:t>Quick Tip 2</a:t>
            </a:r>
          </a:p>
        </p:txBody>
      </p:sp>
      <p:sp>
        <p:nvSpPr>
          <p:cNvPr id="3" name="Content Placeholder 2">
            <a:extLst>
              <a:ext uri="{FF2B5EF4-FFF2-40B4-BE49-F238E27FC236}">
                <a16:creationId xmlns:a16="http://schemas.microsoft.com/office/drawing/2014/main" id="{367ECAD0-4066-4CE1-B25E-F3FC1EE7A5D0}"/>
              </a:ext>
            </a:extLst>
          </p:cNvPr>
          <p:cNvSpPr>
            <a:spLocks noGrp="1"/>
          </p:cNvSpPr>
          <p:nvPr>
            <p:ph idx="1"/>
          </p:nvPr>
        </p:nvSpPr>
        <p:spPr/>
        <p:txBody>
          <a:bodyPr/>
          <a:lstStyle/>
          <a:p>
            <a:r>
              <a:rPr lang="en-GB" dirty="0"/>
              <a:t>If you make a mistake you can press the delete (Del) key and this will delete the last polygon created.</a:t>
            </a:r>
          </a:p>
          <a:p>
            <a:r>
              <a:rPr lang="en-GB" dirty="0"/>
              <a:t>If you’re tracing a polygon and make a mistake pressing “Del” will remove what you’ve traced so far so you can start your new polygon from scratch!</a:t>
            </a:r>
          </a:p>
        </p:txBody>
      </p:sp>
    </p:spTree>
    <p:extLst>
      <p:ext uri="{BB962C8B-B14F-4D97-AF65-F5344CB8AC3E}">
        <p14:creationId xmlns:p14="http://schemas.microsoft.com/office/powerpoint/2010/main" val="270196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7F10-109A-479F-A65B-282E663BEB0E}"/>
              </a:ext>
            </a:extLst>
          </p:cNvPr>
          <p:cNvSpPr>
            <a:spLocks noGrp="1"/>
          </p:cNvSpPr>
          <p:nvPr>
            <p:ph type="title"/>
          </p:nvPr>
        </p:nvSpPr>
        <p:spPr>
          <a:xfrm>
            <a:off x="628650" y="365127"/>
            <a:ext cx="7886700" cy="572278"/>
          </a:xfrm>
        </p:spPr>
        <p:txBody>
          <a:bodyPr>
            <a:normAutofit/>
          </a:bodyPr>
          <a:lstStyle/>
          <a:p>
            <a:r>
              <a:rPr lang="en-GB" sz="2800" b="1" dirty="0"/>
              <a:t>3. </a:t>
            </a:r>
            <a:r>
              <a:rPr lang="en-GB" sz="2800" b="1" u="sng" dirty="0"/>
              <a:t>Saving</a:t>
            </a:r>
            <a:r>
              <a:rPr lang="en-GB" sz="2800" b="1" dirty="0"/>
              <a:t> your scene model…</a:t>
            </a:r>
          </a:p>
        </p:txBody>
      </p:sp>
      <p:sp>
        <p:nvSpPr>
          <p:cNvPr id="3" name="Content Placeholder 2">
            <a:extLst>
              <a:ext uri="{FF2B5EF4-FFF2-40B4-BE49-F238E27FC236}">
                <a16:creationId xmlns:a16="http://schemas.microsoft.com/office/drawing/2014/main" id="{EF0EA9A9-7006-48E5-AABE-FE4A89BD9979}"/>
              </a:ext>
            </a:extLst>
          </p:cNvPr>
          <p:cNvSpPr>
            <a:spLocks noGrp="1"/>
          </p:cNvSpPr>
          <p:nvPr>
            <p:ph idx="1"/>
          </p:nvPr>
        </p:nvSpPr>
        <p:spPr>
          <a:xfrm>
            <a:off x="233812" y="1179633"/>
            <a:ext cx="8676376" cy="1168782"/>
          </a:xfrm>
        </p:spPr>
        <p:txBody>
          <a:bodyPr>
            <a:normAutofit/>
          </a:bodyPr>
          <a:lstStyle/>
          <a:p>
            <a:r>
              <a:rPr lang="en-GB" sz="1300" dirty="0"/>
              <a:t>In game development, developers will often save data in one format to work on.  This format will be different from the format used in the game engine – when playing the game we want to use a file format that is quick to load so the player doesn’t have to wait too long!!!</a:t>
            </a:r>
          </a:p>
          <a:p>
            <a:r>
              <a:rPr lang="en-GB" sz="1300" dirty="0"/>
              <a:t>The Scenery Editor has a save icon at the top of the screen.  Because we’re working in a browser, this will create a new file for you in your Downloads folder…</a:t>
            </a:r>
          </a:p>
          <a:p>
            <a:endParaRPr lang="en-GB" sz="1200" dirty="0"/>
          </a:p>
        </p:txBody>
      </p:sp>
      <p:sp>
        <p:nvSpPr>
          <p:cNvPr id="6" name="TextBox 5">
            <a:extLst>
              <a:ext uri="{FF2B5EF4-FFF2-40B4-BE49-F238E27FC236}">
                <a16:creationId xmlns:a16="http://schemas.microsoft.com/office/drawing/2014/main" id="{522F8ADC-D72E-4E57-891B-E591756B2030}"/>
              </a:ext>
            </a:extLst>
          </p:cNvPr>
          <p:cNvSpPr txBox="1"/>
          <p:nvPr/>
        </p:nvSpPr>
        <p:spPr>
          <a:xfrm>
            <a:off x="214582" y="4640661"/>
            <a:ext cx="2830192" cy="600164"/>
          </a:xfrm>
          <a:prstGeom prst="rect">
            <a:avLst/>
          </a:prstGeom>
          <a:noFill/>
        </p:spPr>
        <p:txBody>
          <a:bodyPr wrap="square" rtlCol="0">
            <a:spAutoFit/>
          </a:bodyPr>
          <a:lstStyle/>
          <a:p>
            <a:r>
              <a:rPr lang="en-GB" sz="1100" dirty="0"/>
              <a:t>When you click the “Save” icon you’ll be asked to enter a name for the scenery file.  Here I’ve used “track1”…</a:t>
            </a:r>
          </a:p>
        </p:txBody>
      </p:sp>
      <p:sp>
        <p:nvSpPr>
          <p:cNvPr id="7" name="TextBox 6">
            <a:extLst>
              <a:ext uri="{FF2B5EF4-FFF2-40B4-BE49-F238E27FC236}">
                <a16:creationId xmlns:a16="http://schemas.microsoft.com/office/drawing/2014/main" id="{AD65D0A8-1D09-418A-AB87-7478A6B1B5F8}"/>
              </a:ext>
            </a:extLst>
          </p:cNvPr>
          <p:cNvSpPr txBox="1"/>
          <p:nvPr/>
        </p:nvSpPr>
        <p:spPr>
          <a:xfrm>
            <a:off x="3337545" y="5026417"/>
            <a:ext cx="3175249" cy="1277273"/>
          </a:xfrm>
          <a:prstGeom prst="rect">
            <a:avLst/>
          </a:prstGeom>
          <a:noFill/>
        </p:spPr>
        <p:txBody>
          <a:bodyPr wrap="square" rtlCol="0">
            <a:spAutoFit/>
          </a:bodyPr>
          <a:lstStyle/>
          <a:p>
            <a:r>
              <a:rPr lang="en-GB" sz="1100" dirty="0"/>
              <a:t>… you’ll then be asked to Open or Save the file.  We’ll Save the file!  Click “OK” to do this.  You’ll notice the actual file is now called </a:t>
            </a:r>
            <a:r>
              <a:rPr lang="en-GB" sz="1100" b="1" dirty="0"/>
              <a:t>track1.od_scenery.json</a:t>
            </a:r>
            <a:r>
              <a:rPr lang="en-GB" sz="1100" dirty="0"/>
              <a:t>.  This is a JSON file that contains the information about the scenery.  You can look at this in any text editor.  As noted above, this is located in your Downloads folder.</a:t>
            </a:r>
          </a:p>
        </p:txBody>
      </p:sp>
      <p:sp>
        <p:nvSpPr>
          <p:cNvPr id="8" name="Content Placeholder 2">
            <a:extLst>
              <a:ext uri="{FF2B5EF4-FFF2-40B4-BE49-F238E27FC236}">
                <a16:creationId xmlns:a16="http://schemas.microsoft.com/office/drawing/2014/main" id="{AC8BBE21-E202-4E4A-A7AF-17E7275C37E1}"/>
              </a:ext>
            </a:extLst>
          </p:cNvPr>
          <p:cNvSpPr txBox="1">
            <a:spLocks/>
          </p:cNvSpPr>
          <p:nvPr/>
        </p:nvSpPr>
        <p:spPr>
          <a:xfrm>
            <a:off x="6577184" y="3037936"/>
            <a:ext cx="2416624" cy="3032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t>The </a:t>
            </a:r>
            <a:r>
              <a:rPr lang="en-GB" sz="1200" dirty="0" err="1"/>
              <a:t>OverDrive</a:t>
            </a:r>
            <a:r>
              <a:rPr lang="en-GB" sz="1200" dirty="0"/>
              <a:t> engine is designed to work locally on your PC, without the need of a separate server (though of course this is possible)!</a:t>
            </a:r>
          </a:p>
          <a:p>
            <a:r>
              <a:rPr lang="en-GB" sz="1200" dirty="0"/>
              <a:t>As such, we don’t want to leave our scenery model in the Downloads folder.  Instead, copy your scenery model file and paste it into the </a:t>
            </a:r>
            <a:r>
              <a:rPr lang="en-GB" sz="1200" b="1" dirty="0"/>
              <a:t>Editor-&gt;Models subfolder </a:t>
            </a:r>
            <a:r>
              <a:rPr lang="en-GB" sz="1200" dirty="0"/>
              <a:t>in the main project folder.  This is where the Scenery Editor will expect to find your file when it loads it later.</a:t>
            </a:r>
          </a:p>
          <a:p>
            <a:endParaRPr lang="en-GB" sz="1400" dirty="0"/>
          </a:p>
        </p:txBody>
      </p:sp>
      <p:pic>
        <p:nvPicPr>
          <p:cNvPr id="10" name="Picture 9">
            <a:extLst>
              <a:ext uri="{FF2B5EF4-FFF2-40B4-BE49-F238E27FC236}">
                <a16:creationId xmlns:a16="http://schemas.microsoft.com/office/drawing/2014/main" id="{DBFC2161-14F6-48AC-AD97-6DE70742148E}"/>
              </a:ext>
            </a:extLst>
          </p:cNvPr>
          <p:cNvPicPr>
            <a:picLocks noChangeAspect="1"/>
          </p:cNvPicPr>
          <p:nvPr/>
        </p:nvPicPr>
        <p:blipFill>
          <a:blip r:embed="rId2"/>
          <a:stretch>
            <a:fillRect/>
          </a:stretch>
        </p:blipFill>
        <p:spPr>
          <a:xfrm>
            <a:off x="386213" y="3012536"/>
            <a:ext cx="2477644" cy="1550339"/>
          </a:xfrm>
          <a:prstGeom prst="rect">
            <a:avLst/>
          </a:prstGeom>
        </p:spPr>
      </p:pic>
      <p:pic>
        <p:nvPicPr>
          <p:cNvPr id="11" name="Picture 10">
            <a:extLst>
              <a:ext uri="{FF2B5EF4-FFF2-40B4-BE49-F238E27FC236}">
                <a16:creationId xmlns:a16="http://schemas.microsoft.com/office/drawing/2014/main" id="{0C214E20-B206-47F9-B787-0DFA8F872B2E}"/>
              </a:ext>
            </a:extLst>
          </p:cNvPr>
          <p:cNvPicPr>
            <a:picLocks noChangeAspect="1"/>
          </p:cNvPicPr>
          <p:nvPr/>
        </p:nvPicPr>
        <p:blipFill>
          <a:blip r:embed="rId3"/>
          <a:stretch>
            <a:fillRect/>
          </a:stretch>
        </p:blipFill>
        <p:spPr>
          <a:xfrm>
            <a:off x="3360949" y="2791681"/>
            <a:ext cx="2900060" cy="2149062"/>
          </a:xfrm>
          <a:prstGeom prst="rect">
            <a:avLst/>
          </a:prstGeom>
        </p:spPr>
      </p:pic>
    </p:spTree>
    <p:extLst>
      <p:ext uri="{BB962C8B-B14F-4D97-AF65-F5344CB8AC3E}">
        <p14:creationId xmlns:p14="http://schemas.microsoft.com/office/powerpoint/2010/main" val="39482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7F10-109A-479F-A65B-282E663BEB0E}"/>
              </a:ext>
            </a:extLst>
          </p:cNvPr>
          <p:cNvSpPr>
            <a:spLocks noGrp="1"/>
          </p:cNvSpPr>
          <p:nvPr>
            <p:ph type="title"/>
          </p:nvPr>
        </p:nvSpPr>
        <p:spPr>
          <a:xfrm>
            <a:off x="628650" y="365127"/>
            <a:ext cx="7886700" cy="572278"/>
          </a:xfrm>
        </p:spPr>
        <p:txBody>
          <a:bodyPr>
            <a:normAutofit/>
          </a:bodyPr>
          <a:lstStyle/>
          <a:p>
            <a:r>
              <a:rPr lang="en-GB" sz="2800" b="1" dirty="0"/>
              <a:t>4. </a:t>
            </a:r>
            <a:r>
              <a:rPr lang="en-GB" sz="2800" b="1" u="sng" dirty="0"/>
              <a:t>Exporting</a:t>
            </a:r>
            <a:r>
              <a:rPr lang="en-GB" sz="2800" dirty="0"/>
              <a:t> </a:t>
            </a:r>
            <a:r>
              <a:rPr lang="en-GB" sz="2800" b="1" dirty="0"/>
              <a:t>your scene model…</a:t>
            </a:r>
          </a:p>
        </p:txBody>
      </p:sp>
      <p:sp>
        <p:nvSpPr>
          <p:cNvPr id="3" name="Content Placeholder 2">
            <a:extLst>
              <a:ext uri="{FF2B5EF4-FFF2-40B4-BE49-F238E27FC236}">
                <a16:creationId xmlns:a16="http://schemas.microsoft.com/office/drawing/2014/main" id="{EF0EA9A9-7006-48E5-AABE-FE4A89BD9979}"/>
              </a:ext>
            </a:extLst>
          </p:cNvPr>
          <p:cNvSpPr>
            <a:spLocks noGrp="1"/>
          </p:cNvSpPr>
          <p:nvPr>
            <p:ph idx="1"/>
          </p:nvPr>
        </p:nvSpPr>
        <p:spPr>
          <a:xfrm>
            <a:off x="214582" y="1288124"/>
            <a:ext cx="8676376" cy="938719"/>
          </a:xfrm>
        </p:spPr>
        <p:txBody>
          <a:bodyPr>
            <a:normAutofit/>
          </a:bodyPr>
          <a:lstStyle/>
          <a:p>
            <a:r>
              <a:rPr lang="en-GB" sz="1200" dirty="0"/>
              <a:t>Exporting the scene model is different from saving.  Instead of creating a JSON file to load back in later, it creates an actual JavaScript file to load into the game itself.  As before, this is saved to your Downloads folder.  </a:t>
            </a:r>
            <a:r>
              <a:rPr lang="en-GB" sz="1200" b="1" dirty="0"/>
              <a:t>You don’t usually export your scene model until it’s finished!</a:t>
            </a:r>
          </a:p>
        </p:txBody>
      </p:sp>
      <p:sp>
        <p:nvSpPr>
          <p:cNvPr id="6" name="TextBox 5">
            <a:extLst>
              <a:ext uri="{FF2B5EF4-FFF2-40B4-BE49-F238E27FC236}">
                <a16:creationId xmlns:a16="http://schemas.microsoft.com/office/drawing/2014/main" id="{522F8ADC-D72E-4E57-891B-E591756B2030}"/>
              </a:ext>
            </a:extLst>
          </p:cNvPr>
          <p:cNvSpPr txBox="1"/>
          <p:nvPr/>
        </p:nvSpPr>
        <p:spPr>
          <a:xfrm>
            <a:off x="214582" y="4640661"/>
            <a:ext cx="2830192" cy="600164"/>
          </a:xfrm>
          <a:prstGeom prst="rect">
            <a:avLst/>
          </a:prstGeom>
          <a:noFill/>
        </p:spPr>
        <p:txBody>
          <a:bodyPr wrap="square" rtlCol="0">
            <a:spAutoFit/>
          </a:bodyPr>
          <a:lstStyle/>
          <a:p>
            <a:r>
              <a:rPr lang="en-GB" sz="1100" dirty="0"/>
              <a:t>When you click the “Export” icon you’ll be asked to enter a name for the scenery file.  Here I’ve used “track01”…</a:t>
            </a:r>
          </a:p>
        </p:txBody>
      </p:sp>
      <p:sp>
        <p:nvSpPr>
          <p:cNvPr id="7" name="TextBox 6">
            <a:extLst>
              <a:ext uri="{FF2B5EF4-FFF2-40B4-BE49-F238E27FC236}">
                <a16:creationId xmlns:a16="http://schemas.microsoft.com/office/drawing/2014/main" id="{AD65D0A8-1D09-418A-AB87-7478A6B1B5F8}"/>
              </a:ext>
            </a:extLst>
          </p:cNvPr>
          <p:cNvSpPr txBox="1"/>
          <p:nvPr/>
        </p:nvSpPr>
        <p:spPr>
          <a:xfrm>
            <a:off x="3337545" y="5026417"/>
            <a:ext cx="3175249" cy="1446550"/>
          </a:xfrm>
          <a:prstGeom prst="rect">
            <a:avLst/>
          </a:prstGeom>
          <a:noFill/>
        </p:spPr>
        <p:txBody>
          <a:bodyPr wrap="square" rtlCol="0">
            <a:spAutoFit/>
          </a:bodyPr>
          <a:lstStyle/>
          <a:p>
            <a:r>
              <a:rPr lang="en-GB" sz="1100" dirty="0"/>
              <a:t>… you’ll then be asked to Open or Save the file.  Again, we’ll Save the file!  Click “OK” to do this.  You’ll notice the actual file is now called </a:t>
            </a:r>
            <a:r>
              <a:rPr lang="en-GB" sz="1100" b="1" dirty="0"/>
              <a:t>track1.od_scenery.js</a:t>
            </a:r>
            <a:r>
              <a:rPr lang="en-GB" sz="1100" dirty="0"/>
              <a:t>. (it may be called </a:t>
            </a:r>
            <a:r>
              <a:rPr lang="en-GB" sz="1100" i="1" dirty="0"/>
              <a:t>track01.od_scenery.js.txt</a:t>
            </a:r>
            <a:r>
              <a:rPr lang="en-GB" sz="1100" dirty="0"/>
              <a:t> depending on the browser).  Again, you can look at this in any text editor.  As noted above, this will be located in your Downloads folder.</a:t>
            </a:r>
          </a:p>
        </p:txBody>
      </p:sp>
      <p:sp>
        <p:nvSpPr>
          <p:cNvPr id="8" name="Content Placeholder 2">
            <a:extLst>
              <a:ext uri="{FF2B5EF4-FFF2-40B4-BE49-F238E27FC236}">
                <a16:creationId xmlns:a16="http://schemas.microsoft.com/office/drawing/2014/main" id="{AC8BBE21-E202-4E4A-A7AF-17E7275C37E1}"/>
              </a:ext>
            </a:extLst>
          </p:cNvPr>
          <p:cNvSpPr txBox="1">
            <a:spLocks/>
          </p:cNvSpPr>
          <p:nvPr/>
        </p:nvSpPr>
        <p:spPr>
          <a:xfrm>
            <a:off x="6577184" y="3037936"/>
            <a:ext cx="2416624" cy="2674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t>As with the Save file option, we don’t want to leave our exported scene model in the Downloads folder.  Instead, copy your scene model file and paste it into the </a:t>
            </a:r>
            <a:r>
              <a:rPr lang="en-GB" sz="1200" b="1" dirty="0"/>
              <a:t>Levels subfolder </a:t>
            </a:r>
            <a:r>
              <a:rPr lang="en-GB" sz="1200" dirty="0"/>
              <a:t>in the main project folder.  This is where the game engine will expect to find your file when it loads it later.</a:t>
            </a:r>
          </a:p>
          <a:p>
            <a:endParaRPr lang="en-GB" sz="1400" dirty="0"/>
          </a:p>
        </p:txBody>
      </p:sp>
      <p:pic>
        <p:nvPicPr>
          <p:cNvPr id="4" name="Picture 3">
            <a:extLst>
              <a:ext uri="{FF2B5EF4-FFF2-40B4-BE49-F238E27FC236}">
                <a16:creationId xmlns:a16="http://schemas.microsoft.com/office/drawing/2014/main" id="{66849831-6C9C-43CB-B461-49316ED1BC8A}"/>
              </a:ext>
            </a:extLst>
          </p:cNvPr>
          <p:cNvPicPr>
            <a:picLocks noChangeAspect="1"/>
          </p:cNvPicPr>
          <p:nvPr/>
        </p:nvPicPr>
        <p:blipFill>
          <a:blip r:embed="rId2"/>
          <a:stretch>
            <a:fillRect/>
          </a:stretch>
        </p:blipFill>
        <p:spPr>
          <a:xfrm>
            <a:off x="567306" y="3280777"/>
            <a:ext cx="1824038" cy="1134060"/>
          </a:xfrm>
          <a:prstGeom prst="rect">
            <a:avLst/>
          </a:prstGeom>
        </p:spPr>
      </p:pic>
      <p:pic>
        <p:nvPicPr>
          <p:cNvPr id="5" name="Picture 4">
            <a:extLst>
              <a:ext uri="{FF2B5EF4-FFF2-40B4-BE49-F238E27FC236}">
                <a16:creationId xmlns:a16="http://schemas.microsoft.com/office/drawing/2014/main" id="{6FF283C6-8A97-45C4-9ACF-C65E569C4BAD}"/>
              </a:ext>
            </a:extLst>
          </p:cNvPr>
          <p:cNvPicPr>
            <a:picLocks noChangeAspect="1"/>
          </p:cNvPicPr>
          <p:nvPr/>
        </p:nvPicPr>
        <p:blipFill>
          <a:blip r:embed="rId3"/>
          <a:stretch>
            <a:fillRect/>
          </a:stretch>
        </p:blipFill>
        <p:spPr>
          <a:xfrm>
            <a:off x="3337545" y="2699893"/>
            <a:ext cx="2834374" cy="2074172"/>
          </a:xfrm>
          <a:prstGeom prst="rect">
            <a:avLst/>
          </a:prstGeom>
        </p:spPr>
      </p:pic>
    </p:spTree>
    <p:extLst>
      <p:ext uri="{BB962C8B-B14F-4D97-AF65-F5344CB8AC3E}">
        <p14:creationId xmlns:p14="http://schemas.microsoft.com/office/powerpoint/2010/main" val="14522329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1220</TotalTime>
  <Words>1053</Words>
  <Application>Microsoft Office PowerPoint</Application>
  <PresentationFormat>On-screen Show (4:3)</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OverDrive Scenery Editor</vt:lpstr>
      <vt:lpstr>1. Scenery Editor Overview…</vt:lpstr>
      <vt:lpstr>2. Creating a Scene Model…</vt:lpstr>
      <vt:lpstr>Quick tip 1…</vt:lpstr>
      <vt:lpstr>Quick Tip 2</vt:lpstr>
      <vt:lpstr>3. Saving your scene model…</vt:lpstr>
      <vt:lpstr>4. Exporting your scene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OverDrive Track Editor</dc:title>
  <dc:creator>Paul Angel</dc:creator>
  <cp:lastModifiedBy>Paul Angel</cp:lastModifiedBy>
  <cp:revision>5</cp:revision>
  <dcterms:created xsi:type="dcterms:W3CDTF">2018-01-08T14:53:40Z</dcterms:created>
  <dcterms:modified xsi:type="dcterms:W3CDTF">2018-01-09T11:20:33Z</dcterms:modified>
</cp:coreProperties>
</file>