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0" r:id="rId8"/>
    <p:sldId id="261"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p:scale>
          <a:sx n="83" d="100"/>
          <a:sy n="83" d="100"/>
        </p:scale>
        <p:origin x="1182"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Angel" userId="dc5b3cf5f5ef8e04" providerId="LiveId" clId="{3E58E79A-4D07-4E07-9591-382C34CC5F26}"/>
    <pc:docChg chg="undo custSel addSld delSld modSld">
      <pc:chgData name="Paul Angel" userId="dc5b3cf5f5ef8e04" providerId="LiveId" clId="{3E58E79A-4D07-4E07-9591-382C34CC5F26}" dt="2018-01-09T10:45:27.187" v="6828" actId="20577"/>
      <pc:docMkLst>
        <pc:docMk/>
      </pc:docMkLst>
      <pc:sldChg chg="modSp">
        <pc:chgData name="Paul Angel" userId="dc5b3cf5f5ef8e04" providerId="LiveId" clId="{3E58E79A-4D07-4E07-9591-382C34CC5F26}" dt="2018-01-09T10:31:54.014" v="6515" actId="404"/>
        <pc:sldMkLst>
          <pc:docMk/>
          <pc:sldMk cId="828024989" sldId="256"/>
        </pc:sldMkLst>
        <pc:spChg chg="mod">
          <ac:chgData name="Paul Angel" userId="dc5b3cf5f5ef8e04" providerId="LiveId" clId="{3E58E79A-4D07-4E07-9591-382C34CC5F26}" dt="2018-01-09T10:31:54.014" v="6515" actId="404"/>
          <ac:spMkLst>
            <pc:docMk/>
            <pc:sldMk cId="828024989" sldId="256"/>
            <ac:spMk id="3" creationId="{40465876-2AE7-4847-81ED-C9F513D96BC0}"/>
          </ac:spMkLst>
        </pc:spChg>
      </pc:sldChg>
      <pc:sldChg chg="addSp modSp">
        <pc:chgData name="Paul Angel" userId="dc5b3cf5f5ef8e04" providerId="LiveId" clId="{3E58E79A-4D07-4E07-9591-382C34CC5F26}" dt="2018-01-09T10:34:32.489" v="6592" actId="20577"/>
        <pc:sldMkLst>
          <pc:docMk/>
          <pc:sldMk cId="2025248014" sldId="257"/>
        </pc:sldMkLst>
        <pc:spChg chg="mod">
          <ac:chgData name="Paul Angel" userId="dc5b3cf5f5ef8e04" providerId="LiveId" clId="{3E58E79A-4D07-4E07-9591-382C34CC5F26}" dt="2018-01-09T10:34:32.489" v="6592" actId="20577"/>
          <ac:spMkLst>
            <pc:docMk/>
            <pc:sldMk cId="2025248014" sldId="257"/>
            <ac:spMk id="6" creationId="{B08C0C34-7C72-4854-AAC8-691B6CCA5713}"/>
          </ac:spMkLst>
        </pc:spChg>
        <pc:spChg chg="mod">
          <ac:chgData name="Paul Angel" userId="dc5b3cf5f5ef8e04" providerId="LiveId" clId="{3E58E79A-4D07-4E07-9591-382C34CC5F26}" dt="2018-01-09T10:30:45.475" v="6459" actId="164"/>
          <ac:spMkLst>
            <pc:docMk/>
            <pc:sldMk cId="2025248014" sldId="257"/>
            <ac:spMk id="7" creationId="{E38E7853-D275-413F-997B-85D8804757A8}"/>
          </ac:spMkLst>
        </pc:spChg>
        <pc:spChg chg="mod">
          <ac:chgData name="Paul Angel" userId="dc5b3cf5f5ef8e04" providerId="LiveId" clId="{3E58E79A-4D07-4E07-9591-382C34CC5F26}" dt="2018-01-09T10:30:45.475" v="6459" actId="164"/>
          <ac:spMkLst>
            <pc:docMk/>
            <pc:sldMk cId="2025248014" sldId="257"/>
            <ac:spMk id="8" creationId="{4D3101E6-F753-41A5-B231-475117A6E67E}"/>
          </ac:spMkLst>
        </pc:spChg>
        <pc:spChg chg="add mod">
          <ac:chgData name="Paul Angel" userId="dc5b3cf5f5ef8e04" providerId="LiveId" clId="{3E58E79A-4D07-4E07-9591-382C34CC5F26}" dt="2018-01-09T10:31:06.204" v="6483" actId="20577"/>
          <ac:spMkLst>
            <pc:docMk/>
            <pc:sldMk cId="2025248014" sldId="257"/>
            <ac:spMk id="10" creationId="{CF884BD2-24B4-42E3-9F2A-28C159ACF2BE}"/>
          </ac:spMkLst>
        </pc:spChg>
        <pc:grpChg chg="add mod">
          <ac:chgData name="Paul Angel" userId="dc5b3cf5f5ef8e04" providerId="LiveId" clId="{3E58E79A-4D07-4E07-9591-382C34CC5F26}" dt="2018-01-09T10:31:24.381" v="6493" actId="1076"/>
          <ac:grpSpMkLst>
            <pc:docMk/>
            <pc:sldMk cId="2025248014" sldId="257"/>
            <ac:grpSpMk id="9" creationId="{613B10FB-BF5C-486E-9F1A-F9D682746475}"/>
          </ac:grpSpMkLst>
        </pc:grpChg>
        <pc:picChg chg="mod">
          <ac:chgData name="Paul Angel" userId="dc5b3cf5f5ef8e04" providerId="LiveId" clId="{3E58E79A-4D07-4E07-9591-382C34CC5F26}" dt="2018-01-09T10:30:45.475" v="6459" actId="164"/>
          <ac:picMkLst>
            <pc:docMk/>
            <pc:sldMk cId="2025248014" sldId="257"/>
            <ac:picMk id="5" creationId="{660F1B41-C729-4CAF-8F5F-5E6614E6B3F4}"/>
          </ac:picMkLst>
        </pc:picChg>
        <pc:cxnChg chg="add mod">
          <ac:chgData name="Paul Angel" userId="dc5b3cf5f5ef8e04" providerId="LiveId" clId="{3E58E79A-4D07-4E07-9591-382C34CC5F26}" dt="2018-01-09T10:33:47.198" v="6580" actId="1076"/>
          <ac:cxnSpMkLst>
            <pc:docMk/>
            <pc:sldMk cId="2025248014" sldId="257"/>
            <ac:cxnSpMk id="12" creationId="{244DAB94-7CA5-4C95-AF15-A9A131B145C4}"/>
          </ac:cxnSpMkLst>
        </pc:cxnChg>
        <pc:cxnChg chg="add mod">
          <ac:chgData name="Paul Angel" userId="dc5b3cf5f5ef8e04" providerId="LiveId" clId="{3E58E79A-4D07-4E07-9591-382C34CC5F26}" dt="2018-01-09T10:34:06.537" v="6581" actId="11529"/>
          <ac:cxnSpMkLst>
            <pc:docMk/>
            <pc:sldMk cId="2025248014" sldId="257"/>
            <ac:cxnSpMk id="14" creationId="{307FF648-69A4-4DEC-923F-7E654619483F}"/>
          </ac:cxnSpMkLst>
        </pc:cxnChg>
        <pc:cxnChg chg="add mod">
          <ac:chgData name="Paul Angel" userId="dc5b3cf5f5ef8e04" providerId="LiveId" clId="{3E58E79A-4D07-4E07-9591-382C34CC5F26}" dt="2018-01-09T10:34:17.012" v="6582" actId="11529"/>
          <ac:cxnSpMkLst>
            <pc:docMk/>
            <pc:sldMk cId="2025248014" sldId="257"/>
            <ac:cxnSpMk id="16" creationId="{3449506E-623F-4F6E-89B0-82E919A12BD4}"/>
          </ac:cxnSpMkLst>
        </pc:cxnChg>
      </pc:sldChg>
      <pc:sldChg chg="addSp modSp">
        <pc:chgData name="Paul Angel" userId="dc5b3cf5f5ef8e04" providerId="LiveId" clId="{3E58E79A-4D07-4E07-9591-382C34CC5F26}" dt="2018-01-09T10:36:08.927" v="6601" actId="14100"/>
        <pc:sldMkLst>
          <pc:docMk/>
          <pc:sldMk cId="3200262242" sldId="258"/>
        </pc:sldMkLst>
        <pc:spChg chg="mod">
          <ac:chgData name="Paul Angel" userId="dc5b3cf5f5ef8e04" providerId="LiveId" clId="{3E58E79A-4D07-4E07-9591-382C34CC5F26}" dt="2018-01-09T10:27:49.925" v="6431" actId="1076"/>
          <ac:spMkLst>
            <pc:docMk/>
            <pc:sldMk cId="3200262242" sldId="258"/>
            <ac:spMk id="7" creationId="{B51AAB33-0162-415B-9E98-52C652D989B2}"/>
          </ac:spMkLst>
        </pc:spChg>
        <pc:spChg chg="mod">
          <ac:chgData name="Paul Angel" userId="dc5b3cf5f5ef8e04" providerId="LiveId" clId="{3E58E79A-4D07-4E07-9591-382C34CC5F26}" dt="2018-01-09T10:27:49.925" v="6431" actId="1076"/>
          <ac:spMkLst>
            <pc:docMk/>
            <pc:sldMk cId="3200262242" sldId="258"/>
            <ac:spMk id="8" creationId="{8427A2B0-0792-4FEC-A285-50D4BA0FE9C4}"/>
          </ac:spMkLst>
        </pc:spChg>
        <pc:spChg chg="mod">
          <ac:chgData name="Paul Angel" userId="dc5b3cf5f5ef8e04" providerId="LiveId" clId="{3E58E79A-4D07-4E07-9591-382C34CC5F26}" dt="2018-01-09T10:34:58.871" v="6596" actId="20577"/>
          <ac:spMkLst>
            <pc:docMk/>
            <pc:sldMk cId="3200262242" sldId="258"/>
            <ac:spMk id="10" creationId="{1D06AD6B-A55A-41FF-8802-4E643D236A9E}"/>
          </ac:spMkLst>
        </pc:spChg>
        <pc:spChg chg="add mod">
          <ac:chgData name="Paul Angel" userId="dc5b3cf5f5ef8e04" providerId="LiveId" clId="{3E58E79A-4D07-4E07-9591-382C34CC5F26}" dt="2018-01-09T10:28:11.007" v="6437" actId="20577"/>
          <ac:spMkLst>
            <pc:docMk/>
            <pc:sldMk cId="3200262242" sldId="258"/>
            <ac:spMk id="11" creationId="{A05230DB-1A3D-4A1A-B1B0-CCDDB37CE7D9}"/>
          </ac:spMkLst>
        </pc:spChg>
        <pc:picChg chg="mod">
          <ac:chgData name="Paul Angel" userId="dc5b3cf5f5ef8e04" providerId="LiveId" clId="{3E58E79A-4D07-4E07-9591-382C34CC5F26}" dt="2018-01-09T10:27:49.925" v="6431" actId="1076"/>
          <ac:picMkLst>
            <pc:docMk/>
            <pc:sldMk cId="3200262242" sldId="258"/>
            <ac:picMk id="4" creationId="{E072F9D9-7935-404D-8EDB-F1B34FB426EC}"/>
          </ac:picMkLst>
        </pc:picChg>
        <pc:picChg chg="mod">
          <ac:chgData name="Paul Angel" userId="dc5b3cf5f5ef8e04" providerId="LiveId" clId="{3E58E79A-4D07-4E07-9591-382C34CC5F26}" dt="2018-01-09T10:27:49.925" v="6431" actId="1076"/>
          <ac:picMkLst>
            <pc:docMk/>
            <pc:sldMk cId="3200262242" sldId="258"/>
            <ac:picMk id="5" creationId="{97A4F87E-A3B8-46D9-B604-E3FF05EB2919}"/>
          </ac:picMkLst>
        </pc:picChg>
        <pc:picChg chg="mod">
          <ac:chgData name="Paul Angel" userId="dc5b3cf5f5ef8e04" providerId="LiveId" clId="{3E58E79A-4D07-4E07-9591-382C34CC5F26}" dt="2018-01-09T10:27:49.925" v="6431" actId="1076"/>
          <ac:picMkLst>
            <pc:docMk/>
            <pc:sldMk cId="3200262242" sldId="258"/>
            <ac:picMk id="6" creationId="{83399E4F-D0E5-410F-8E95-2B4DCB4EB495}"/>
          </ac:picMkLst>
        </pc:picChg>
        <pc:cxnChg chg="add mod">
          <ac:chgData name="Paul Angel" userId="dc5b3cf5f5ef8e04" providerId="LiveId" clId="{3E58E79A-4D07-4E07-9591-382C34CC5F26}" dt="2018-01-09T10:35:37.510" v="6598" actId="208"/>
          <ac:cxnSpMkLst>
            <pc:docMk/>
            <pc:sldMk cId="3200262242" sldId="258"/>
            <ac:cxnSpMk id="13" creationId="{52CDF2A1-8A15-4107-9EF0-81FD09566C56}"/>
          </ac:cxnSpMkLst>
        </pc:cxnChg>
        <pc:cxnChg chg="add mod">
          <ac:chgData name="Paul Angel" userId="dc5b3cf5f5ef8e04" providerId="LiveId" clId="{3E58E79A-4D07-4E07-9591-382C34CC5F26}" dt="2018-01-09T10:36:08.927" v="6601" actId="14100"/>
          <ac:cxnSpMkLst>
            <pc:docMk/>
            <pc:sldMk cId="3200262242" sldId="258"/>
            <ac:cxnSpMk id="15" creationId="{9AD5F550-8A31-471B-AA90-55D921D6A32B}"/>
          </ac:cxnSpMkLst>
        </pc:cxnChg>
      </pc:sldChg>
      <pc:sldChg chg="addSp modSp">
        <pc:chgData name="Paul Angel" userId="dc5b3cf5f5ef8e04" providerId="LiveId" clId="{3E58E79A-4D07-4E07-9591-382C34CC5F26}" dt="2018-01-09T10:37:22.612" v="6611" actId="20577"/>
        <pc:sldMkLst>
          <pc:docMk/>
          <pc:sldMk cId="4269638070" sldId="259"/>
        </pc:sldMkLst>
        <pc:spChg chg="add mod">
          <ac:chgData name="Paul Angel" userId="dc5b3cf5f5ef8e04" providerId="LiveId" clId="{3E58E79A-4D07-4E07-9591-382C34CC5F26}" dt="2018-01-09T10:30:05.847" v="6455" actId="1076"/>
          <ac:spMkLst>
            <pc:docMk/>
            <pc:sldMk cId="4269638070" sldId="259"/>
            <ac:spMk id="18" creationId="{5BC621BF-AC58-4D7E-83DF-DE80FA3355A9}"/>
          </ac:spMkLst>
        </pc:spChg>
        <pc:spChg chg="add mod">
          <ac:chgData name="Paul Angel" userId="dc5b3cf5f5ef8e04" providerId="LiveId" clId="{3E58E79A-4D07-4E07-9591-382C34CC5F26}" dt="2018-01-09T10:30:27.647" v="6458" actId="1076"/>
          <ac:spMkLst>
            <pc:docMk/>
            <pc:sldMk cId="4269638070" sldId="259"/>
            <ac:spMk id="19" creationId="{13A31541-F91F-4674-BF6C-9DE5B9163EBA}"/>
          </ac:spMkLst>
        </pc:spChg>
        <pc:spChg chg="add mod">
          <ac:chgData name="Paul Angel" userId="dc5b3cf5f5ef8e04" providerId="LiveId" clId="{3E58E79A-4D07-4E07-9591-382C34CC5F26}" dt="2018-01-09T10:29:34.582" v="6453" actId="1076"/>
          <ac:spMkLst>
            <pc:docMk/>
            <pc:sldMk cId="4269638070" sldId="259"/>
            <ac:spMk id="20" creationId="{A07E9279-FF68-4884-8DD2-95577008225E}"/>
          </ac:spMkLst>
        </pc:spChg>
        <pc:spChg chg="add mod">
          <ac:chgData name="Paul Angel" userId="dc5b3cf5f5ef8e04" providerId="LiveId" clId="{3E58E79A-4D07-4E07-9591-382C34CC5F26}" dt="2018-01-09T10:30:18.479" v="6457" actId="1076"/>
          <ac:spMkLst>
            <pc:docMk/>
            <pc:sldMk cId="4269638070" sldId="259"/>
            <ac:spMk id="21" creationId="{F79550EE-D6BB-45DA-A252-8151338E54C9}"/>
          </ac:spMkLst>
        </pc:spChg>
        <pc:spChg chg="add mod">
          <ac:chgData name="Paul Angel" userId="dc5b3cf5f5ef8e04" providerId="LiveId" clId="{3E58E79A-4D07-4E07-9591-382C34CC5F26}" dt="2018-01-09T10:37:22.612" v="6611" actId="20577"/>
          <ac:spMkLst>
            <pc:docMk/>
            <pc:sldMk cId="4269638070" sldId="259"/>
            <ac:spMk id="22" creationId="{2710BA9F-DB11-4DF8-94FD-5D9050F935DF}"/>
          </ac:spMkLst>
        </pc:spChg>
        <pc:spChg chg="add">
          <ac:chgData name="Paul Angel" userId="dc5b3cf5f5ef8e04" providerId="LiveId" clId="{3E58E79A-4D07-4E07-9591-382C34CC5F26}" dt="2018-01-09T10:28:14.992" v="6438"/>
          <ac:spMkLst>
            <pc:docMk/>
            <pc:sldMk cId="4269638070" sldId="259"/>
            <ac:spMk id="23" creationId="{DA8F13BE-7459-4969-B182-97DA3250A3C2}"/>
          </ac:spMkLst>
        </pc:spChg>
        <pc:grpChg chg="mod">
          <ac:chgData name="Paul Angel" userId="dc5b3cf5f5ef8e04" providerId="LiveId" clId="{3E58E79A-4D07-4E07-9591-382C34CC5F26}" dt="2018-01-09T10:30:10.764" v="6456" actId="1076"/>
          <ac:grpSpMkLst>
            <pc:docMk/>
            <pc:sldMk cId="4269638070" sldId="259"/>
            <ac:grpSpMk id="14" creationId="{C0950D61-58E8-4D35-82EC-D9B4D5AC4452}"/>
          </ac:grpSpMkLst>
        </pc:grpChg>
        <pc:grpChg chg="mod">
          <ac:chgData name="Paul Angel" userId="dc5b3cf5f5ef8e04" providerId="LiveId" clId="{3E58E79A-4D07-4E07-9591-382C34CC5F26}" dt="2018-01-09T10:30:27.647" v="6458" actId="1076"/>
          <ac:grpSpMkLst>
            <pc:docMk/>
            <pc:sldMk cId="4269638070" sldId="259"/>
            <ac:grpSpMk id="15" creationId="{60A58876-689B-482B-AAFF-609307D23947}"/>
          </ac:grpSpMkLst>
        </pc:grpChg>
        <pc:grpChg chg="mod">
          <ac:chgData name="Paul Angel" userId="dc5b3cf5f5ef8e04" providerId="LiveId" clId="{3E58E79A-4D07-4E07-9591-382C34CC5F26}" dt="2018-01-09T10:29:30.769" v="6452" actId="1076"/>
          <ac:grpSpMkLst>
            <pc:docMk/>
            <pc:sldMk cId="4269638070" sldId="259"/>
            <ac:grpSpMk id="16" creationId="{7116E6D2-12E2-431D-9232-071DC3E3574C}"/>
          </ac:grpSpMkLst>
        </pc:grpChg>
        <pc:grpChg chg="mod">
          <ac:chgData name="Paul Angel" userId="dc5b3cf5f5ef8e04" providerId="LiveId" clId="{3E58E79A-4D07-4E07-9591-382C34CC5F26}" dt="2018-01-09T10:30:18.479" v="6457" actId="1076"/>
          <ac:grpSpMkLst>
            <pc:docMk/>
            <pc:sldMk cId="4269638070" sldId="259"/>
            <ac:grpSpMk id="17" creationId="{879C7782-060F-4263-8738-83D852E6F892}"/>
          </ac:grpSpMkLst>
        </pc:grpChg>
        <pc:picChg chg="mod">
          <ac:chgData name="Paul Angel" userId="dc5b3cf5f5ef8e04" providerId="LiveId" clId="{3E58E79A-4D07-4E07-9591-382C34CC5F26}" dt="2018-01-09T10:30:18.479" v="6457" actId="1076"/>
          <ac:picMkLst>
            <pc:docMk/>
            <pc:sldMk cId="4269638070" sldId="259"/>
            <ac:picMk id="13" creationId="{853A6FB1-5252-46A5-849F-01472BB4A3D1}"/>
          </ac:picMkLst>
        </pc:picChg>
      </pc:sldChg>
      <pc:sldChg chg="addSp modSp">
        <pc:chgData name="Paul Angel" userId="dc5b3cf5f5ef8e04" providerId="LiveId" clId="{3E58E79A-4D07-4E07-9591-382C34CC5F26}" dt="2018-01-09T10:39:35.109" v="6656" actId="20577"/>
        <pc:sldMkLst>
          <pc:docMk/>
          <pc:sldMk cId="1213380406" sldId="260"/>
        </pc:sldMkLst>
        <pc:spChg chg="add mod">
          <ac:chgData name="Paul Angel" userId="dc5b3cf5f5ef8e04" providerId="LiveId" clId="{3E58E79A-4D07-4E07-9591-382C34CC5F26}" dt="2018-01-09T10:39:09.830" v="6648" actId="113"/>
          <ac:spMkLst>
            <pc:docMk/>
            <pc:sldMk cId="1213380406" sldId="260"/>
            <ac:spMk id="5" creationId="{FBDC026F-A536-473B-A3EB-957A63C3BE1E}"/>
          </ac:spMkLst>
        </pc:spChg>
        <pc:spChg chg="add mod">
          <ac:chgData name="Paul Angel" userId="dc5b3cf5f5ef8e04" providerId="LiveId" clId="{3E58E79A-4D07-4E07-9591-382C34CC5F26}" dt="2018-01-09T10:27:06.330" v="6408" actId="1076"/>
          <ac:spMkLst>
            <pc:docMk/>
            <pc:sldMk cId="1213380406" sldId="260"/>
            <ac:spMk id="6" creationId="{F5CC4133-4BB8-4E88-A18C-F24BF80FE381}"/>
          </ac:spMkLst>
        </pc:spChg>
        <pc:spChg chg="add mod">
          <ac:chgData name="Paul Angel" userId="dc5b3cf5f5ef8e04" providerId="LiveId" clId="{3E58E79A-4D07-4E07-9591-382C34CC5F26}" dt="2018-01-09T10:27:06.330" v="6408" actId="1076"/>
          <ac:spMkLst>
            <pc:docMk/>
            <pc:sldMk cId="1213380406" sldId="260"/>
            <ac:spMk id="7" creationId="{6FB46AB6-914F-4E6D-B6CA-BD9105DC7B7D}"/>
          </ac:spMkLst>
        </pc:spChg>
        <pc:spChg chg="add mod">
          <ac:chgData name="Paul Angel" userId="dc5b3cf5f5ef8e04" providerId="LiveId" clId="{3E58E79A-4D07-4E07-9591-382C34CC5F26}" dt="2018-01-09T10:27:06.330" v="6408" actId="1076"/>
          <ac:spMkLst>
            <pc:docMk/>
            <pc:sldMk cId="1213380406" sldId="260"/>
            <ac:spMk id="8" creationId="{7322B81F-0224-440F-B1AC-4AABEA23AA00}"/>
          </ac:spMkLst>
        </pc:spChg>
        <pc:spChg chg="add mod">
          <ac:chgData name="Paul Angel" userId="dc5b3cf5f5ef8e04" providerId="LiveId" clId="{3E58E79A-4D07-4E07-9591-382C34CC5F26}" dt="2018-01-09T10:27:06.330" v="6408" actId="1076"/>
          <ac:spMkLst>
            <pc:docMk/>
            <pc:sldMk cId="1213380406" sldId="260"/>
            <ac:spMk id="9" creationId="{66D77057-2AB9-4659-ACBF-95AD09B6F636}"/>
          </ac:spMkLst>
        </pc:spChg>
        <pc:spChg chg="add mod">
          <ac:chgData name="Paul Angel" userId="dc5b3cf5f5ef8e04" providerId="LiveId" clId="{3E58E79A-4D07-4E07-9591-382C34CC5F26}" dt="2018-01-09T10:27:06.330" v="6408" actId="1076"/>
          <ac:spMkLst>
            <pc:docMk/>
            <pc:sldMk cId="1213380406" sldId="260"/>
            <ac:spMk id="10" creationId="{1BE8A683-151C-4FA6-BD04-177578E16F77}"/>
          </ac:spMkLst>
        </pc:spChg>
        <pc:spChg chg="add mod">
          <ac:chgData name="Paul Angel" userId="dc5b3cf5f5ef8e04" providerId="LiveId" clId="{3E58E79A-4D07-4E07-9591-382C34CC5F26}" dt="2018-01-09T10:27:06.330" v="6408" actId="1076"/>
          <ac:spMkLst>
            <pc:docMk/>
            <pc:sldMk cId="1213380406" sldId="260"/>
            <ac:spMk id="11" creationId="{3951A762-0827-46BA-A9FC-3AC857342BED}"/>
          </ac:spMkLst>
        </pc:spChg>
        <pc:spChg chg="add mod">
          <ac:chgData name="Paul Angel" userId="dc5b3cf5f5ef8e04" providerId="LiveId" clId="{3E58E79A-4D07-4E07-9591-382C34CC5F26}" dt="2018-01-09T10:27:06.330" v="6408" actId="1076"/>
          <ac:spMkLst>
            <pc:docMk/>
            <pc:sldMk cId="1213380406" sldId="260"/>
            <ac:spMk id="12" creationId="{500BFFBE-45AB-4850-9AAA-88FF581AB924}"/>
          </ac:spMkLst>
        </pc:spChg>
        <pc:spChg chg="add mod">
          <ac:chgData name="Paul Angel" userId="dc5b3cf5f5ef8e04" providerId="LiveId" clId="{3E58E79A-4D07-4E07-9591-382C34CC5F26}" dt="2018-01-09T10:27:06.330" v="6408" actId="1076"/>
          <ac:spMkLst>
            <pc:docMk/>
            <pc:sldMk cId="1213380406" sldId="260"/>
            <ac:spMk id="13" creationId="{7927C271-F3F6-4A06-B2F1-1C7F6D1CFDB9}"/>
          </ac:spMkLst>
        </pc:spChg>
        <pc:spChg chg="add mod">
          <ac:chgData name="Paul Angel" userId="dc5b3cf5f5ef8e04" providerId="LiveId" clId="{3E58E79A-4D07-4E07-9591-382C34CC5F26}" dt="2018-01-09T10:27:06.330" v="6408" actId="1076"/>
          <ac:spMkLst>
            <pc:docMk/>
            <pc:sldMk cId="1213380406" sldId="260"/>
            <ac:spMk id="14" creationId="{AFA322FD-F1AF-4440-9E80-4EE188A50F55}"/>
          </ac:spMkLst>
        </pc:spChg>
        <pc:spChg chg="add mod">
          <ac:chgData name="Paul Angel" userId="dc5b3cf5f5ef8e04" providerId="LiveId" clId="{3E58E79A-4D07-4E07-9591-382C34CC5F26}" dt="2018-01-09T10:27:06.330" v="6408" actId="1076"/>
          <ac:spMkLst>
            <pc:docMk/>
            <pc:sldMk cId="1213380406" sldId="260"/>
            <ac:spMk id="15" creationId="{CA8A4D72-5654-4318-836C-4EEBE15024C8}"/>
          </ac:spMkLst>
        </pc:spChg>
        <pc:spChg chg="add mod">
          <ac:chgData name="Paul Angel" userId="dc5b3cf5f5ef8e04" providerId="LiveId" clId="{3E58E79A-4D07-4E07-9591-382C34CC5F26}" dt="2018-01-09T10:27:06.330" v="6408" actId="1076"/>
          <ac:spMkLst>
            <pc:docMk/>
            <pc:sldMk cId="1213380406" sldId="260"/>
            <ac:spMk id="16" creationId="{012FDC18-7206-4FB1-AD40-5BDBDF8952D5}"/>
          </ac:spMkLst>
        </pc:spChg>
        <pc:spChg chg="add mod">
          <ac:chgData name="Paul Angel" userId="dc5b3cf5f5ef8e04" providerId="LiveId" clId="{3E58E79A-4D07-4E07-9591-382C34CC5F26}" dt="2018-01-09T10:27:06.330" v="6408" actId="1076"/>
          <ac:spMkLst>
            <pc:docMk/>
            <pc:sldMk cId="1213380406" sldId="260"/>
            <ac:spMk id="17" creationId="{32A28A99-CE5E-47AE-A2B9-70620B1D0A5F}"/>
          </ac:spMkLst>
        </pc:spChg>
        <pc:spChg chg="add mod">
          <ac:chgData name="Paul Angel" userId="dc5b3cf5f5ef8e04" providerId="LiveId" clId="{3E58E79A-4D07-4E07-9591-382C34CC5F26}" dt="2018-01-09T10:39:35.109" v="6656" actId="20577"/>
          <ac:spMkLst>
            <pc:docMk/>
            <pc:sldMk cId="1213380406" sldId="260"/>
            <ac:spMk id="18" creationId="{EED191CE-B62E-42F2-AB72-6B3EEA6FE5ED}"/>
          </ac:spMkLst>
        </pc:spChg>
        <pc:spChg chg="add mod">
          <ac:chgData name="Paul Angel" userId="dc5b3cf5f5ef8e04" providerId="LiveId" clId="{3E58E79A-4D07-4E07-9591-382C34CC5F26}" dt="2018-01-09T10:38:45.531" v="6643" actId="20577"/>
          <ac:spMkLst>
            <pc:docMk/>
            <pc:sldMk cId="1213380406" sldId="260"/>
            <ac:spMk id="19" creationId="{78484529-F5BC-482B-BD9A-41CC9C143AA3}"/>
          </ac:spMkLst>
        </pc:spChg>
        <pc:picChg chg="mod">
          <ac:chgData name="Paul Angel" userId="dc5b3cf5f5ef8e04" providerId="LiveId" clId="{3E58E79A-4D07-4E07-9591-382C34CC5F26}" dt="2018-01-09T10:27:06.330" v="6408" actId="1076"/>
          <ac:picMkLst>
            <pc:docMk/>
            <pc:sldMk cId="1213380406" sldId="260"/>
            <ac:picMk id="4" creationId="{B35B21AF-C8A3-4A50-9D74-2A7917B7B3F5}"/>
          </ac:picMkLst>
        </pc:picChg>
      </pc:sldChg>
      <pc:sldChg chg="addSp modSp">
        <pc:chgData name="Paul Angel" userId="dc5b3cf5f5ef8e04" providerId="LiveId" clId="{3E58E79A-4D07-4E07-9591-382C34CC5F26}" dt="2018-01-09T10:40:10.535" v="6667" actId="20577"/>
        <pc:sldMkLst>
          <pc:docMk/>
          <pc:sldMk cId="4094655369" sldId="261"/>
        </pc:sldMkLst>
        <pc:spChg chg="add mod">
          <ac:chgData name="Paul Angel" userId="dc5b3cf5f5ef8e04" providerId="LiveId" clId="{3E58E79A-4D07-4E07-9591-382C34CC5F26}" dt="2018-01-09T10:40:10.535" v="6667" actId="20577"/>
          <ac:spMkLst>
            <pc:docMk/>
            <pc:sldMk cId="4094655369" sldId="261"/>
            <ac:spMk id="5" creationId="{F194354D-1997-45B2-8A54-458E0ED00097}"/>
          </ac:spMkLst>
        </pc:spChg>
        <pc:spChg chg="add mod">
          <ac:chgData name="Paul Angel" userId="dc5b3cf5f5ef8e04" providerId="LiveId" clId="{3E58E79A-4D07-4E07-9591-382C34CC5F26}" dt="2018-01-09T09:24:31.595" v="3723" actId="1076"/>
          <ac:spMkLst>
            <pc:docMk/>
            <pc:sldMk cId="4094655369" sldId="261"/>
            <ac:spMk id="6" creationId="{ABC19BBA-2A4F-4B2F-A0EE-2E69EF385F32}"/>
          </ac:spMkLst>
        </pc:spChg>
        <pc:spChg chg="add mod">
          <ac:chgData name="Paul Angel" userId="dc5b3cf5f5ef8e04" providerId="LiveId" clId="{3E58E79A-4D07-4E07-9591-382C34CC5F26}" dt="2018-01-09T09:24:22.855" v="3722" actId="1076"/>
          <ac:spMkLst>
            <pc:docMk/>
            <pc:sldMk cId="4094655369" sldId="261"/>
            <ac:spMk id="10" creationId="{D295B235-BA78-4388-8187-8F25BFDD0EC6}"/>
          </ac:spMkLst>
        </pc:spChg>
        <pc:spChg chg="add mod">
          <ac:chgData name="Paul Angel" userId="dc5b3cf5f5ef8e04" providerId="LiveId" clId="{3E58E79A-4D07-4E07-9591-382C34CC5F26}" dt="2018-01-09T09:26:02.305" v="3893" actId="1076"/>
          <ac:spMkLst>
            <pc:docMk/>
            <pc:sldMk cId="4094655369" sldId="261"/>
            <ac:spMk id="15" creationId="{8618F914-54DE-4E96-AB20-9645E7452715}"/>
          </ac:spMkLst>
        </pc:spChg>
        <pc:spChg chg="add mod">
          <ac:chgData name="Paul Angel" userId="dc5b3cf5f5ef8e04" providerId="LiveId" clId="{3E58E79A-4D07-4E07-9591-382C34CC5F26}" dt="2018-01-09T09:27:00.759" v="4048" actId="1076"/>
          <ac:spMkLst>
            <pc:docMk/>
            <pc:sldMk cId="4094655369" sldId="261"/>
            <ac:spMk id="24" creationId="{9EA03766-DCF4-411C-8617-82E32E95D75F}"/>
          </ac:spMkLst>
        </pc:spChg>
        <pc:spChg chg="add mod">
          <ac:chgData name="Paul Angel" userId="dc5b3cf5f5ef8e04" providerId="LiveId" clId="{3E58E79A-4D07-4E07-9591-382C34CC5F26}" dt="2018-01-09T10:39:53.880" v="6659" actId="20577"/>
          <ac:spMkLst>
            <pc:docMk/>
            <pc:sldMk cId="4094655369" sldId="261"/>
            <ac:spMk id="28" creationId="{51A8C0F6-9595-4C4A-9AEB-60D47E1A93BC}"/>
          </ac:spMkLst>
        </pc:spChg>
        <pc:picChg chg="mod">
          <ac:chgData name="Paul Angel" userId="dc5b3cf5f5ef8e04" providerId="LiveId" clId="{3E58E79A-4D07-4E07-9591-382C34CC5F26}" dt="2018-01-09T09:26:58.792" v="4047" actId="1076"/>
          <ac:picMkLst>
            <pc:docMk/>
            <pc:sldMk cId="4094655369" sldId="261"/>
            <ac:picMk id="4" creationId="{19EEC89E-45A3-4C9D-8759-E2F5FB999BF1}"/>
          </ac:picMkLst>
        </pc:picChg>
        <pc:cxnChg chg="add mod">
          <ac:chgData name="Paul Angel" userId="dc5b3cf5f5ef8e04" providerId="LiveId" clId="{3E58E79A-4D07-4E07-9591-382C34CC5F26}" dt="2018-01-09T09:24:38.448" v="3726" actId="14100"/>
          <ac:cxnSpMkLst>
            <pc:docMk/>
            <pc:sldMk cId="4094655369" sldId="261"/>
            <ac:cxnSpMk id="8" creationId="{4C23FED5-8DA2-4962-A835-AD73776D459B}"/>
          </ac:cxnSpMkLst>
        </pc:cxnChg>
        <pc:cxnChg chg="add mod">
          <ac:chgData name="Paul Angel" userId="dc5b3cf5f5ef8e04" providerId="LiveId" clId="{3E58E79A-4D07-4E07-9591-382C34CC5F26}" dt="2018-01-09T09:25:51.155" v="3888" actId="14100"/>
          <ac:cxnSpMkLst>
            <pc:docMk/>
            <pc:sldMk cId="4094655369" sldId="261"/>
            <ac:cxnSpMk id="12" creationId="{B27B0085-5D9E-4E4F-BB75-B70A36AE8511}"/>
          </ac:cxnSpMkLst>
        </pc:cxnChg>
        <pc:cxnChg chg="add mod">
          <ac:chgData name="Paul Angel" userId="dc5b3cf5f5ef8e04" providerId="LiveId" clId="{3E58E79A-4D07-4E07-9591-382C34CC5F26}" dt="2018-01-09T09:26:06.321" v="3894" actId="14100"/>
          <ac:cxnSpMkLst>
            <pc:docMk/>
            <pc:sldMk cId="4094655369" sldId="261"/>
            <ac:cxnSpMk id="17" creationId="{ACB61FBA-8651-4119-A054-3EB9EEEE37DC}"/>
          </ac:cxnSpMkLst>
        </pc:cxnChg>
        <pc:cxnChg chg="add mod">
          <ac:chgData name="Paul Angel" userId="dc5b3cf5f5ef8e04" providerId="LiveId" clId="{3E58E79A-4D07-4E07-9591-382C34CC5F26}" dt="2018-01-09T09:26:13.611" v="3896" actId="14100"/>
          <ac:cxnSpMkLst>
            <pc:docMk/>
            <pc:sldMk cId="4094655369" sldId="261"/>
            <ac:cxnSpMk id="19" creationId="{41B51B65-7105-42C7-AE89-C8BC5FFC80B1}"/>
          </ac:cxnSpMkLst>
        </pc:cxnChg>
        <pc:cxnChg chg="add mod">
          <ac:chgData name="Paul Angel" userId="dc5b3cf5f5ef8e04" providerId="LiveId" clId="{3E58E79A-4D07-4E07-9591-382C34CC5F26}" dt="2018-01-09T09:27:07.509" v="4050" actId="14100"/>
          <ac:cxnSpMkLst>
            <pc:docMk/>
            <pc:sldMk cId="4094655369" sldId="261"/>
            <ac:cxnSpMk id="26" creationId="{82057D07-D3A3-4B4A-A12E-FC82773E9CEC}"/>
          </ac:cxnSpMkLst>
        </pc:cxnChg>
      </pc:sldChg>
      <pc:sldChg chg="modSp add">
        <pc:chgData name="Paul Angel" userId="dc5b3cf5f5ef8e04" providerId="LiveId" clId="{3E58E79A-4D07-4E07-9591-382C34CC5F26}" dt="2018-01-09T10:38:07.571" v="6628" actId="113"/>
        <pc:sldMkLst>
          <pc:docMk/>
          <pc:sldMk cId="487879385" sldId="262"/>
        </pc:sldMkLst>
        <pc:spChg chg="mod">
          <ac:chgData name="Paul Angel" userId="dc5b3cf5f5ef8e04" providerId="LiveId" clId="{3E58E79A-4D07-4E07-9591-382C34CC5F26}" dt="2018-01-09T10:27:14.562" v="6410" actId="113"/>
          <ac:spMkLst>
            <pc:docMk/>
            <pc:sldMk cId="487879385" sldId="262"/>
            <ac:spMk id="2" creationId="{F1F2B754-B4D7-4C18-8B8D-EF9AA3C7620A}"/>
          </ac:spMkLst>
        </pc:spChg>
        <pc:spChg chg="mod">
          <ac:chgData name="Paul Angel" userId="dc5b3cf5f5ef8e04" providerId="LiveId" clId="{3E58E79A-4D07-4E07-9591-382C34CC5F26}" dt="2018-01-09T10:38:07.571" v="6628" actId="113"/>
          <ac:spMkLst>
            <pc:docMk/>
            <pc:sldMk cId="487879385" sldId="262"/>
            <ac:spMk id="3" creationId="{CAB56440-FB9D-48E2-945A-B09E3457729D}"/>
          </ac:spMkLst>
        </pc:spChg>
      </pc:sldChg>
      <pc:sldChg chg="modSp add">
        <pc:chgData name="Paul Angel" userId="dc5b3cf5f5ef8e04" providerId="LiveId" clId="{3E58E79A-4D07-4E07-9591-382C34CC5F26}" dt="2018-01-09T10:38:33.131" v="6640" actId="20577"/>
        <pc:sldMkLst>
          <pc:docMk/>
          <pc:sldMk cId="2701964337" sldId="263"/>
        </pc:sldMkLst>
        <pc:spChg chg="mod">
          <ac:chgData name="Paul Angel" userId="dc5b3cf5f5ef8e04" providerId="LiveId" clId="{3E58E79A-4D07-4E07-9591-382C34CC5F26}" dt="2018-01-09T10:27:11.256" v="6409" actId="113"/>
          <ac:spMkLst>
            <pc:docMk/>
            <pc:sldMk cId="2701964337" sldId="263"/>
            <ac:spMk id="2" creationId="{DD621050-9D39-4510-90A0-90E75AE474CB}"/>
          </ac:spMkLst>
        </pc:spChg>
        <pc:spChg chg="mod">
          <ac:chgData name="Paul Angel" userId="dc5b3cf5f5ef8e04" providerId="LiveId" clId="{3E58E79A-4D07-4E07-9591-382C34CC5F26}" dt="2018-01-09T10:38:33.131" v="6640" actId="20577"/>
          <ac:spMkLst>
            <pc:docMk/>
            <pc:sldMk cId="2701964337" sldId="263"/>
            <ac:spMk id="3" creationId="{367ECAD0-4066-4CE1-B25E-F3FC1EE7A5D0}"/>
          </ac:spMkLst>
        </pc:spChg>
      </pc:sldChg>
      <pc:sldChg chg="addSp delSp modSp add">
        <pc:chgData name="Paul Angel" userId="dc5b3cf5f5ef8e04" providerId="LiveId" clId="{3E58E79A-4D07-4E07-9591-382C34CC5F26}" dt="2018-01-09T10:43:29.675" v="6705" actId="1076"/>
        <pc:sldMkLst>
          <pc:docMk/>
          <pc:sldMk cId="394822171" sldId="264"/>
        </pc:sldMkLst>
        <pc:spChg chg="mod">
          <ac:chgData name="Paul Angel" userId="dc5b3cf5f5ef8e04" providerId="LiveId" clId="{3E58E79A-4D07-4E07-9591-382C34CC5F26}" dt="2018-01-09T10:41:07.665" v="6672" actId="115"/>
          <ac:spMkLst>
            <pc:docMk/>
            <pc:sldMk cId="394822171" sldId="264"/>
            <ac:spMk id="2" creationId="{E7807F10-109A-479F-A65B-282E663BEB0E}"/>
          </ac:spMkLst>
        </pc:spChg>
        <pc:spChg chg="mod">
          <ac:chgData name="Paul Angel" userId="dc5b3cf5f5ef8e04" providerId="LiveId" clId="{3E58E79A-4D07-4E07-9591-382C34CC5F26}" dt="2018-01-09T10:43:29.675" v="6705" actId="1076"/>
          <ac:spMkLst>
            <pc:docMk/>
            <pc:sldMk cId="394822171" sldId="264"/>
            <ac:spMk id="3" creationId="{EF0EA9A9-7006-48E5-AABE-FE4A89BD9979}"/>
          </ac:spMkLst>
        </pc:spChg>
        <pc:spChg chg="add mod">
          <ac:chgData name="Paul Angel" userId="dc5b3cf5f5ef8e04" providerId="LiveId" clId="{3E58E79A-4D07-4E07-9591-382C34CC5F26}" dt="2018-01-09T09:40:05.488" v="5849" actId="1076"/>
          <ac:spMkLst>
            <pc:docMk/>
            <pc:sldMk cId="394822171" sldId="264"/>
            <ac:spMk id="6" creationId="{522F8ADC-D72E-4E57-891B-E591756B2030}"/>
          </ac:spMkLst>
        </pc:spChg>
        <pc:spChg chg="add mod">
          <ac:chgData name="Paul Angel" userId="dc5b3cf5f5ef8e04" providerId="LiveId" clId="{3E58E79A-4D07-4E07-9591-382C34CC5F26}" dt="2018-01-09T10:42:28.820" v="6693" actId="20577"/>
          <ac:spMkLst>
            <pc:docMk/>
            <pc:sldMk cId="394822171" sldId="264"/>
            <ac:spMk id="7" creationId="{AD65D0A8-1D09-418A-AB87-7478A6B1B5F8}"/>
          </ac:spMkLst>
        </pc:spChg>
        <pc:spChg chg="add mod">
          <ac:chgData name="Paul Angel" userId="dc5b3cf5f5ef8e04" providerId="LiveId" clId="{3E58E79A-4D07-4E07-9591-382C34CC5F26}" dt="2018-01-09T09:40:18.209" v="5850" actId="113"/>
          <ac:spMkLst>
            <pc:docMk/>
            <pc:sldMk cId="394822171" sldId="264"/>
            <ac:spMk id="8" creationId="{AC8BBE21-E202-4E4A-A7AF-17E7275C37E1}"/>
          </ac:spMkLst>
        </pc:spChg>
        <pc:spChg chg="add del">
          <ac:chgData name="Paul Angel" userId="dc5b3cf5f5ef8e04" providerId="LiveId" clId="{3E58E79A-4D07-4E07-9591-382C34CC5F26}" dt="2018-01-09T09:41:05.076" v="5854"/>
          <ac:spMkLst>
            <pc:docMk/>
            <pc:sldMk cId="394822171" sldId="264"/>
            <ac:spMk id="9" creationId="{3BCEF046-DA96-48C3-A27A-5BDA2C4197B7}"/>
          </ac:spMkLst>
        </pc:spChg>
        <pc:picChg chg="add mod">
          <ac:chgData name="Paul Angel" userId="dc5b3cf5f5ef8e04" providerId="LiveId" clId="{3E58E79A-4D07-4E07-9591-382C34CC5F26}" dt="2018-01-09T09:39:45.394" v="5844" actId="1076"/>
          <ac:picMkLst>
            <pc:docMk/>
            <pc:sldMk cId="394822171" sldId="264"/>
            <ac:picMk id="4" creationId="{5D656414-2765-4213-8787-D27006ABC0CF}"/>
          </ac:picMkLst>
        </pc:picChg>
        <pc:picChg chg="add mod">
          <ac:chgData name="Paul Angel" userId="dc5b3cf5f5ef8e04" providerId="LiveId" clId="{3E58E79A-4D07-4E07-9591-382C34CC5F26}" dt="2018-01-09T09:39:54.058" v="5847" actId="1076"/>
          <ac:picMkLst>
            <pc:docMk/>
            <pc:sldMk cId="394822171" sldId="264"/>
            <ac:picMk id="5" creationId="{86613A02-956E-4BD5-97FE-5854393A3477}"/>
          </ac:picMkLst>
        </pc:picChg>
      </pc:sldChg>
      <pc:sldChg chg="modSp add del">
        <pc:chgData name="Paul Angel" userId="dc5b3cf5f5ef8e04" providerId="LiveId" clId="{3E58E79A-4D07-4E07-9591-382C34CC5F26}" dt="2018-01-09T09:40:27.503" v="5851" actId="2696"/>
        <pc:sldMkLst>
          <pc:docMk/>
          <pc:sldMk cId="393210703" sldId="265"/>
        </pc:sldMkLst>
        <pc:spChg chg="mod">
          <ac:chgData name="Paul Angel" userId="dc5b3cf5f5ef8e04" providerId="LiveId" clId="{3E58E79A-4D07-4E07-9591-382C34CC5F26}" dt="2018-01-09T09:38:42.320" v="5826" actId="20577"/>
          <ac:spMkLst>
            <pc:docMk/>
            <pc:sldMk cId="393210703" sldId="265"/>
            <ac:spMk id="3" creationId="{EF0EA9A9-7006-48E5-AABE-FE4A89BD9979}"/>
          </ac:spMkLst>
        </pc:spChg>
      </pc:sldChg>
      <pc:sldChg chg="addSp delSp modSp add">
        <pc:chgData name="Paul Angel" userId="dc5b3cf5f5ef8e04" providerId="LiveId" clId="{3E58E79A-4D07-4E07-9591-382C34CC5F26}" dt="2018-01-09T10:45:27.187" v="6828" actId="20577"/>
        <pc:sldMkLst>
          <pc:docMk/>
          <pc:sldMk cId="1452232945" sldId="265"/>
        </pc:sldMkLst>
        <pc:spChg chg="mod">
          <ac:chgData name="Paul Angel" userId="dc5b3cf5f5ef8e04" providerId="LiveId" clId="{3E58E79A-4D07-4E07-9591-382C34CC5F26}" dt="2018-01-09T10:43:11.998" v="6698" actId="113"/>
          <ac:spMkLst>
            <pc:docMk/>
            <pc:sldMk cId="1452232945" sldId="265"/>
            <ac:spMk id="2" creationId="{E7807F10-109A-479F-A65B-282E663BEB0E}"/>
          </ac:spMkLst>
        </pc:spChg>
        <pc:spChg chg="mod">
          <ac:chgData name="Paul Angel" userId="dc5b3cf5f5ef8e04" providerId="LiveId" clId="{3E58E79A-4D07-4E07-9591-382C34CC5F26}" dt="2018-01-09T10:43:34.548" v="6706" actId="14100"/>
          <ac:spMkLst>
            <pc:docMk/>
            <pc:sldMk cId="1452232945" sldId="265"/>
            <ac:spMk id="3" creationId="{EF0EA9A9-7006-48E5-AABE-FE4A89BD9979}"/>
          </ac:spMkLst>
        </pc:spChg>
        <pc:spChg chg="mod">
          <ac:chgData name="Paul Angel" userId="dc5b3cf5f5ef8e04" providerId="LiveId" clId="{3E58E79A-4D07-4E07-9591-382C34CC5F26}" dt="2018-01-09T09:44:29.442" v="6081" actId="20577"/>
          <ac:spMkLst>
            <pc:docMk/>
            <pc:sldMk cId="1452232945" sldId="265"/>
            <ac:spMk id="6" creationId="{522F8ADC-D72E-4E57-891B-E591756B2030}"/>
          </ac:spMkLst>
        </pc:spChg>
        <pc:spChg chg="mod">
          <ac:chgData name="Paul Angel" userId="dc5b3cf5f5ef8e04" providerId="LiveId" clId="{3E58E79A-4D07-4E07-9591-382C34CC5F26}" dt="2018-01-09T10:45:09.936" v="6819" actId="20577"/>
          <ac:spMkLst>
            <pc:docMk/>
            <pc:sldMk cId="1452232945" sldId="265"/>
            <ac:spMk id="7" creationId="{AD65D0A8-1D09-418A-AB87-7478A6B1B5F8}"/>
          </ac:spMkLst>
        </pc:spChg>
        <pc:spChg chg="mod">
          <ac:chgData name="Paul Angel" userId="dc5b3cf5f5ef8e04" providerId="LiveId" clId="{3E58E79A-4D07-4E07-9591-382C34CC5F26}" dt="2018-01-09T10:45:27.187" v="6828" actId="20577"/>
          <ac:spMkLst>
            <pc:docMk/>
            <pc:sldMk cId="1452232945" sldId="265"/>
            <ac:spMk id="8" creationId="{AC8BBE21-E202-4E4A-A7AF-17E7275C37E1}"/>
          </ac:spMkLst>
        </pc:spChg>
        <pc:picChg chg="del">
          <ac:chgData name="Paul Angel" userId="dc5b3cf5f5ef8e04" providerId="LiveId" clId="{3E58E79A-4D07-4E07-9591-382C34CC5F26}" dt="2018-01-09T09:44:18.600" v="6071" actId="478"/>
          <ac:picMkLst>
            <pc:docMk/>
            <pc:sldMk cId="1452232945" sldId="265"/>
            <ac:picMk id="4" creationId="{5D656414-2765-4213-8787-D27006ABC0CF}"/>
          </ac:picMkLst>
        </pc:picChg>
        <pc:picChg chg="del">
          <ac:chgData name="Paul Angel" userId="dc5b3cf5f5ef8e04" providerId="LiveId" clId="{3E58E79A-4D07-4E07-9591-382C34CC5F26}" dt="2018-01-09T09:44:56.902" v="6082" actId="478"/>
          <ac:picMkLst>
            <pc:docMk/>
            <pc:sldMk cId="1452232945" sldId="265"/>
            <ac:picMk id="5" creationId="{86613A02-956E-4BD5-97FE-5854393A3477}"/>
          </ac:picMkLst>
        </pc:picChg>
        <pc:picChg chg="add mod">
          <ac:chgData name="Paul Angel" userId="dc5b3cf5f5ef8e04" providerId="LiveId" clId="{3E58E79A-4D07-4E07-9591-382C34CC5F26}" dt="2018-01-09T09:44:22.739" v="6074" actId="1076"/>
          <ac:picMkLst>
            <pc:docMk/>
            <pc:sldMk cId="1452232945" sldId="265"/>
            <ac:picMk id="9" creationId="{782E750C-1A16-46A1-A89D-22044A5871C4}"/>
          </ac:picMkLst>
        </pc:picChg>
        <pc:picChg chg="add mod">
          <ac:chgData name="Paul Angel" userId="dc5b3cf5f5ef8e04" providerId="LiveId" clId="{3E58E79A-4D07-4E07-9591-382C34CC5F26}" dt="2018-01-09T09:45:07.166" v="6087" actId="1076"/>
          <ac:picMkLst>
            <pc:docMk/>
            <pc:sldMk cId="1452232945" sldId="265"/>
            <ac:picMk id="10" creationId="{EA309151-AC3C-46D9-A7CC-B5955EE3AFD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DC2FF-00BE-4129-B65C-85C5EFA622C2}" type="datetimeFigureOut">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579127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DC2FF-00BE-4129-B65C-85C5EFA622C2}" type="datetimeFigureOut">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124822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DC2FF-00BE-4129-B65C-85C5EFA622C2}" type="datetimeFigureOut">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4288946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DC2FF-00BE-4129-B65C-85C5EFA622C2}" type="datetimeFigureOut">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3893231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ADC2FF-00BE-4129-B65C-85C5EFA622C2}" type="datetimeFigureOut">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161127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ADC2FF-00BE-4129-B65C-85C5EFA622C2}" type="datetimeFigureOut">
              <a:rPr lang="en-GB" smtClean="0"/>
              <a:t>08/01/2018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383642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ADC2FF-00BE-4129-B65C-85C5EFA622C2}" type="datetimeFigureOut">
              <a:rPr lang="en-GB" smtClean="0"/>
              <a:t>08/01/2018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1637213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ADC2FF-00BE-4129-B65C-85C5EFA622C2}" type="datetimeFigureOut">
              <a:rPr lang="en-GB" smtClean="0"/>
              <a:t>08/01/2018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293058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DC2FF-00BE-4129-B65C-85C5EFA622C2}" type="datetimeFigureOut">
              <a:rPr lang="en-GB" smtClean="0"/>
              <a:t>08/01/2018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4293298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ADC2FF-00BE-4129-B65C-85C5EFA622C2}" type="datetimeFigureOut">
              <a:rPr lang="en-GB" smtClean="0"/>
              <a:t>08/01/2018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2089594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ADC2FF-00BE-4129-B65C-85C5EFA622C2}" type="datetimeFigureOut">
              <a:rPr lang="en-GB" smtClean="0"/>
              <a:t>08/01/2018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B3D7F9-46AB-470B-8924-70EC5A773DAC}" type="slidenum">
              <a:rPr lang="en-GB" smtClean="0"/>
              <a:t>‹#›</a:t>
            </a:fld>
            <a:endParaRPr lang="en-GB"/>
          </a:p>
        </p:txBody>
      </p:sp>
    </p:spTree>
    <p:extLst>
      <p:ext uri="{BB962C8B-B14F-4D97-AF65-F5344CB8AC3E}">
        <p14:creationId xmlns:p14="http://schemas.microsoft.com/office/powerpoint/2010/main" val="325706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DC2FF-00BE-4129-B65C-85C5EFA622C2}" type="datetimeFigureOut">
              <a:rPr lang="en-GB" smtClean="0"/>
              <a:t>08/01/2018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3D7F9-46AB-470B-8924-70EC5A773DAC}" type="slidenum">
              <a:rPr lang="en-GB" smtClean="0"/>
              <a:t>‹#›</a:t>
            </a:fld>
            <a:endParaRPr lang="en-GB"/>
          </a:p>
        </p:txBody>
      </p:sp>
    </p:spTree>
    <p:extLst>
      <p:ext uri="{BB962C8B-B14F-4D97-AF65-F5344CB8AC3E}">
        <p14:creationId xmlns:p14="http://schemas.microsoft.com/office/powerpoint/2010/main" val="37436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F791-EC23-4A6C-8D5F-EF574DF07739}"/>
              </a:ext>
            </a:extLst>
          </p:cNvPr>
          <p:cNvSpPr>
            <a:spLocks noGrp="1"/>
          </p:cNvSpPr>
          <p:nvPr>
            <p:ph type="ctrTitle"/>
          </p:nvPr>
        </p:nvSpPr>
        <p:spPr/>
        <p:txBody>
          <a:bodyPr/>
          <a:lstStyle/>
          <a:p>
            <a:r>
              <a:rPr lang="en-GB" dirty="0" err="1"/>
              <a:t>OverDrive</a:t>
            </a:r>
            <a:r>
              <a:rPr lang="en-GB" dirty="0"/>
              <a:t> Track Editor</a:t>
            </a:r>
          </a:p>
        </p:txBody>
      </p:sp>
      <p:sp>
        <p:nvSpPr>
          <p:cNvPr id="3" name="Subtitle 2">
            <a:extLst>
              <a:ext uri="{FF2B5EF4-FFF2-40B4-BE49-F238E27FC236}">
                <a16:creationId xmlns:a16="http://schemas.microsoft.com/office/drawing/2014/main" id="{40465876-2AE7-4847-81ED-C9F513D96BC0}"/>
              </a:ext>
            </a:extLst>
          </p:cNvPr>
          <p:cNvSpPr>
            <a:spLocks noGrp="1"/>
          </p:cNvSpPr>
          <p:nvPr>
            <p:ph type="subTitle" idx="1"/>
          </p:nvPr>
        </p:nvSpPr>
        <p:spPr/>
        <p:txBody>
          <a:bodyPr/>
          <a:lstStyle/>
          <a:p>
            <a:r>
              <a:rPr lang="en-GB" dirty="0"/>
              <a:t>User Guide</a:t>
            </a:r>
          </a:p>
          <a:p>
            <a:r>
              <a:rPr lang="en-GB" sz="1200" dirty="0" err="1"/>
              <a:t>ver</a:t>
            </a:r>
            <a:r>
              <a:rPr lang="en-GB" sz="1200" dirty="0"/>
              <a:t> 1.2</a:t>
            </a:r>
            <a:endParaRPr lang="en-GB" dirty="0"/>
          </a:p>
        </p:txBody>
      </p:sp>
    </p:spTree>
    <p:extLst>
      <p:ext uri="{BB962C8B-B14F-4D97-AF65-F5344CB8AC3E}">
        <p14:creationId xmlns:p14="http://schemas.microsoft.com/office/powerpoint/2010/main" val="82802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7F10-109A-479F-A65B-282E663BEB0E}"/>
              </a:ext>
            </a:extLst>
          </p:cNvPr>
          <p:cNvSpPr>
            <a:spLocks noGrp="1"/>
          </p:cNvSpPr>
          <p:nvPr>
            <p:ph type="title"/>
          </p:nvPr>
        </p:nvSpPr>
        <p:spPr>
          <a:xfrm>
            <a:off x="628650" y="365127"/>
            <a:ext cx="7886700" cy="572278"/>
          </a:xfrm>
        </p:spPr>
        <p:txBody>
          <a:bodyPr>
            <a:normAutofit/>
          </a:bodyPr>
          <a:lstStyle/>
          <a:p>
            <a:r>
              <a:rPr lang="en-GB" sz="2800" b="1" dirty="0"/>
              <a:t>6. </a:t>
            </a:r>
            <a:r>
              <a:rPr lang="en-GB" sz="2800" b="1" u="sng" dirty="0"/>
              <a:t>Exporting</a:t>
            </a:r>
            <a:r>
              <a:rPr lang="en-GB" sz="2800" dirty="0"/>
              <a:t> </a:t>
            </a:r>
            <a:r>
              <a:rPr lang="en-GB" sz="2800" b="1" dirty="0"/>
              <a:t>your track model…</a:t>
            </a:r>
          </a:p>
        </p:txBody>
      </p:sp>
      <p:sp>
        <p:nvSpPr>
          <p:cNvPr id="3" name="Content Placeholder 2">
            <a:extLst>
              <a:ext uri="{FF2B5EF4-FFF2-40B4-BE49-F238E27FC236}">
                <a16:creationId xmlns:a16="http://schemas.microsoft.com/office/drawing/2014/main" id="{EF0EA9A9-7006-48E5-AABE-FE4A89BD9979}"/>
              </a:ext>
            </a:extLst>
          </p:cNvPr>
          <p:cNvSpPr>
            <a:spLocks noGrp="1"/>
          </p:cNvSpPr>
          <p:nvPr>
            <p:ph idx="1"/>
          </p:nvPr>
        </p:nvSpPr>
        <p:spPr>
          <a:xfrm>
            <a:off x="214582" y="1288124"/>
            <a:ext cx="8676376" cy="938719"/>
          </a:xfrm>
        </p:spPr>
        <p:txBody>
          <a:bodyPr>
            <a:normAutofit/>
          </a:bodyPr>
          <a:lstStyle/>
          <a:p>
            <a:r>
              <a:rPr lang="en-GB" sz="1200" dirty="0"/>
              <a:t>Exporting the track model is different from saving.  Instead of creating a JSON file to load back in later, it creates an actual JavaScript file to load into the game itself.  As before, this is saved to your Downloads folder.  </a:t>
            </a:r>
            <a:r>
              <a:rPr lang="en-GB" sz="1200" b="1" dirty="0"/>
              <a:t>You don’t usually export your track model until it’s finished!</a:t>
            </a:r>
          </a:p>
          <a:p>
            <a:endParaRPr lang="en-GB" sz="1200" dirty="0"/>
          </a:p>
        </p:txBody>
      </p:sp>
      <p:sp>
        <p:nvSpPr>
          <p:cNvPr id="6" name="TextBox 5">
            <a:extLst>
              <a:ext uri="{FF2B5EF4-FFF2-40B4-BE49-F238E27FC236}">
                <a16:creationId xmlns:a16="http://schemas.microsoft.com/office/drawing/2014/main" id="{522F8ADC-D72E-4E57-891B-E591756B2030}"/>
              </a:ext>
            </a:extLst>
          </p:cNvPr>
          <p:cNvSpPr txBox="1"/>
          <p:nvPr/>
        </p:nvSpPr>
        <p:spPr>
          <a:xfrm>
            <a:off x="214582" y="4640661"/>
            <a:ext cx="2830192" cy="600164"/>
          </a:xfrm>
          <a:prstGeom prst="rect">
            <a:avLst/>
          </a:prstGeom>
          <a:noFill/>
        </p:spPr>
        <p:txBody>
          <a:bodyPr wrap="square" rtlCol="0">
            <a:spAutoFit/>
          </a:bodyPr>
          <a:lstStyle/>
          <a:p>
            <a:r>
              <a:rPr lang="en-GB" sz="1100" dirty="0"/>
              <a:t>When you click the “Export” icon you’ll be asked to enter a name for the track file.  Here I’ve used “track01”…</a:t>
            </a:r>
          </a:p>
        </p:txBody>
      </p:sp>
      <p:sp>
        <p:nvSpPr>
          <p:cNvPr id="7" name="TextBox 6">
            <a:extLst>
              <a:ext uri="{FF2B5EF4-FFF2-40B4-BE49-F238E27FC236}">
                <a16:creationId xmlns:a16="http://schemas.microsoft.com/office/drawing/2014/main" id="{AD65D0A8-1D09-418A-AB87-7478A6B1B5F8}"/>
              </a:ext>
            </a:extLst>
          </p:cNvPr>
          <p:cNvSpPr txBox="1"/>
          <p:nvPr/>
        </p:nvSpPr>
        <p:spPr>
          <a:xfrm>
            <a:off x="3337545" y="5026417"/>
            <a:ext cx="3175249" cy="1277273"/>
          </a:xfrm>
          <a:prstGeom prst="rect">
            <a:avLst/>
          </a:prstGeom>
          <a:noFill/>
        </p:spPr>
        <p:txBody>
          <a:bodyPr wrap="square" rtlCol="0">
            <a:spAutoFit/>
          </a:bodyPr>
          <a:lstStyle/>
          <a:p>
            <a:r>
              <a:rPr lang="en-GB" sz="1100" dirty="0"/>
              <a:t>… you’ll then be asked to Open or Save the file.  Again, we’ll Save the file!  Click “OK” to do this.  You’ll notice the actual file is now called </a:t>
            </a:r>
            <a:r>
              <a:rPr lang="en-GB" sz="1100" b="1" dirty="0"/>
              <a:t>track1.odt.js</a:t>
            </a:r>
            <a:r>
              <a:rPr lang="en-GB" sz="1100" dirty="0"/>
              <a:t>. (it may be called </a:t>
            </a:r>
            <a:r>
              <a:rPr lang="en-GB" sz="1100" i="1" dirty="0"/>
              <a:t>track01.odt.js.txt</a:t>
            </a:r>
            <a:r>
              <a:rPr lang="en-GB" sz="1100" dirty="0"/>
              <a:t> depending on the browser).  Again, you can look at this in any text editor.  As noted above, this will be located in your Downloads folder.</a:t>
            </a:r>
          </a:p>
        </p:txBody>
      </p:sp>
      <p:sp>
        <p:nvSpPr>
          <p:cNvPr id="8" name="Content Placeholder 2">
            <a:extLst>
              <a:ext uri="{FF2B5EF4-FFF2-40B4-BE49-F238E27FC236}">
                <a16:creationId xmlns:a16="http://schemas.microsoft.com/office/drawing/2014/main" id="{AC8BBE21-E202-4E4A-A7AF-17E7275C37E1}"/>
              </a:ext>
            </a:extLst>
          </p:cNvPr>
          <p:cNvSpPr txBox="1">
            <a:spLocks/>
          </p:cNvSpPr>
          <p:nvPr/>
        </p:nvSpPr>
        <p:spPr>
          <a:xfrm>
            <a:off x="6577184" y="3037936"/>
            <a:ext cx="2416624" cy="2674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t>As with the Save file option, we don’t want to leave our exported track in the Downloads folder.  Instead, copy your track model file and paste it into the </a:t>
            </a:r>
            <a:r>
              <a:rPr lang="en-GB" sz="1200" b="1" dirty="0"/>
              <a:t>Levels subfolder </a:t>
            </a:r>
            <a:r>
              <a:rPr lang="en-GB" sz="1200" dirty="0"/>
              <a:t>in the main project folder.  This is where the game engine will expect to find your file when it loads it later.</a:t>
            </a:r>
          </a:p>
          <a:p>
            <a:endParaRPr lang="en-GB" sz="1400" dirty="0"/>
          </a:p>
        </p:txBody>
      </p:sp>
      <p:pic>
        <p:nvPicPr>
          <p:cNvPr id="9" name="Picture 8">
            <a:extLst>
              <a:ext uri="{FF2B5EF4-FFF2-40B4-BE49-F238E27FC236}">
                <a16:creationId xmlns:a16="http://schemas.microsoft.com/office/drawing/2014/main" id="{782E750C-1A16-46A1-A89D-22044A5871C4}"/>
              </a:ext>
            </a:extLst>
          </p:cNvPr>
          <p:cNvPicPr>
            <a:picLocks noChangeAspect="1"/>
          </p:cNvPicPr>
          <p:nvPr/>
        </p:nvPicPr>
        <p:blipFill>
          <a:blip r:embed="rId2"/>
          <a:stretch>
            <a:fillRect/>
          </a:stretch>
        </p:blipFill>
        <p:spPr>
          <a:xfrm>
            <a:off x="667774" y="3006634"/>
            <a:ext cx="1923807" cy="1220805"/>
          </a:xfrm>
          <a:prstGeom prst="rect">
            <a:avLst/>
          </a:prstGeom>
        </p:spPr>
      </p:pic>
      <p:pic>
        <p:nvPicPr>
          <p:cNvPr id="10" name="Picture 9">
            <a:extLst>
              <a:ext uri="{FF2B5EF4-FFF2-40B4-BE49-F238E27FC236}">
                <a16:creationId xmlns:a16="http://schemas.microsoft.com/office/drawing/2014/main" id="{EA309151-AC3C-46D9-A7CC-B5955EE3AFDD}"/>
              </a:ext>
            </a:extLst>
          </p:cNvPr>
          <p:cNvPicPr>
            <a:picLocks noChangeAspect="1"/>
          </p:cNvPicPr>
          <p:nvPr/>
        </p:nvPicPr>
        <p:blipFill>
          <a:blip r:embed="rId3"/>
          <a:stretch>
            <a:fillRect/>
          </a:stretch>
        </p:blipFill>
        <p:spPr>
          <a:xfrm>
            <a:off x="3245530" y="2519917"/>
            <a:ext cx="3175248" cy="2325065"/>
          </a:xfrm>
          <a:prstGeom prst="rect">
            <a:avLst/>
          </a:prstGeom>
        </p:spPr>
      </p:pic>
    </p:spTree>
    <p:extLst>
      <p:ext uri="{BB962C8B-B14F-4D97-AF65-F5344CB8AC3E}">
        <p14:creationId xmlns:p14="http://schemas.microsoft.com/office/powerpoint/2010/main" val="1452232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8C0C34-7C72-4854-AAC8-691B6CCA5713}"/>
              </a:ext>
            </a:extLst>
          </p:cNvPr>
          <p:cNvSpPr txBox="1"/>
          <p:nvPr/>
        </p:nvSpPr>
        <p:spPr>
          <a:xfrm>
            <a:off x="501516" y="1156865"/>
            <a:ext cx="2415397" cy="5262979"/>
          </a:xfrm>
          <a:prstGeom prst="rect">
            <a:avLst/>
          </a:prstGeom>
          <a:noFill/>
        </p:spPr>
        <p:txBody>
          <a:bodyPr wrap="square" rtlCol="0">
            <a:spAutoFit/>
          </a:bodyPr>
          <a:lstStyle/>
          <a:p>
            <a:r>
              <a:rPr lang="en-GB" sz="1200" dirty="0"/>
              <a:t>On first loading the Track Editor, you are presented with a blank canvas.  Along the top of the window are icons to create a new track, open an existing track,  save the current track model, delete the track model, test and export the track for use in the game.</a:t>
            </a:r>
          </a:p>
          <a:p>
            <a:endParaRPr lang="en-GB" sz="1200" dirty="0"/>
          </a:p>
          <a:p>
            <a:endParaRPr lang="en-GB" sz="1200" dirty="0"/>
          </a:p>
          <a:p>
            <a:r>
              <a:rPr lang="en-GB" sz="1200" dirty="0"/>
              <a:t>The main track editor window consists of a dialog to set the track number (which defaults to track / level 1) and an import button to load a track image you’ve already created in an application such as Photoshop.</a:t>
            </a:r>
          </a:p>
          <a:p>
            <a:endParaRPr lang="en-GB" sz="1200" dirty="0"/>
          </a:p>
          <a:p>
            <a:r>
              <a:rPr lang="en-GB" sz="1200" dirty="0"/>
              <a:t>In addition, the main window allows you to choose an image for each player’s cars and configure where on the track it starts from, its size and which direction it is facing.</a:t>
            </a:r>
          </a:p>
          <a:p>
            <a:endParaRPr lang="en-GB" sz="1200" dirty="0"/>
          </a:p>
          <a:p>
            <a:r>
              <a:rPr lang="en-GB" sz="1200" b="1" dirty="0"/>
              <a:t>To start a new track, click the New icon [1] and select the Import button [2] to load your track image.</a:t>
            </a:r>
          </a:p>
        </p:txBody>
      </p:sp>
      <p:grpSp>
        <p:nvGrpSpPr>
          <p:cNvPr id="9" name="Group 8">
            <a:extLst>
              <a:ext uri="{FF2B5EF4-FFF2-40B4-BE49-F238E27FC236}">
                <a16:creationId xmlns:a16="http://schemas.microsoft.com/office/drawing/2014/main" id="{613B10FB-BF5C-486E-9F1A-F9D682746475}"/>
              </a:ext>
            </a:extLst>
          </p:cNvPr>
          <p:cNvGrpSpPr/>
          <p:nvPr/>
        </p:nvGrpSpPr>
        <p:grpSpPr>
          <a:xfrm>
            <a:off x="3355412" y="1253705"/>
            <a:ext cx="4480162" cy="5294324"/>
            <a:chOff x="2800532" y="286966"/>
            <a:chExt cx="5973988" cy="6284068"/>
          </a:xfrm>
        </p:grpSpPr>
        <p:pic>
          <p:nvPicPr>
            <p:cNvPr id="5" name="Picture 4">
              <a:extLst>
                <a:ext uri="{FF2B5EF4-FFF2-40B4-BE49-F238E27FC236}">
                  <a16:creationId xmlns:a16="http://schemas.microsoft.com/office/drawing/2014/main" id="{660F1B41-C729-4CAF-8F5F-5E6614E6B3F4}"/>
                </a:ext>
              </a:extLst>
            </p:cNvPr>
            <p:cNvPicPr>
              <a:picLocks noChangeAspect="1"/>
            </p:cNvPicPr>
            <p:nvPr/>
          </p:nvPicPr>
          <p:blipFill>
            <a:blip r:embed="rId2"/>
            <a:stretch>
              <a:fillRect/>
            </a:stretch>
          </p:blipFill>
          <p:spPr>
            <a:xfrm>
              <a:off x="2800532" y="286966"/>
              <a:ext cx="5973988" cy="6284068"/>
            </a:xfrm>
            <a:prstGeom prst="rect">
              <a:avLst/>
            </a:prstGeom>
          </p:spPr>
        </p:pic>
        <p:sp>
          <p:nvSpPr>
            <p:cNvPr id="7" name="TextBox 6">
              <a:extLst>
                <a:ext uri="{FF2B5EF4-FFF2-40B4-BE49-F238E27FC236}">
                  <a16:creationId xmlns:a16="http://schemas.microsoft.com/office/drawing/2014/main" id="{E38E7853-D275-413F-997B-85D8804757A8}"/>
                </a:ext>
              </a:extLst>
            </p:cNvPr>
            <p:cNvSpPr txBox="1"/>
            <p:nvPr/>
          </p:nvSpPr>
          <p:spPr>
            <a:xfrm>
              <a:off x="3548333" y="902898"/>
              <a:ext cx="235962" cy="215444"/>
            </a:xfrm>
            <a:prstGeom prst="rect">
              <a:avLst/>
            </a:prstGeom>
            <a:solidFill>
              <a:schemeClr val="bg1"/>
            </a:solidFill>
            <a:ln>
              <a:solidFill>
                <a:schemeClr val="tx1"/>
              </a:solidFill>
            </a:ln>
          </p:spPr>
          <p:txBody>
            <a:bodyPr wrap="none" rtlCol="0">
              <a:spAutoFit/>
            </a:bodyPr>
            <a:lstStyle/>
            <a:p>
              <a:r>
                <a:rPr lang="en-GB" sz="800" dirty="0">
                  <a:solidFill>
                    <a:srgbClr val="FF0000"/>
                  </a:solidFill>
                </a:rPr>
                <a:t>1</a:t>
              </a:r>
            </a:p>
          </p:txBody>
        </p:sp>
        <p:sp>
          <p:nvSpPr>
            <p:cNvPr id="8" name="TextBox 7">
              <a:extLst>
                <a:ext uri="{FF2B5EF4-FFF2-40B4-BE49-F238E27FC236}">
                  <a16:creationId xmlns:a16="http://schemas.microsoft.com/office/drawing/2014/main" id="{4D3101E6-F753-41A5-B231-475117A6E67E}"/>
                </a:ext>
              </a:extLst>
            </p:cNvPr>
            <p:cNvSpPr txBox="1"/>
            <p:nvPr/>
          </p:nvSpPr>
          <p:spPr>
            <a:xfrm>
              <a:off x="4572000" y="1348596"/>
              <a:ext cx="235962" cy="215444"/>
            </a:xfrm>
            <a:prstGeom prst="rect">
              <a:avLst/>
            </a:prstGeom>
            <a:solidFill>
              <a:schemeClr val="bg1"/>
            </a:solidFill>
            <a:ln>
              <a:solidFill>
                <a:schemeClr val="tx1"/>
              </a:solidFill>
            </a:ln>
          </p:spPr>
          <p:txBody>
            <a:bodyPr wrap="none" rtlCol="0">
              <a:spAutoFit/>
            </a:bodyPr>
            <a:lstStyle/>
            <a:p>
              <a:r>
                <a:rPr lang="en-GB" sz="800" dirty="0">
                  <a:solidFill>
                    <a:srgbClr val="FF0000"/>
                  </a:solidFill>
                </a:rPr>
                <a:t>2</a:t>
              </a:r>
            </a:p>
          </p:txBody>
        </p:sp>
      </p:grpSp>
      <p:sp>
        <p:nvSpPr>
          <p:cNvPr id="10" name="Title 1">
            <a:extLst>
              <a:ext uri="{FF2B5EF4-FFF2-40B4-BE49-F238E27FC236}">
                <a16:creationId xmlns:a16="http://schemas.microsoft.com/office/drawing/2014/main" id="{CF884BD2-24B4-42E3-9F2A-28C159ACF2BE}"/>
              </a:ext>
            </a:extLst>
          </p:cNvPr>
          <p:cNvSpPr>
            <a:spLocks noGrp="1"/>
          </p:cNvSpPr>
          <p:nvPr>
            <p:ph type="title"/>
          </p:nvPr>
        </p:nvSpPr>
        <p:spPr>
          <a:xfrm>
            <a:off x="628650" y="365127"/>
            <a:ext cx="7886700" cy="572278"/>
          </a:xfrm>
        </p:spPr>
        <p:txBody>
          <a:bodyPr>
            <a:normAutofit/>
          </a:bodyPr>
          <a:lstStyle/>
          <a:p>
            <a:r>
              <a:rPr lang="en-GB" sz="2800" b="1" dirty="0"/>
              <a:t>1. Track Editor Overview…</a:t>
            </a:r>
          </a:p>
        </p:txBody>
      </p:sp>
      <p:cxnSp>
        <p:nvCxnSpPr>
          <p:cNvPr id="12" name="Straight Arrow Connector 11">
            <a:extLst>
              <a:ext uri="{FF2B5EF4-FFF2-40B4-BE49-F238E27FC236}">
                <a16:creationId xmlns:a16="http://schemas.microsoft.com/office/drawing/2014/main" id="{244DAB94-7CA5-4C95-AF15-A9A131B145C4}"/>
              </a:ext>
            </a:extLst>
          </p:cNvPr>
          <p:cNvCxnSpPr/>
          <p:nvPr/>
        </p:nvCxnSpPr>
        <p:spPr>
          <a:xfrm>
            <a:off x="2714445" y="1725283"/>
            <a:ext cx="6409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07FF648-69A4-4DEC-923F-7E654619483F}"/>
              </a:ext>
            </a:extLst>
          </p:cNvPr>
          <p:cNvCxnSpPr/>
          <p:nvPr/>
        </p:nvCxnSpPr>
        <p:spPr>
          <a:xfrm flipV="1">
            <a:off x="2852468" y="2104845"/>
            <a:ext cx="759124" cy="1324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449506E-623F-4F6E-89B0-82E919A12BD4}"/>
              </a:ext>
            </a:extLst>
          </p:cNvPr>
          <p:cNvCxnSpPr/>
          <p:nvPr/>
        </p:nvCxnSpPr>
        <p:spPr>
          <a:xfrm>
            <a:off x="2916913" y="4980317"/>
            <a:ext cx="694679" cy="85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24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72F9D9-7935-404D-8EDB-F1B34FB426EC}"/>
              </a:ext>
            </a:extLst>
          </p:cNvPr>
          <p:cNvPicPr>
            <a:picLocks noChangeAspect="1"/>
          </p:cNvPicPr>
          <p:nvPr/>
        </p:nvPicPr>
        <p:blipFill>
          <a:blip r:embed="rId2"/>
          <a:stretch>
            <a:fillRect/>
          </a:stretch>
        </p:blipFill>
        <p:spPr>
          <a:xfrm>
            <a:off x="5003323" y="920153"/>
            <a:ext cx="2086381" cy="1789098"/>
          </a:xfrm>
          <a:prstGeom prst="rect">
            <a:avLst/>
          </a:prstGeom>
        </p:spPr>
      </p:pic>
      <p:pic>
        <p:nvPicPr>
          <p:cNvPr id="5" name="Picture 4">
            <a:extLst>
              <a:ext uri="{FF2B5EF4-FFF2-40B4-BE49-F238E27FC236}">
                <a16:creationId xmlns:a16="http://schemas.microsoft.com/office/drawing/2014/main" id="{97A4F87E-A3B8-46D9-B604-E3FF05EB2919}"/>
              </a:ext>
            </a:extLst>
          </p:cNvPr>
          <p:cNvPicPr>
            <a:picLocks noChangeAspect="1"/>
          </p:cNvPicPr>
          <p:nvPr/>
        </p:nvPicPr>
        <p:blipFill>
          <a:blip r:embed="rId3"/>
          <a:stretch>
            <a:fillRect/>
          </a:stretch>
        </p:blipFill>
        <p:spPr>
          <a:xfrm>
            <a:off x="5003323" y="2802960"/>
            <a:ext cx="2086381" cy="1715219"/>
          </a:xfrm>
          <a:prstGeom prst="rect">
            <a:avLst/>
          </a:prstGeom>
        </p:spPr>
      </p:pic>
      <p:pic>
        <p:nvPicPr>
          <p:cNvPr id="6" name="Picture 5">
            <a:extLst>
              <a:ext uri="{FF2B5EF4-FFF2-40B4-BE49-F238E27FC236}">
                <a16:creationId xmlns:a16="http://schemas.microsoft.com/office/drawing/2014/main" id="{83399E4F-D0E5-410F-8E95-2B4DCB4EB495}"/>
              </a:ext>
            </a:extLst>
          </p:cNvPr>
          <p:cNvPicPr>
            <a:picLocks noChangeAspect="1"/>
          </p:cNvPicPr>
          <p:nvPr/>
        </p:nvPicPr>
        <p:blipFill>
          <a:blip r:embed="rId4"/>
          <a:stretch>
            <a:fillRect/>
          </a:stretch>
        </p:blipFill>
        <p:spPr>
          <a:xfrm>
            <a:off x="5003323" y="4615445"/>
            <a:ext cx="2086381" cy="2056682"/>
          </a:xfrm>
          <a:prstGeom prst="rect">
            <a:avLst/>
          </a:prstGeom>
        </p:spPr>
      </p:pic>
      <p:sp>
        <p:nvSpPr>
          <p:cNvPr id="7" name="Arrow: Left 6">
            <a:extLst>
              <a:ext uri="{FF2B5EF4-FFF2-40B4-BE49-F238E27FC236}">
                <a16:creationId xmlns:a16="http://schemas.microsoft.com/office/drawing/2014/main" id="{B51AAB33-0162-415B-9E98-52C652D989B2}"/>
              </a:ext>
            </a:extLst>
          </p:cNvPr>
          <p:cNvSpPr/>
          <p:nvPr/>
        </p:nvSpPr>
        <p:spPr>
          <a:xfrm rot="3209109">
            <a:off x="5735803" y="1826917"/>
            <a:ext cx="256055" cy="161365"/>
          </a:xfrm>
          <a:prstGeom prst="leftArrow">
            <a:avLst>
              <a:gd name="adj1" fmla="val 35099"/>
              <a:gd name="adj2" fmla="val 898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Left 7">
            <a:extLst>
              <a:ext uri="{FF2B5EF4-FFF2-40B4-BE49-F238E27FC236}">
                <a16:creationId xmlns:a16="http://schemas.microsoft.com/office/drawing/2014/main" id="{8427A2B0-0792-4FEC-A285-50D4BA0FE9C4}"/>
              </a:ext>
            </a:extLst>
          </p:cNvPr>
          <p:cNvSpPr/>
          <p:nvPr/>
        </p:nvSpPr>
        <p:spPr>
          <a:xfrm rot="3209109">
            <a:off x="5953997" y="4117602"/>
            <a:ext cx="256055" cy="161365"/>
          </a:xfrm>
          <a:prstGeom prst="leftArrow">
            <a:avLst>
              <a:gd name="adj1" fmla="val 35099"/>
              <a:gd name="adj2" fmla="val 898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1D06AD6B-A55A-41FF-8802-4E643D236A9E}"/>
              </a:ext>
            </a:extLst>
          </p:cNvPr>
          <p:cNvSpPr txBox="1"/>
          <p:nvPr/>
        </p:nvSpPr>
        <p:spPr>
          <a:xfrm>
            <a:off x="868390" y="999653"/>
            <a:ext cx="3272289" cy="5262979"/>
          </a:xfrm>
          <a:prstGeom prst="rect">
            <a:avLst/>
          </a:prstGeom>
          <a:noFill/>
        </p:spPr>
        <p:txBody>
          <a:bodyPr wrap="square" rtlCol="0">
            <a:spAutoFit/>
          </a:bodyPr>
          <a:lstStyle/>
          <a:p>
            <a:r>
              <a:rPr lang="en-GB" sz="1200" dirty="0"/>
              <a:t>The track image itself has no information about the direction the players should travel in.  Adding this information is the purpose of the Track Editor tool.  This is done by creating a series of polygons that approximate the actual track that we see when playing the game.  Each polygon represents a region the players / cars must pass through in order for the game to know they’re proceeding around the track in the correct direction.</a:t>
            </a:r>
          </a:p>
          <a:p>
            <a:endParaRPr lang="en-GB" sz="1200" dirty="0"/>
          </a:p>
          <a:p>
            <a:r>
              <a:rPr lang="en-GB" sz="1200" dirty="0"/>
              <a:t>To create the first polygon, left click on the edge of the track, near where you want the start line to be.  You’ll notice a dot appear and a line follow your cursor.</a:t>
            </a:r>
          </a:p>
          <a:p>
            <a:endParaRPr lang="en-GB" sz="1200" dirty="0"/>
          </a:p>
          <a:p>
            <a:r>
              <a:rPr lang="en-GB" sz="1200" dirty="0"/>
              <a:t>Continue to click different points to define your first track polygon.  To complete the polygon, move your mouse cursor over the first point you created – it will turn green.</a:t>
            </a:r>
          </a:p>
          <a:p>
            <a:endParaRPr lang="en-GB" sz="1200" dirty="0"/>
          </a:p>
          <a:p>
            <a:endParaRPr lang="en-GB" sz="1200" dirty="0"/>
          </a:p>
          <a:p>
            <a:endParaRPr lang="en-GB" sz="1200" dirty="0"/>
          </a:p>
          <a:p>
            <a:endParaRPr lang="en-GB" sz="1200" dirty="0"/>
          </a:p>
          <a:p>
            <a:r>
              <a:rPr lang="en-GB" sz="1200" dirty="0"/>
              <a:t>Left click to complete the polygon.  You’ll notice it will fill in in semi-transparent blue.  If it’s red it means the polygon is concave.  Don’t worry for now – we’ll tell you how to move points around later.</a:t>
            </a:r>
          </a:p>
        </p:txBody>
      </p:sp>
      <p:sp>
        <p:nvSpPr>
          <p:cNvPr id="11" name="Title 1">
            <a:extLst>
              <a:ext uri="{FF2B5EF4-FFF2-40B4-BE49-F238E27FC236}">
                <a16:creationId xmlns:a16="http://schemas.microsoft.com/office/drawing/2014/main" id="{A05230DB-1A3D-4A1A-B1B0-CCDDB37CE7D9}"/>
              </a:ext>
            </a:extLst>
          </p:cNvPr>
          <p:cNvSpPr>
            <a:spLocks noGrp="1"/>
          </p:cNvSpPr>
          <p:nvPr>
            <p:ph type="title"/>
          </p:nvPr>
        </p:nvSpPr>
        <p:spPr>
          <a:xfrm>
            <a:off x="628650" y="365127"/>
            <a:ext cx="7886700" cy="572278"/>
          </a:xfrm>
        </p:spPr>
        <p:txBody>
          <a:bodyPr>
            <a:normAutofit/>
          </a:bodyPr>
          <a:lstStyle/>
          <a:p>
            <a:r>
              <a:rPr lang="en-GB" sz="2800" b="1" dirty="0"/>
              <a:t>2. Creating a Track…</a:t>
            </a:r>
          </a:p>
        </p:txBody>
      </p:sp>
      <p:cxnSp>
        <p:nvCxnSpPr>
          <p:cNvPr id="13" name="Straight Arrow Connector 12">
            <a:extLst>
              <a:ext uri="{FF2B5EF4-FFF2-40B4-BE49-F238E27FC236}">
                <a16:creationId xmlns:a16="http://schemas.microsoft.com/office/drawing/2014/main" id="{52CDF2A1-8A15-4107-9EF0-81FD09566C56}"/>
              </a:ext>
            </a:extLst>
          </p:cNvPr>
          <p:cNvCxnSpPr/>
          <p:nvPr/>
        </p:nvCxnSpPr>
        <p:spPr>
          <a:xfrm flipV="1">
            <a:off x="4037162" y="2127849"/>
            <a:ext cx="1782793" cy="12076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AD5F550-8A31-471B-AA90-55D921D6A32B}"/>
              </a:ext>
            </a:extLst>
          </p:cNvPr>
          <p:cNvCxnSpPr>
            <a:cxnSpLocks/>
          </p:cNvCxnSpPr>
          <p:nvPr/>
        </p:nvCxnSpPr>
        <p:spPr>
          <a:xfrm flipV="1">
            <a:off x="4037162" y="4106174"/>
            <a:ext cx="1863306" cy="2990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26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0950D61-58E8-4D35-82EC-D9B4D5AC4452}"/>
              </a:ext>
            </a:extLst>
          </p:cNvPr>
          <p:cNvGrpSpPr/>
          <p:nvPr/>
        </p:nvGrpSpPr>
        <p:grpSpPr>
          <a:xfrm>
            <a:off x="1185986" y="1033034"/>
            <a:ext cx="1583118" cy="1560908"/>
            <a:chOff x="2615071" y="662131"/>
            <a:chExt cx="2110628" cy="2145572"/>
          </a:xfrm>
        </p:grpSpPr>
        <p:pic>
          <p:nvPicPr>
            <p:cNvPr id="4" name="Picture 3">
              <a:extLst>
                <a:ext uri="{FF2B5EF4-FFF2-40B4-BE49-F238E27FC236}">
                  <a16:creationId xmlns:a16="http://schemas.microsoft.com/office/drawing/2014/main" id="{ABDCD039-1725-4959-A8EA-A800EA8597D2}"/>
                </a:ext>
              </a:extLst>
            </p:cNvPr>
            <p:cNvPicPr>
              <a:picLocks noChangeAspect="1"/>
            </p:cNvPicPr>
            <p:nvPr/>
          </p:nvPicPr>
          <p:blipFill>
            <a:blip r:embed="rId2"/>
            <a:stretch>
              <a:fillRect/>
            </a:stretch>
          </p:blipFill>
          <p:spPr>
            <a:xfrm>
              <a:off x="2615071" y="662131"/>
              <a:ext cx="2110628" cy="2145572"/>
            </a:xfrm>
            <a:prstGeom prst="rect">
              <a:avLst/>
            </a:prstGeom>
          </p:spPr>
        </p:pic>
        <p:sp>
          <p:nvSpPr>
            <p:cNvPr id="5" name="Arrow: Left 4">
              <a:extLst>
                <a:ext uri="{FF2B5EF4-FFF2-40B4-BE49-F238E27FC236}">
                  <a16:creationId xmlns:a16="http://schemas.microsoft.com/office/drawing/2014/main" id="{7242B968-4340-4283-B5DF-81EB74A243DB}"/>
                </a:ext>
              </a:extLst>
            </p:cNvPr>
            <p:cNvSpPr/>
            <p:nvPr/>
          </p:nvSpPr>
          <p:spPr>
            <a:xfrm rot="3209109">
              <a:off x="3324463" y="1779921"/>
              <a:ext cx="256055" cy="161365"/>
            </a:xfrm>
            <a:prstGeom prst="leftArrow">
              <a:avLst>
                <a:gd name="adj1" fmla="val 35099"/>
                <a:gd name="adj2" fmla="val 898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 name="Group 14">
            <a:extLst>
              <a:ext uri="{FF2B5EF4-FFF2-40B4-BE49-F238E27FC236}">
                <a16:creationId xmlns:a16="http://schemas.microsoft.com/office/drawing/2014/main" id="{60A58876-689B-482B-AAFF-609307D23947}"/>
              </a:ext>
            </a:extLst>
          </p:cNvPr>
          <p:cNvGrpSpPr/>
          <p:nvPr/>
        </p:nvGrpSpPr>
        <p:grpSpPr>
          <a:xfrm>
            <a:off x="4370756" y="1008348"/>
            <a:ext cx="1491103" cy="1784545"/>
            <a:chOff x="2615071" y="2921871"/>
            <a:chExt cx="2110628" cy="2561118"/>
          </a:xfrm>
        </p:grpSpPr>
        <p:pic>
          <p:nvPicPr>
            <p:cNvPr id="7" name="Picture 6">
              <a:extLst>
                <a:ext uri="{FF2B5EF4-FFF2-40B4-BE49-F238E27FC236}">
                  <a16:creationId xmlns:a16="http://schemas.microsoft.com/office/drawing/2014/main" id="{9E852C86-2104-40D9-9512-CB40BE12AD50}"/>
                </a:ext>
              </a:extLst>
            </p:cNvPr>
            <p:cNvPicPr>
              <a:picLocks noChangeAspect="1"/>
            </p:cNvPicPr>
            <p:nvPr/>
          </p:nvPicPr>
          <p:blipFill>
            <a:blip r:embed="rId3"/>
            <a:stretch>
              <a:fillRect/>
            </a:stretch>
          </p:blipFill>
          <p:spPr>
            <a:xfrm>
              <a:off x="2615071" y="2921871"/>
              <a:ext cx="2110628" cy="2561118"/>
            </a:xfrm>
            <a:prstGeom prst="rect">
              <a:avLst/>
            </a:prstGeom>
          </p:spPr>
        </p:pic>
        <p:sp>
          <p:nvSpPr>
            <p:cNvPr id="8" name="Arrow: Left 7">
              <a:extLst>
                <a:ext uri="{FF2B5EF4-FFF2-40B4-BE49-F238E27FC236}">
                  <a16:creationId xmlns:a16="http://schemas.microsoft.com/office/drawing/2014/main" id="{282BB1EB-15D2-45A6-BB2A-06E9076B654E}"/>
                </a:ext>
              </a:extLst>
            </p:cNvPr>
            <p:cNvSpPr/>
            <p:nvPr/>
          </p:nvSpPr>
          <p:spPr>
            <a:xfrm rot="3209109">
              <a:off x="3987074" y="4248589"/>
              <a:ext cx="256055" cy="161365"/>
            </a:xfrm>
            <a:prstGeom prst="leftArrow">
              <a:avLst>
                <a:gd name="adj1" fmla="val 35099"/>
                <a:gd name="adj2" fmla="val 898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oup 15">
            <a:extLst>
              <a:ext uri="{FF2B5EF4-FFF2-40B4-BE49-F238E27FC236}">
                <a16:creationId xmlns:a16="http://schemas.microsoft.com/office/drawing/2014/main" id="{7116E6D2-12E2-431D-9232-071DC3E3574C}"/>
              </a:ext>
            </a:extLst>
          </p:cNvPr>
          <p:cNvGrpSpPr/>
          <p:nvPr/>
        </p:nvGrpSpPr>
        <p:grpSpPr>
          <a:xfrm>
            <a:off x="6903691" y="1043757"/>
            <a:ext cx="1583118" cy="1784546"/>
            <a:chOff x="6792840" y="356413"/>
            <a:chExt cx="2110628" cy="2706570"/>
          </a:xfrm>
        </p:grpSpPr>
        <p:pic>
          <p:nvPicPr>
            <p:cNvPr id="9" name="Picture 8">
              <a:extLst>
                <a:ext uri="{FF2B5EF4-FFF2-40B4-BE49-F238E27FC236}">
                  <a16:creationId xmlns:a16="http://schemas.microsoft.com/office/drawing/2014/main" id="{180EAAE7-0DE0-4A7F-A6C9-33866ED97614}"/>
                </a:ext>
              </a:extLst>
            </p:cNvPr>
            <p:cNvPicPr>
              <a:picLocks noChangeAspect="1"/>
            </p:cNvPicPr>
            <p:nvPr/>
          </p:nvPicPr>
          <p:blipFill>
            <a:blip r:embed="rId4"/>
            <a:stretch>
              <a:fillRect/>
            </a:stretch>
          </p:blipFill>
          <p:spPr>
            <a:xfrm>
              <a:off x="6792840" y="356413"/>
              <a:ext cx="2110628" cy="2706570"/>
            </a:xfrm>
            <a:prstGeom prst="rect">
              <a:avLst/>
            </a:prstGeom>
          </p:spPr>
        </p:pic>
        <p:sp>
          <p:nvSpPr>
            <p:cNvPr id="10" name="Arrow: Left 9">
              <a:extLst>
                <a:ext uri="{FF2B5EF4-FFF2-40B4-BE49-F238E27FC236}">
                  <a16:creationId xmlns:a16="http://schemas.microsoft.com/office/drawing/2014/main" id="{D577E8DC-4608-4E84-B92B-B08C6609AEBE}"/>
                </a:ext>
              </a:extLst>
            </p:cNvPr>
            <p:cNvSpPr/>
            <p:nvPr/>
          </p:nvSpPr>
          <p:spPr>
            <a:xfrm rot="3209109">
              <a:off x="7300906" y="1161742"/>
              <a:ext cx="256055" cy="161365"/>
            </a:xfrm>
            <a:prstGeom prst="leftArrow">
              <a:avLst>
                <a:gd name="adj1" fmla="val 35099"/>
                <a:gd name="adj2" fmla="val 898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oup 16">
            <a:extLst>
              <a:ext uri="{FF2B5EF4-FFF2-40B4-BE49-F238E27FC236}">
                <a16:creationId xmlns:a16="http://schemas.microsoft.com/office/drawing/2014/main" id="{879C7782-060F-4263-8738-83D852E6F892}"/>
              </a:ext>
            </a:extLst>
          </p:cNvPr>
          <p:cNvGrpSpPr/>
          <p:nvPr/>
        </p:nvGrpSpPr>
        <p:grpSpPr>
          <a:xfrm>
            <a:off x="1401837" y="3968651"/>
            <a:ext cx="2096498" cy="2109937"/>
            <a:chOff x="6792840" y="3373052"/>
            <a:chExt cx="2096498" cy="2109937"/>
          </a:xfrm>
        </p:grpSpPr>
        <p:pic>
          <p:nvPicPr>
            <p:cNvPr id="11" name="Picture 10">
              <a:extLst>
                <a:ext uri="{FF2B5EF4-FFF2-40B4-BE49-F238E27FC236}">
                  <a16:creationId xmlns:a16="http://schemas.microsoft.com/office/drawing/2014/main" id="{AB69302B-EA5A-4483-983A-A54FB7A62C3D}"/>
                </a:ext>
              </a:extLst>
            </p:cNvPr>
            <p:cNvPicPr>
              <a:picLocks noChangeAspect="1"/>
            </p:cNvPicPr>
            <p:nvPr/>
          </p:nvPicPr>
          <p:blipFill>
            <a:blip r:embed="rId5"/>
            <a:stretch>
              <a:fillRect/>
            </a:stretch>
          </p:blipFill>
          <p:spPr>
            <a:xfrm>
              <a:off x="6792840" y="3373052"/>
              <a:ext cx="2096498" cy="2109937"/>
            </a:xfrm>
            <a:prstGeom prst="rect">
              <a:avLst/>
            </a:prstGeom>
          </p:spPr>
        </p:pic>
        <p:sp>
          <p:nvSpPr>
            <p:cNvPr id="12" name="Arrow: Left 11">
              <a:extLst>
                <a:ext uri="{FF2B5EF4-FFF2-40B4-BE49-F238E27FC236}">
                  <a16:creationId xmlns:a16="http://schemas.microsoft.com/office/drawing/2014/main" id="{4CD0A90C-F95D-4CE4-B760-936A265D40D5}"/>
                </a:ext>
              </a:extLst>
            </p:cNvPr>
            <p:cNvSpPr/>
            <p:nvPr/>
          </p:nvSpPr>
          <p:spPr>
            <a:xfrm rot="3209109">
              <a:off x="7240521" y="4498242"/>
              <a:ext cx="256055" cy="161365"/>
            </a:xfrm>
            <a:prstGeom prst="leftArrow">
              <a:avLst>
                <a:gd name="adj1" fmla="val 35099"/>
                <a:gd name="adj2" fmla="val 898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3" name="Picture 12">
            <a:extLst>
              <a:ext uri="{FF2B5EF4-FFF2-40B4-BE49-F238E27FC236}">
                <a16:creationId xmlns:a16="http://schemas.microsoft.com/office/drawing/2014/main" id="{853A6FB1-5252-46A5-849F-01472BB4A3D1}"/>
              </a:ext>
            </a:extLst>
          </p:cNvPr>
          <p:cNvPicPr>
            <a:picLocks noChangeAspect="1"/>
          </p:cNvPicPr>
          <p:nvPr/>
        </p:nvPicPr>
        <p:blipFill>
          <a:blip r:embed="rId6"/>
          <a:stretch>
            <a:fillRect/>
          </a:stretch>
        </p:blipFill>
        <p:spPr>
          <a:xfrm>
            <a:off x="5772227" y="3968651"/>
            <a:ext cx="1923023" cy="2170078"/>
          </a:xfrm>
          <a:prstGeom prst="rect">
            <a:avLst/>
          </a:prstGeom>
        </p:spPr>
      </p:pic>
      <p:sp>
        <p:nvSpPr>
          <p:cNvPr id="18" name="TextBox 17">
            <a:extLst>
              <a:ext uri="{FF2B5EF4-FFF2-40B4-BE49-F238E27FC236}">
                <a16:creationId xmlns:a16="http://schemas.microsoft.com/office/drawing/2014/main" id="{5BC621BF-AC58-4D7E-83DF-DE80FA3355A9}"/>
              </a:ext>
            </a:extLst>
          </p:cNvPr>
          <p:cNvSpPr txBox="1"/>
          <p:nvPr/>
        </p:nvSpPr>
        <p:spPr>
          <a:xfrm>
            <a:off x="106113" y="2689571"/>
            <a:ext cx="3703970" cy="938719"/>
          </a:xfrm>
          <a:prstGeom prst="rect">
            <a:avLst/>
          </a:prstGeom>
          <a:noFill/>
        </p:spPr>
        <p:txBody>
          <a:bodyPr wrap="square" rtlCol="0">
            <a:spAutoFit/>
          </a:bodyPr>
          <a:lstStyle/>
          <a:p>
            <a:r>
              <a:rPr lang="en-GB" sz="1100" dirty="0"/>
              <a:t>The track itself will need to be made up of many polygons.  Let’s create another connected to the first one we created above.  Move your mouse over a point on the edge of the polygon the track will head in (here it’s the top edge).  As before it’ll turn green.  Left click to start your second polygon.</a:t>
            </a:r>
          </a:p>
        </p:txBody>
      </p:sp>
      <p:sp>
        <p:nvSpPr>
          <p:cNvPr id="19" name="TextBox 18">
            <a:extLst>
              <a:ext uri="{FF2B5EF4-FFF2-40B4-BE49-F238E27FC236}">
                <a16:creationId xmlns:a16="http://schemas.microsoft.com/office/drawing/2014/main" id="{13A31541-F91F-4674-BF6C-9DE5B9163EBA}"/>
              </a:ext>
            </a:extLst>
          </p:cNvPr>
          <p:cNvSpPr txBox="1"/>
          <p:nvPr/>
        </p:nvSpPr>
        <p:spPr>
          <a:xfrm>
            <a:off x="3951421" y="2857838"/>
            <a:ext cx="2608066" cy="600164"/>
          </a:xfrm>
          <a:prstGeom prst="rect">
            <a:avLst/>
          </a:prstGeom>
          <a:noFill/>
        </p:spPr>
        <p:txBody>
          <a:bodyPr wrap="square" rtlCol="0">
            <a:spAutoFit/>
          </a:bodyPr>
          <a:lstStyle/>
          <a:p>
            <a:r>
              <a:rPr lang="en-GB" sz="1100" dirty="0"/>
              <a:t>As you trace your new polygon, select the other point on the edge – again it’ll turn green then left click to select that point.</a:t>
            </a:r>
          </a:p>
        </p:txBody>
      </p:sp>
      <p:sp>
        <p:nvSpPr>
          <p:cNvPr id="20" name="TextBox 19">
            <a:extLst>
              <a:ext uri="{FF2B5EF4-FFF2-40B4-BE49-F238E27FC236}">
                <a16:creationId xmlns:a16="http://schemas.microsoft.com/office/drawing/2014/main" id="{A07E9279-FF68-4884-8DD2-95577008225E}"/>
              </a:ext>
            </a:extLst>
          </p:cNvPr>
          <p:cNvSpPr txBox="1"/>
          <p:nvPr/>
        </p:nvSpPr>
        <p:spPr>
          <a:xfrm>
            <a:off x="6729897" y="2943488"/>
            <a:ext cx="2035918" cy="430887"/>
          </a:xfrm>
          <a:prstGeom prst="rect">
            <a:avLst/>
          </a:prstGeom>
          <a:noFill/>
        </p:spPr>
        <p:txBody>
          <a:bodyPr wrap="square" rtlCol="0">
            <a:spAutoFit/>
          </a:bodyPr>
          <a:lstStyle/>
          <a:p>
            <a:r>
              <a:rPr lang="en-GB" sz="1100" dirty="0"/>
              <a:t>Keep tracing the points of your new polygon as before…</a:t>
            </a:r>
          </a:p>
        </p:txBody>
      </p:sp>
      <p:sp>
        <p:nvSpPr>
          <p:cNvPr id="21" name="TextBox 20">
            <a:extLst>
              <a:ext uri="{FF2B5EF4-FFF2-40B4-BE49-F238E27FC236}">
                <a16:creationId xmlns:a16="http://schemas.microsoft.com/office/drawing/2014/main" id="{F79550EE-D6BB-45DA-A252-8151338E54C9}"/>
              </a:ext>
            </a:extLst>
          </p:cNvPr>
          <p:cNvSpPr txBox="1"/>
          <p:nvPr/>
        </p:nvSpPr>
        <p:spPr>
          <a:xfrm>
            <a:off x="529417" y="6294311"/>
            <a:ext cx="3841339" cy="430887"/>
          </a:xfrm>
          <a:prstGeom prst="rect">
            <a:avLst/>
          </a:prstGeom>
          <a:noFill/>
        </p:spPr>
        <p:txBody>
          <a:bodyPr wrap="square" rtlCol="0">
            <a:spAutoFit/>
          </a:bodyPr>
          <a:lstStyle/>
          <a:p>
            <a:r>
              <a:rPr lang="en-GB" sz="1100" dirty="0"/>
              <a:t>Again, to complete the polygon, move your mouse over the first point of your new polygon and left click to select it.</a:t>
            </a:r>
          </a:p>
        </p:txBody>
      </p:sp>
      <p:sp>
        <p:nvSpPr>
          <p:cNvPr id="22" name="TextBox 21">
            <a:extLst>
              <a:ext uri="{FF2B5EF4-FFF2-40B4-BE49-F238E27FC236}">
                <a16:creationId xmlns:a16="http://schemas.microsoft.com/office/drawing/2014/main" id="{2710BA9F-DB11-4DF8-94FD-5D9050F935DF}"/>
              </a:ext>
            </a:extLst>
          </p:cNvPr>
          <p:cNvSpPr txBox="1"/>
          <p:nvPr/>
        </p:nvSpPr>
        <p:spPr>
          <a:xfrm>
            <a:off x="4879471" y="6209672"/>
            <a:ext cx="4146426" cy="600164"/>
          </a:xfrm>
          <a:prstGeom prst="rect">
            <a:avLst/>
          </a:prstGeom>
          <a:noFill/>
        </p:spPr>
        <p:txBody>
          <a:bodyPr wrap="square" rtlCol="0">
            <a:spAutoFit/>
          </a:bodyPr>
          <a:lstStyle/>
          <a:p>
            <a:r>
              <a:rPr lang="en-GB" sz="1100" dirty="0"/>
              <a:t>Now, when the polygon is created, you’ll notice an arrow connecting the first polygon to the second polygon.  This is showing you the direction your cars need to travel in to navigate around the track.</a:t>
            </a:r>
          </a:p>
        </p:txBody>
      </p:sp>
      <p:sp>
        <p:nvSpPr>
          <p:cNvPr id="23" name="Title 1">
            <a:extLst>
              <a:ext uri="{FF2B5EF4-FFF2-40B4-BE49-F238E27FC236}">
                <a16:creationId xmlns:a16="http://schemas.microsoft.com/office/drawing/2014/main" id="{DA8F13BE-7459-4969-B182-97DA3250A3C2}"/>
              </a:ext>
            </a:extLst>
          </p:cNvPr>
          <p:cNvSpPr>
            <a:spLocks noGrp="1"/>
          </p:cNvSpPr>
          <p:nvPr>
            <p:ph type="title"/>
          </p:nvPr>
        </p:nvSpPr>
        <p:spPr>
          <a:xfrm>
            <a:off x="628650" y="365127"/>
            <a:ext cx="7886700" cy="572278"/>
          </a:xfrm>
        </p:spPr>
        <p:txBody>
          <a:bodyPr>
            <a:normAutofit/>
          </a:bodyPr>
          <a:lstStyle/>
          <a:p>
            <a:r>
              <a:rPr lang="en-GB" sz="2800" b="1" dirty="0"/>
              <a:t>2. Creating a Track…</a:t>
            </a:r>
          </a:p>
        </p:txBody>
      </p:sp>
    </p:spTree>
    <p:extLst>
      <p:ext uri="{BB962C8B-B14F-4D97-AF65-F5344CB8AC3E}">
        <p14:creationId xmlns:p14="http://schemas.microsoft.com/office/powerpoint/2010/main" val="426963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B754-B4D7-4C18-8B8D-EF9AA3C7620A}"/>
              </a:ext>
            </a:extLst>
          </p:cNvPr>
          <p:cNvSpPr>
            <a:spLocks noGrp="1"/>
          </p:cNvSpPr>
          <p:nvPr>
            <p:ph type="title"/>
          </p:nvPr>
        </p:nvSpPr>
        <p:spPr/>
        <p:txBody>
          <a:bodyPr/>
          <a:lstStyle/>
          <a:p>
            <a:r>
              <a:rPr lang="en-GB" b="1" dirty="0"/>
              <a:t>Quick tip 1…</a:t>
            </a:r>
          </a:p>
        </p:txBody>
      </p:sp>
      <p:sp>
        <p:nvSpPr>
          <p:cNvPr id="3" name="Content Placeholder 2">
            <a:extLst>
              <a:ext uri="{FF2B5EF4-FFF2-40B4-BE49-F238E27FC236}">
                <a16:creationId xmlns:a16="http://schemas.microsoft.com/office/drawing/2014/main" id="{CAB56440-FB9D-48E2-945A-B09E3457729D}"/>
              </a:ext>
            </a:extLst>
          </p:cNvPr>
          <p:cNvSpPr>
            <a:spLocks noGrp="1"/>
          </p:cNvSpPr>
          <p:nvPr>
            <p:ph idx="1"/>
          </p:nvPr>
        </p:nvSpPr>
        <p:spPr/>
        <p:txBody>
          <a:bodyPr/>
          <a:lstStyle/>
          <a:p>
            <a:r>
              <a:rPr lang="en-GB" dirty="0"/>
              <a:t>It’s possible to move points around once a polygon has been created…</a:t>
            </a:r>
          </a:p>
          <a:p>
            <a:pPr lvl="1"/>
            <a:r>
              <a:rPr lang="en-GB" dirty="0"/>
              <a:t>Move your mouse cursor over the point you want to move (it’ll turn green as before).  Press control (ctrl) and left click the point.  Now, instead of creating a new polygon, you’ll be able to drag the point around the screen.  This will allow you to fine tune your polygon shapes.</a:t>
            </a:r>
          </a:p>
          <a:p>
            <a:pPr lvl="1"/>
            <a:r>
              <a:rPr lang="en-GB" b="1" dirty="0"/>
              <a:t>You can also use this method to connect up disconnected polygons by matching points up along a shared edge.</a:t>
            </a:r>
          </a:p>
        </p:txBody>
      </p:sp>
    </p:spTree>
    <p:extLst>
      <p:ext uri="{BB962C8B-B14F-4D97-AF65-F5344CB8AC3E}">
        <p14:creationId xmlns:p14="http://schemas.microsoft.com/office/powerpoint/2010/main" val="487879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1050-9D39-4510-90A0-90E75AE474CB}"/>
              </a:ext>
            </a:extLst>
          </p:cNvPr>
          <p:cNvSpPr>
            <a:spLocks noGrp="1"/>
          </p:cNvSpPr>
          <p:nvPr>
            <p:ph type="title"/>
          </p:nvPr>
        </p:nvSpPr>
        <p:spPr/>
        <p:txBody>
          <a:bodyPr/>
          <a:lstStyle/>
          <a:p>
            <a:r>
              <a:rPr lang="en-GB" b="1" dirty="0"/>
              <a:t>Quick Tip 2</a:t>
            </a:r>
          </a:p>
        </p:txBody>
      </p:sp>
      <p:sp>
        <p:nvSpPr>
          <p:cNvPr id="3" name="Content Placeholder 2">
            <a:extLst>
              <a:ext uri="{FF2B5EF4-FFF2-40B4-BE49-F238E27FC236}">
                <a16:creationId xmlns:a16="http://schemas.microsoft.com/office/drawing/2014/main" id="{367ECAD0-4066-4CE1-B25E-F3FC1EE7A5D0}"/>
              </a:ext>
            </a:extLst>
          </p:cNvPr>
          <p:cNvSpPr>
            <a:spLocks noGrp="1"/>
          </p:cNvSpPr>
          <p:nvPr>
            <p:ph idx="1"/>
          </p:nvPr>
        </p:nvSpPr>
        <p:spPr/>
        <p:txBody>
          <a:bodyPr/>
          <a:lstStyle/>
          <a:p>
            <a:r>
              <a:rPr lang="en-GB" dirty="0"/>
              <a:t>If you make a mistake you can press the delete (Del) key and this will delete the last polygon created.</a:t>
            </a:r>
          </a:p>
          <a:p>
            <a:r>
              <a:rPr lang="en-GB" dirty="0"/>
              <a:t>If you’re tracing a polygon and make a mistake pressing “Del” will remove what you’ve traced so far so you can start your new polygon from scratch!</a:t>
            </a:r>
          </a:p>
        </p:txBody>
      </p:sp>
    </p:spTree>
    <p:extLst>
      <p:ext uri="{BB962C8B-B14F-4D97-AF65-F5344CB8AC3E}">
        <p14:creationId xmlns:p14="http://schemas.microsoft.com/office/powerpoint/2010/main" val="2701964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5B21AF-C8A3-4A50-9D74-2A7917B7B3F5}"/>
              </a:ext>
            </a:extLst>
          </p:cNvPr>
          <p:cNvPicPr>
            <a:picLocks noChangeAspect="1"/>
          </p:cNvPicPr>
          <p:nvPr/>
        </p:nvPicPr>
        <p:blipFill>
          <a:blip r:embed="rId2"/>
          <a:stretch>
            <a:fillRect/>
          </a:stretch>
        </p:blipFill>
        <p:spPr>
          <a:xfrm>
            <a:off x="2736905" y="1146857"/>
            <a:ext cx="6142008" cy="4564285"/>
          </a:xfrm>
          <a:prstGeom prst="rect">
            <a:avLst/>
          </a:prstGeom>
        </p:spPr>
      </p:pic>
      <p:sp>
        <p:nvSpPr>
          <p:cNvPr id="5" name="TextBox 4">
            <a:extLst>
              <a:ext uri="{FF2B5EF4-FFF2-40B4-BE49-F238E27FC236}">
                <a16:creationId xmlns:a16="http://schemas.microsoft.com/office/drawing/2014/main" id="{FBDC026F-A536-473B-A3EB-957A63C3BE1E}"/>
              </a:ext>
            </a:extLst>
          </p:cNvPr>
          <p:cNvSpPr txBox="1"/>
          <p:nvPr/>
        </p:nvSpPr>
        <p:spPr>
          <a:xfrm>
            <a:off x="232339" y="2403183"/>
            <a:ext cx="2162717" cy="1938992"/>
          </a:xfrm>
          <a:prstGeom prst="rect">
            <a:avLst/>
          </a:prstGeom>
          <a:noFill/>
        </p:spPr>
        <p:txBody>
          <a:bodyPr wrap="square" rtlCol="0">
            <a:spAutoFit/>
          </a:bodyPr>
          <a:lstStyle/>
          <a:p>
            <a:r>
              <a:rPr lang="en-GB" sz="1200" dirty="0"/>
              <a:t>The track you create can form a loop (so the last polygon you create links up with the first) or can have branches (as shown here).  When you create branches</a:t>
            </a:r>
            <a:r>
              <a:rPr lang="en-GB" sz="1200" b="1" dirty="0"/>
              <a:t>, make sure to create the polygons for each branch first</a:t>
            </a:r>
            <a:r>
              <a:rPr lang="en-GB" sz="1200" dirty="0"/>
              <a:t> before creating the track polygons for where the branches merge…</a:t>
            </a:r>
          </a:p>
        </p:txBody>
      </p:sp>
      <p:sp>
        <p:nvSpPr>
          <p:cNvPr id="6" name="TextBox 5">
            <a:extLst>
              <a:ext uri="{FF2B5EF4-FFF2-40B4-BE49-F238E27FC236}">
                <a16:creationId xmlns:a16="http://schemas.microsoft.com/office/drawing/2014/main" id="{F5CC4133-4BB8-4E88-A18C-F24BF80FE381}"/>
              </a:ext>
            </a:extLst>
          </p:cNvPr>
          <p:cNvSpPr txBox="1"/>
          <p:nvPr/>
        </p:nvSpPr>
        <p:spPr>
          <a:xfrm>
            <a:off x="4772740" y="3807378"/>
            <a:ext cx="235962" cy="215444"/>
          </a:xfrm>
          <a:prstGeom prst="rect">
            <a:avLst/>
          </a:prstGeom>
          <a:solidFill>
            <a:schemeClr val="bg1"/>
          </a:solidFill>
          <a:ln>
            <a:solidFill>
              <a:schemeClr val="tx1"/>
            </a:solidFill>
          </a:ln>
        </p:spPr>
        <p:txBody>
          <a:bodyPr wrap="none" rtlCol="0">
            <a:spAutoFit/>
          </a:bodyPr>
          <a:lstStyle/>
          <a:p>
            <a:r>
              <a:rPr lang="en-GB" sz="800" dirty="0">
                <a:solidFill>
                  <a:srgbClr val="FF0000"/>
                </a:solidFill>
              </a:rPr>
              <a:t>1</a:t>
            </a:r>
          </a:p>
        </p:txBody>
      </p:sp>
      <p:sp>
        <p:nvSpPr>
          <p:cNvPr id="7" name="TextBox 6">
            <a:extLst>
              <a:ext uri="{FF2B5EF4-FFF2-40B4-BE49-F238E27FC236}">
                <a16:creationId xmlns:a16="http://schemas.microsoft.com/office/drawing/2014/main" id="{6FB46AB6-914F-4E6D-B6CA-BD9105DC7B7D}"/>
              </a:ext>
            </a:extLst>
          </p:cNvPr>
          <p:cNvSpPr txBox="1"/>
          <p:nvPr/>
        </p:nvSpPr>
        <p:spPr>
          <a:xfrm>
            <a:off x="4729608" y="3269379"/>
            <a:ext cx="235962" cy="215444"/>
          </a:xfrm>
          <a:prstGeom prst="rect">
            <a:avLst/>
          </a:prstGeom>
          <a:solidFill>
            <a:schemeClr val="bg1"/>
          </a:solidFill>
          <a:ln>
            <a:solidFill>
              <a:schemeClr val="tx1"/>
            </a:solidFill>
          </a:ln>
        </p:spPr>
        <p:txBody>
          <a:bodyPr wrap="none" rtlCol="0">
            <a:spAutoFit/>
          </a:bodyPr>
          <a:lstStyle/>
          <a:p>
            <a:r>
              <a:rPr lang="en-GB" sz="800" dirty="0">
                <a:solidFill>
                  <a:srgbClr val="FF0000"/>
                </a:solidFill>
              </a:rPr>
              <a:t>2</a:t>
            </a:r>
          </a:p>
        </p:txBody>
      </p:sp>
      <p:sp>
        <p:nvSpPr>
          <p:cNvPr id="8" name="TextBox 7">
            <a:extLst>
              <a:ext uri="{FF2B5EF4-FFF2-40B4-BE49-F238E27FC236}">
                <a16:creationId xmlns:a16="http://schemas.microsoft.com/office/drawing/2014/main" id="{7322B81F-0224-440F-B1AC-4AABEA23AA00}"/>
              </a:ext>
            </a:extLst>
          </p:cNvPr>
          <p:cNvSpPr txBox="1"/>
          <p:nvPr/>
        </p:nvSpPr>
        <p:spPr>
          <a:xfrm>
            <a:off x="4715318" y="2701868"/>
            <a:ext cx="235962" cy="215444"/>
          </a:xfrm>
          <a:prstGeom prst="rect">
            <a:avLst/>
          </a:prstGeom>
          <a:solidFill>
            <a:schemeClr val="bg1"/>
          </a:solidFill>
          <a:ln>
            <a:solidFill>
              <a:schemeClr val="tx1"/>
            </a:solidFill>
          </a:ln>
        </p:spPr>
        <p:txBody>
          <a:bodyPr wrap="none" rtlCol="0">
            <a:spAutoFit/>
          </a:bodyPr>
          <a:lstStyle/>
          <a:p>
            <a:r>
              <a:rPr lang="en-GB" sz="800" dirty="0">
                <a:solidFill>
                  <a:srgbClr val="FF0000"/>
                </a:solidFill>
              </a:rPr>
              <a:t>3</a:t>
            </a:r>
          </a:p>
        </p:txBody>
      </p:sp>
      <p:sp>
        <p:nvSpPr>
          <p:cNvPr id="9" name="TextBox 8">
            <a:extLst>
              <a:ext uri="{FF2B5EF4-FFF2-40B4-BE49-F238E27FC236}">
                <a16:creationId xmlns:a16="http://schemas.microsoft.com/office/drawing/2014/main" id="{66D77057-2AB9-4659-ACBF-95AD09B6F636}"/>
              </a:ext>
            </a:extLst>
          </p:cNvPr>
          <p:cNvSpPr txBox="1"/>
          <p:nvPr/>
        </p:nvSpPr>
        <p:spPr>
          <a:xfrm>
            <a:off x="4729608" y="2046841"/>
            <a:ext cx="235962" cy="215444"/>
          </a:xfrm>
          <a:prstGeom prst="rect">
            <a:avLst/>
          </a:prstGeom>
          <a:solidFill>
            <a:schemeClr val="bg1"/>
          </a:solidFill>
          <a:ln>
            <a:solidFill>
              <a:schemeClr val="tx1"/>
            </a:solidFill>
          </a:ln>
        </p:spPr>
        <p:txBody>
          <a:bodyPr wrap="none" rtlCol="0">
            <a:spAutoFit/>
          </a:bodyPr>
          <a:lstStyle/>
          <a:p>
            <a:r>
              <a:rPr lang="en-GB" sz="800" dirty="0">
                <a:solidFill>
                  <a:srgbClr val="FF0000"/>
                </a:solidFill>
              </a:rPr>
              <a:t>4</a:t>
            </a:r>
          </a:p>
        </p:txBody>
      </p:sp>
      <p:sp>
        <p:nvSpPr>
          <p:cNvPr id="10" name="TextBox 9">
            <a:extLst>
              <a:ext uri="{FF2B5EF4-FFF2-40B4-BE49-F238E27FC236}">
                <a16:creationId xmlns:a16="http://schemas.microsoft.com/office/drawing/2014/main" id="{1BE8A683-151C-4FA6-BD04-177578E16F77}"/>
              </a:ext>
            </a:extLst>
          </p:cNvPr>
          <p:cNvSpPr txBox="1"/>
          <p:nvPr/>
        </p:nvSpPr>
        <p:spPr>
          <a:xfrm>
            <a:off x="5212687" y="1567386"/>
            <a:ext cx="235962" cy="215444"/>
          </a:xfrm>
          <a:prstGeom prst="rect">
            <a:avLst/>
          </a:prstGeom>
          <a:solidFill>
            <a:schemeClr val="bg1"/>
          </a:solidFill>
          <a:ln>
            <a:solidFill>
              <a:schemeClr val="tx1"/>
            </a:solidFill>
          </a:ln>
        </p:spPr>
        <p:txBody>
          <a:bodyPr wrap="none" rtlCol="0">
            <a:spAutoFit/>
          </a:bodyPr>
          <a:lstStyle/>
          <a:p>
            <a:r>
              <a:rPr lang="en-GB" sz="800" dirty="0">
                <a:solidFill>
                  <a:srgbClr val="FF0000"/>
                </a:solidFill>
              </a:rPr>
              <a:t>5</a:t>
            </a:r>
          </a:p>
        </p:txBody>
      </p:sp>
      <p:sp>
        <p:nvSpPr>
          <p:cNvPr id="11" name="TextBox 10">
            <a:extLst>
              <a:ext uri="{FF2B5EF4-FFF2-40B4-BE49-F238E27FC236}">
                <a16:creationId xmlns:a16="http://schemas.microsoft.com/office/drawing/2014/main" id="{3951A762-0827-46BA-A9FC-3AC857342BED}"/>
              </a:ext>
            </a:extLst>
          </p:cNvPr>
          <p:cNvSpPr txBox="1"/>
          <p:nvPr/>
        </p:nvSpPr>
        <p:spPr>
          <a:xfrm>
            <a:off x="5925804" y="1445070"/>
            <a:ext cx="235962" cy="215444"/>
          </a:xfrm>
          <a:prstGeom prst="rect">
            <a:avLst/>
          </a:prstGeom>
          <a:solidFill>
            <a:schemeClr val="bg1"/>
          </a:solidFill>
          <a:ln>
            <a:solidFill>
              <a:schemeClr val="tx1"/>
            </a:solidFill>
          </a:ln>
        </p:spPr>
        <p:txBody>
          <a:bodyPr wrap="none" rtlCol="0">
            <a:spAutoFit/>
          </a:bodyPr>
          <a:lstStyle/>
          <a:p>
            <a:r>
              <a:rPr lang="en-GB" sz="800" dirty="0">
                <a:solidFill>
                  <a:srgbClr val="FF0000"/>
                </a:solidFill>
              </a:rPr>
              <a:t>6</a:t>
            </a:r>
          </a:p>
        </p:txBody>
      </p:sp>
      <p:sp>
        <p:nvSpPr>
          <p:cNvPr id="12" name="TextBox 11">
            <a:extLst>
              <a:ext uri="{FF2B5EF4-FFF2-40B4-BE49-F238E27FC236}">
                <a16:creationId xmlns:a16="http://schemas.microsoft.com/office/drawing/2014/main" id="{500BFFBE-45AB-4850-9AAA-88FF581AB924}"/>
              </a:ext>
            </a:extLst>
          </p:cNvPr>
          <p:cNvSpPr txBox="1"/>
          <p:nvPr/>
        </p:nvSpPr>
        <p:spPr>
          <a:xfrm>
            <a:off x="6362876" y="2154563"/>
            <a:ext cx="235962" cy="215444"/>
          </a:xfrm>
          <a:prstGeom prst="rect">
            <a:avLst/>
          </a:prstGeom>
          <a:solidFill>
            <a:schemeClr val="bg1"/>
          </a:solidFill>
          <a:ln>
            <a:solidFill>
              <a:schemeClr val="tx1"/>
            </a:solidFill>
          </a:ln>
        </p:spPr>
        <p:txBody>
          <a:bodyPr wrap="none" rtlCol="0">
            <a:spAutoFit/>
          </a:bodyPr>
          <a:lstStyle/>
          <a:p>
            <a:r>
              <a:rPr lang="en-GB" sz="800" dirty="0">
                <a:solidFill>
                  <a:srgbClr val="FF0000"/>
                </a:solidFill>
              </a:rPr>
              <a:t>7</a:t>
            </a:r>
          </a:p>
        </p:txBody>
      </p:sp>
      <p:sp>
        <p:nvSpPr>
          <p:cNvPr id="13" name="TextBox 12">
            <a:extLst>
              <a:ext uri="{FF2B5EF4-FFF2-40B4-BE49-F238E27FC236}">
                <a16:creationId xmlns:a16="http://schemas.microsoft.com/office/drawing/2014/main" id="{7927C271-F3F6-4A06-B2F1-1C7F6D1CFDB9}"/>
              </a:ext>
            </a:extLst>
          </p:cNvPr>
          <p:cNvSpPr txBox="1"/>
          <p:nvPr/>
        </p:nvSpPr>
        <p:spPr>
          <a:xfrm>
            <a:off x="6598838" y="2809590"/>
            <a:ext cx="235962" cy="215444"/>
          </a:xfrm>
          <a:prstGeom prst="rect">
            <a:avLst/>
          </a:prstGeom>
          <a:solidFill>
            <a:schemeClr val="bg1"/>
          </a:solidFill>
          <a:ln>
            <a:solidFill>
              <a:schemeClr val="tx1"/>
            </a:solidFill>
          </a:ln>
        </p:spPr>
        <p:txBody>
          <a:bodyPr wrap="none" rtlCol="0">
            <a:spAutoFit/>
          </a:bodyPr>
          <a:lstStyle/>
          <a:p>
            <a:r>
              <a:rPr lang="en-GB" sz="800" dirty="0">
                <a:solidFill>
                  <a:srgbClr val="FF0000"/>
                </a:solidFill>
              </a:rPr>
              <a:t>8</a:t>
            </a:r>
          </a:p>
        </p:txBody>
      </p:sp>
      <p:sp>
        <p:nvSpPr>
          <p:cNvPr id="14" name="TextBox 13">
            <a:extLst>
              <a:ext uri="{FF2B5EF4-FFF2-40B4-BE49-F238E27FC236}">
                <a16:creationId xmlns:a16="http://schemas.microsoft.com/office/drawing/2014/main" id="{AFA322FD-F1AF-4440-9E80-4EE188A50F55}"/>
              </a:ext>
            </a:extLst>
          </p:cNvPr>
          <p:cNvSpPr txBox="1"/>
          <p:nvPr/>
        </p:nvSpPr>
        <p:spPr>
          <a:xfrm>
            <a:off x="5396717" y="3531542"/>
            <a:ext cx="235962" cy="215444"/>
          </a:xfrm>
          <a:prstGeom prst="rect">
            <a:avLst/>
          </a:prstGeom>
          <a:solidFill>
            <a:schemeClr val="bg1"/>
          </a:solidFill>
          <a:ln>
            <a:solidFill>
              <a:schemeClr val="tx1"/>
            </a:solidFill>
          </a:ln>
        </p:spPr>
        <p:txBody>
          <a:bodyPr wrap="none" rtlCol="0">
            <a:spAutoFit/>
          </a:bodyPr>
          <a:lstStyle/>
          <a:p>
            <a:r>
              <a:rPr lang="en-GB" sz="800" dirty="0">
                <a:solidFill>
                  <a:srgbClr val="FF0000"/>
                </a:solidFill>
              </a:rPr>
              <a:t>9</a:t>
            </a:r>
          </a:p>
        </p:txBody>
      </p:sp>
      <p:sp>
        <p:nvSpPr>
          <p:cNvPr id="15" name="TextBox 14">
            <a:extLst>
              <a:ext uri="{FF2B5EF4-FFF2-40B4-BE49-F238E27FC236}">
                <a16:creationId xmlns:a16="http://schemas.microsoft.com/office/drawing/2014/main" id="{CA8A4D72-5654-4318-836C-4EEBE15024C8}"/>
              </a:ext>
            </a:extLst>
          </p:cNvPr>
          <p:cNvSpPr txBox="1"/>
          <p:nvPr/>
        </p:nvSpPr>
        <p:spPr>
          <a:xfrm>
            <a:off x="5948981" y="3525791"/>
            <a:ext cx="287258" cy="215444"/>
          </a:xfrm>
          <a:prstGeom prst="rect">
            <a:avLst/>
          </a:prstGeom>
          <a:solidFill>
            <a:schemeClr val="bg1"/>
          </a:solidFill>
          <a:ln>
            <a:solidFill>
              <a:schemeClr val="tx1"/>
            </a:solidFill>
          </a:ln>
        </p:spPr>
        <p:txBody>
          <a:bodyPr wrap="none" rtlCol="0">
            <a:spAutoFit/>
          </a:bodyPr>
          <a:lstStyle/>
          <a:p>
            <a:r>
              <a:rPr lang="en-GB" sz="800" dirty="0">
                <a:solidFill>
                  <a:srgbClr val="FF0000"/>
                </a:solidFill>
              </a:rPr>
              <a:t>10</a:t>
            </a:r>
          </a:p>
        </p:txBody>
      </p:sp>
      <p:sp>
        <p:nvSpPr>
          <p:cNvPr id="16" name="TextBox 15">
            <a:extLst>
              <a:ext uri="{FF2B5EF4-FFF2-40B4-BE49-F238E27FC236}">
                <a16:creationId xmlns:a16="http://schemas.microsoft.com/office/drawing/2014/main" id="{012FDC18-7206-4FB1-AD40-5BDBDF8952D5}"/>
              </a:ext>
            </a:extLst>
          </p:cNvPr>
          <p:cNvSpPr txBox="1"/>
          <p:nvPr/>
        </p:nvSpPr>
        <p:spPr>
          <a:xfrm>
            <a:off x="6512488" y="3484213"/>
            <a:ext cx="287258" cy="215444"/>
          </a:xfrm>
          <a:prstGeom prst="rect">
            <a:avLst/>
          </a:prstGeom>
          <a:solidFill>
            <a:schemeClr val="bg1"/>
          </a:solidFill>
          <a:ln>
            <a:solidFill>
              <a:schemeClr val="tx1"/>
            </a:solidFill>
          </a:ln>
        </p:spPr>
        <p:txBody>
          <a:bodyPr wrap="none" rtlCol="0">
            <a:spAutoFit/>
          </a:bodyPr>
          <a:lstStyle/>
          <a:p>
            <a:r>
              <a:rPr lang="en-GB" sz="800" dirty="0">
                <a:solidFill>
                  <a:srgbClr val="FF0000"/>
                </a:solidFill>
              </a:rPr>
              <a:t>11</a:t>
            </a:r>
          </a:p>
        </p:txBody>
      </p:sp>
      <p:sp>
        <p:nvSpPr>
          <p:cNvPr id="17" name="TextBox 16">
            <a:extLst>
              <a:ext uri="{FF2B5EF4-FFF2-40B4-BE49-F238E27FC236}">
                <a16:creationId xmlns:a16="http://schemas.microsoft.com/office/drawing/2014/main" id="{32A28A99-CE5E-47AE-A2B9-70620B1D0A5F}"/>
              </a:ext>
            </a:extLst>
          </p:cNvPr>
          <p:cNvSpPr txBox="1"/>
          <p:nvPr/>
        </p:nvSpPr>
        <p:spPr>
          <a:xfrm>
            <a:off x="7097791" y="3321849"/>
            <a:ext cx="287258" cy="215444"/>
          </a:xfrm>
          <a:prstGeom prst="rect">
            <a:avLst/>
          </a:prstGeom>
          <a:solidFill>
            <a:schemeClr val="bg1"/>
          </a:solidFill>
          <a:ln>
            <a:solidFill>
              <a:schemeClr val="tx1"/>
            </a:solidFill>
          </a:ln>
        </p:spPr>
        <p:txBody>
          <a:bodyPr wrap="none" rtlCol="0">
            <a:spAutoFit/>
          </a:bodyPr>
          <a:lstStyle/>
          <a:p>
            <a:r>
              <a:rPr lang="en-GB" sz="800" dirty="0">
                <a:solidFill>
                  <a:srgbClr val="FF0000"/>
                </a:solidFill>
              </a:rPr>
              <a:t>12</a:t>
            </a:r>
          </a:p>
        </p:txBody>
      </p:sp>
      <p:sp>
        <p:nvSpPr>
          <p:cNvPr id="18" name="TextBox 17">
            <a:extLst>
              <a:ext uri="{FF2B5EF4-FFF2-40B4-BE49-F238E27FC236}">
                <a16:creationId xmlns:a16="http://schemas.microsoft.com/office/drawing/2014/main" id="{EED191CE-B62E-42F2-AB72-6B3EEA6FE5ED}"/>
              </a:ext>
            </a:extLst>
          </p:cNvPr>
          <p:cNvSpPr txBox="1"/>
          <p:nvPr/>
        </p:nvSpPr>
        <p:spPr>
          <a:xfrm>
            <a:off x="2725219" y="5785636"/>
            <a:ext cx="6153694" cy="830997"/>
          </a:xfrm>
          <a:prstGeom prst="rect">
            <a:avLst/>
          </a:prstGeom>
          <a:noFill/>
        </p:spPr>
        <p:txBody>
          <a:bodyPr wrap="square" rtlCol="0">
            <a:spAutoFit/>
          </a:bodyPr>
          <a:lstStyle/>
          <a:p>
            <a:r>
              <a:rPr lang="en-GB" sz="1200" dirty="0"/>
              <a:t>In this example, the track branches at the second polygon we create (2).  We create the first branch with polygons 3 – 8 and then the second branch with polygons 9 and 10.  We then merge the branches by connecting them up with polygon 11 before continuing the track with polygon 12 and so on…</a:t>
            </a:r>
          </a:p>
        </p:txBody>
      </p:sp>
      <p:sp>
        <p:nvSpPr>
          <p:cNvPr id="19" name="Title 1">
            <a:extLst>
              <a:ext uri="{FF2B5EF4-FFF2-40B4-BE49-F238E27FC236}">
                <a16:creationId xmlns:a16="http://schemas.microsoft.com/office/drawing/2014/main" id="{78484529-F5BC-482B-BD9A-41CC9C143AA3}"/>
              </a:ext>
            </a:extLst>
          </p:cNvPr>
          <p:cNvSpPr>
            <a:spLocks noGrp="1"/>
          </p:cNvSpPr>
          <p:nvPr>
            <p:ph type="title"/>
          </p:nvPr>
        </p:nvSpPr>
        <p:spPr>
          <a:xfrm>
            <a:off x="628650" y="365127"/>
            <a:ext cx="7886700" cy="572278"/>
          </a:xfrm>
        </p:spPr>
        <p:txBody>
          <a:bodyPr>
            <a:normAutofit/>
          </a:bodyPr>
          <a:lstStyle/>
          <a:p>
            <a:r>
              <a:rPr lang="en-GB" sz="2800" b="1" dirty="0"/>
              <a:t>3. Branching Tracks…</a:t>
            </a:r>
          </a:p>
        </p:txBody>
      </p:sp>
    </p:spTree>
    <p:extLst>
      <p:ext uri="{BB962C8B-B14F-4D97-AF65-F5344CB8AC3E}">
        <p14:creationId xmlns:p14="http://schemas.microsoft.com/office/powerpoint/2010/main" val="121338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EEC89E-45A3-4C9D-8759-E2F5FB999BF1}"/>
              </a:ext>
            </a:extLst>
          </p:cNvPr>
          <p:cNvPicPr>
            <a:picLocks noChangeAspect="1"/>
          </p:cNvPicPr>
          <p:nvPr/>
        </p:nvPicPr>
        <p:blipFill>
          <a:blip r:embed="rId2"/>
          <a:stretch>
            <a:fillRect/>
          </a:stretch>
        </p:blipFill>
        <p:spPr>
          <a:xfrm>
            <a:off x="1348203" y="3011559"/>
            <a:ext cx="6998898" cy="3236101"/>
          </a:xfrm>
          <a:prstGeom prst="rect">
            <a:avLst/>
          </a:prstGeom>
        </p:spPr>
      </p:pic>
      <p:sp>
        <p:nvSpPr>
          <p:cNvPr id="5" name="TextBox 4">
            <a:extLst>
              <a:ext uri="{FF2B5EF4-FFF2-40B4-BE49-F238E27FC236}">
                <a16:creationId xmlns:a16="http://schemas.microsoft.com/office/drawing/2014/main" id="{F194354D-1997-45B2-8A54-458E0ED00097}"/>
              </a:ext>
            </a:extLst>
          </p:cNvPr>
          <p:cNvSpPr txBox="1"/>
          <p:nvPr/>
        </p:nvSpPr>
        <p:spPr>
          <a:xfrm>
            <a:off x="508723" y="1121116"/>
            <a:ext cx="8006627" cy="461665"/>
          </a:xfrm>
          <a:prstGeom prst="rect">
            <a:avLst/>
          </a:prstGeom>
          <a:noFill/>
        </p:spPr>
        <p:txBody>
          <a:bodyPr wrap="square" rtlCol="0">
            <a:spAutoFit/>
          </a:bodyPr>
          <a:lstStyle/>
          <a:p>
            <a:r>
              <a:rPr lang="en-GB" sz="1200" dirty="0"/>
              <a:t>Aside from creating the track model, the track editor allows you to specify where the players will start from.  Below the main track window you’ll see the “Players” controls.  These allow you to place and configure the player’s cars…</a:t>
            </a:r>
          </a:p>
        </p:txBody>
      </p:sp>
      <p:sp>
        <p:nvSpPr>
          <p:cNvPr id="6" name="TextBox 5">
            <a:extLst>
              <a:ext uri="{FF2B5EF4-FFF2-40B4-BE49-F238E27FC236}">
                <a16:creationId xmlns:a16="http://schemas.microsoft.com/office/drawing/2014/main" id="{ABC19BBA-2A4F-4B2F-A0EE-2E69EF385F32}"/>
              </a:ext>
            </a:extLst>
          </p:cNvPr>
          <p:cNvSpPr txBox="1"/>
          <p:nvPr/>
        </p:nvSpPr>
        <p:spPr>
          <a:xfrm>
            <a:off x="1060477" y="1996851"/>
            <a:ext cx="1337668" cy="646331"/>
          </a:xfrm>
          <a:prstGeom prst="rect">
            <a:avLst/>
          </a:prstGeom>
          <a:noFill/>
        </p:spPr>
        <p:txBody>
          <a:bodyPr wrap="square" rtlCol="0">
            <a:spAutoFit/>
          </a:bodyPr>
          <a:lstStyle/>
          <a:p>
            <a:r>
              <a:rPr lang="en-GB" sz="1200" dirty="0"/>
              <a:t>Select the car image / sprite you want to use…</a:t>
            </a:r>
          </a:p>
        </p:txBody>
      </p:sp>
      <p:cxnSp>
        <p:nvCxnSpPr>
          <p:cNvPr id="8" name="Straight Arrow Connector 7">
            <a:extLst>
              <a:ext uri="{FF2B5EF4-FFF2-40B4-BE49-F238E27FC236}">
                <a16:creationId xmlns:a16="http://schemas.microsoft.com/office/drawing/2014/main" id="{4C23FED5-8DA2-4962-A835-AD73776D459B}"/>
              </a:ext>
            </a:extLst>
          </p:cNvPr>
          <p:cNvCxnSpPr>
            <a:cxnSpLocks/>
          </p:cNvCxnSpPr>
          <p:nvPr/>
        </p:nvCxnSpPr>
        <p:spPr>
          <a:xfrm>
            <a:off x="2122098" y="2643182"/>
            <a:ext cx="184030" cy="103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295B235-BA78-4388-8187-8F25BFDD0EC6}"/>
              </a:ext>
            </a:extLst>
          </p:cNvPr>
          <p:cNvSpPr txBox="1"/>
          <p:nvPr/>
        </p:nvSpPr>
        <p:spPr>
          <a:xfrm>
            <a:off x="2641229" y="1996851"/>
            <a:ext cx="3588011" cy="830997"/>
          </a:xfrm>
          <a:prstGeom prst="rect">
            <a:avLst/>
          </a:prstGeom>
          <a:noFill/>
        </p:spPr>
        <p:txBody>
          <a:bodyPr wrap="square" rtlCol="0">
            <a:spAutoFit/>
          </a:bodyPr>
          <a:lstStyle/>
          <a:p>
            <a:r>
              <a:rPr lang="en-GB" sz="1200" dirty="0"/>
              <a:t>Place the car on the track.  Click the pin icon once then in the main track image move your mouse to where you want the player to start.  </a:t>
            </a:r>
            <a:r>
              <a:rPr lang="en-GB" sz="1200" b="1" dirty="0"/>
              <a:t>You can only place the car in the first polygon of the track model!</a:t>
            </a:r>
          </a:p>
        </p:txBody>
      </p:sp>
      <p:cxnSp>
        <p:nvCxnSpPr>
          <p:cNvPr id="12" name="Straight Arrow Connector 11">
            <a:extLst>
              <a:ext uri="{FF2B5EF4-FFF2-40B4-BE49-F238E27FC236}">
                <a16:creationId xmlns:a16="http://schemas.microsoft.com/office/drawing/2014/main" id="{B27B0085-5D9E-4E4F-BB75-B70A36AE8511}"/>
              </a:ext>
            </a:extLst>
          </p:cNvPr>
          <p:cNvCxnSpPr>
            <a:cxnSpLocks/>
          </p:cNvCxnSpPr>
          <p:nvPr/>
        </p:nvCxnSpPr>
        <p:spPr>
          <a:xfrm flipH="1">
            <a:off x="2822575" y="2864263"/>
            <a:ext cx="42078" cy="925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618F914-54DE-4E96-AB20-9645E7452715}"/>
              </a:ext>
            </a:extLst>
          </p:cNvPr>
          <p:cNvSpPr txBox="1"/>
          <p:nvPr/>
        </p:nvSpPr>
        <p:spPr>
          <a:xfrm>
            <a:off x="3978267" y="3196225"/>
            <a:ext cx="3257152" cy="646331"/>
          </a:xfrm>
          <a:prstGeom prst="rect">
            <a:avLst/>
          </a:prstGeom>
          <a:noFill/>
        </p:spPr>
        <p:txBody>
          <a:bodyPr wrap="square" rtlCol="0">
            <a:spAutoFit/>
          </a:bodyPr>
          <a:lstStyle/>
          <a:p>
            <a:r>
              <a:rPr lang="en-GB" sz="1200" dirty="0"/>
              <a:t>Click the cog icon to expand the configuration controls.  Here you can change the size and starting orientation of the player.</a:t>
            </a:r>
          </a:p>
        </p:txBody>
      </p:sp>
      <p:cxnSp>
        <p:nvCxnSpPr>
          <p:cNvPr id="17" name="Straight Arrow Connector 16">
            <a:extLst>
              <a:ext uri="{FF2B5EF4-FFF2-40B4-BE49-F238E27FC236}">
                <a16:creationId xmlns:a16="http://schemas.microsoft.com/office/drawing/2014/main" id="{ACB61FBA-8651-4119-A054-3EB9EEEE37DC}"/>
              </a:ext>
            </a:extLst>
          </p:cNvPr>
          <p:cNvCxnSpPr>
            <a:cxnSpLocks/>
            <a:stCxn id="15" idx="1"/>
          </p:cNvCxnSpPr>
          <p:nvPr/>
        </p:nvCxnSpPr>
        <p:spPr>
          <a:xfrm flipH="1">
            <a:off x="3122762" y="3519391"/>
            <a:ext cx="855505" cy="224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1B51B65-7105-42C7-AE89-C8BC5FFC80B1}"/>
              </a:ext>
            </a:extLst>
          </p:cNvPr>
          <p:cNvCxnSpPr>
            <a:cxnSpLocks/>
          </p:cNvCxnSpPr>
          <p:nvPr/>
        </p:nvCxnSpPr>
        <p:spPr>
          <a:xfrm>
            <a:off x="4341569" y="3789872"/>
            <a:ext cx="0" cy="43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A03766-DCF4-411C-8617-82E32E95D75F}"/>
              </a:ext>
            </a:extLst>
          </p:cNvPr>
          <p:cNvSpPr txBox="1"/>
          <p:nvPr/>
        </p:nvSpPr>
        <p:spPr>
          <a:xfrm>
            <a:off x="3122762" y="6339993"/>
            <a:ext cx="2197427" cy="461665"/>
          </a:xfrm>
          <a:prstGeom prst="rect">
            <a:avLst/>
          </a:prstGeom>
          <a:noFill/>
        </p:spPr>
        <p:txBody>
          <a:bodyPr wrap="square" rtlCol="0">
            <a:spAutoFit/>
          </a:bodyPr>
          <a:lstStyle/>
          <a:p>
            <a:r>
              <a:rPr lang="en-GB" sz="1200" dirty="0"/>
              <a:t>The “trash” icon can be used to delete the player setup.</a:t>
            </a:r>
          </a:p>
        </p:txBody>
      </p:sp>
      <p:cxnSp>
        <p:nvCxnSpPr>
          <p:cNvPr id="26" name="Straight Arrow Connector 25">
            <a:extLst>
              <a:ext uri="{FF2B5EF4-FFF2-40B4-BE49-F238E27FC236}">
                <a16:creationId xmlns:a16="http://schemas.microsoft.com/office/drawing/2014/main" id="{82057D07-D3A3-4B4A-A12E-FC82773E9CEC}"/>
              </a:ext>
            </a:extLst>
          </p:cNvPr>
          <p:cNvCxnSpPr>
            <a:cxnSpLocks/>
          </p:cNvCxnSpPr>
          <p:nvPr/>
        </p:nvCxnSpPr>
        <p:spPr>
          <a:xfrm flipH="1" flipV="1">
            <a:off x="3467819" y="5768196"/>
            <a:ext cx="82695" cy="440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51A8C0F6-9595-4C4A-9AEB-60D47E1A93BC}"/>
              </a:ext>
            </a:extLst>
          </p:cNvPr>
          <p:cNvSpPr>
            <a:spLocks noGrp="1"/>
          </p:cNvSpPr>
          <p:nvPr>
            <p:ph type="title"/>
          </p:nvPr>
        </p:nvSpPr>
        <p:spPr>
          <a:xfrm>
            <a:off x="628650" y="365127"/>
            <a:ext cx="7886700" cy="572278"/>
          </a:xfrm>
        </p:spPr>
        <p:txBody>
          <a:bodyPr>
            <a:normAutofit/>
          </a:bodyPr>
          <a:lstStyle/>
          <a:p>
            <a:r>
              <a:rPr lang="en-GB" sz="2800" b="1" dirty="0"/>
              <a:t>4. Player Setup…</a:t>
            </a:r>
          </a:p>
        </p:txBody>
      </p:sp>
    </p:spTree>
    <p:extLst>
      <p:ext uri="{BB962C8B-B14F-4D97-AF65-F5344CB8AC3E}">
        <p14:creationId xmlns:p14="http://schemas.microsoft.com/office/powerpoint/2010/main" val="409465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7F10-109A-479F-A65B-282E663BEB0E}"/>
              </a:ext>
            </a:extLst>
          </p:cNvPr>
          <p:cNvSpPr>
            <a:spLocks noGrp="1"/>
          </p:cNvSpPr>
          <p:nvPr>
            <p:ph type="title"/>
          </p:nvPr>
        </p:nvSpPr>
        <p:spPr>
          <a:xfrm>
            <a:off x="628650" y="365127"/>
            <a:ext cx="7886700" cy="572278"/>
          </a:xfrm>
        </p:spPr>
        <p:txBody>
          <a:bodyPr>
            <a:normAutofit/>
          </a:bodyPr>
          <a:lstStyle/>
          <a:p>
            <a:r>
              <a:rPr lang="en-GB" sz="2800" b="1" dirty="0"/>
              <a:t>5. </a:t>
            </a:r>
            <a:r>
              <a:rPr lang="en-GB" sz="2800" b="1" u="sng" dirty="0"/>
              <a:t>Saving</a:t>
            </a:r>
            <a:r>
              <a:rPr lang="en-GB" sz="2800" b="1" dirty="0"/>
              <a:t> your track model…</a:t>
            </a:r>
          </a:p>
        </p:txBody>
      </p:sp>
      <p:sp>
        <p:nvSpPr>
          <p:cNvPr id="3" name="Content Placeholder 2">
            <a:extLst>
              <a:ext uri="{FF2B5EF4-FFF2-40B4-BE49-F238E27FC236}">
                <a16:creationId xmlns:a16="http://schemas.microsoft.com/office/drawing/2014/main" id="{EF0EA9A9-7006-48E5-AABE-FE4A89BD9979}"/>
              </a:ext>
            </a:extLst>
          </p:cNvPr>
          <p:cNvSpPr>
            <a:spLocks noGrp="1"/>
          </p:cNvSpPr>
          <p:nvPr>
            <p:ph idx="1"/>
          </p:nvPr>
        </p:nvSpPr>
        <p:spPr>
          <a:xfrm>
            <a:off x="233812" y="1179633"/>
            <a:ext cx="8676376" cy="1168782"/>
          </a:xfrm>
        </p:spPr>
        <p:txBody>
          <a:bodyPr>
            <a:normAutofit/>
          </a:bodyPr>
          <a:lstStyle/>
          <a:p>
            <a:r>
              <a:rPr lang="en-GB" sz="1300" dirty="0"/>
              <a:t>In game development, developers will often save data in one format to work on.  This format will be different from the format used in the game engine – when playing the game we want to use a file format that is quick to load so the player doesn’t have to wait too long!!!</a:t>
            </a:r>
          </a:p>
          <a:p>
            <a:r>
              <a:rPr lang="en-GB" sz="1300" dirty="0"/>
              <a:t>The track editor has a save icon at the top of the screen.  Because we’re working in a browser, this will create a new file for you in your Downloads folder…</a:t>
            </a:r>
          </a:p>
          <a:p>
            <a:endParaRPr lang="en-GB" sz="1200" dirty="0"/>
          </a:p>
        </p:txBody>
      </p:sp>
      <p:pic>
        <p:nvPicPr>
          <p:cNvPr id="4" name="Picture 3">
            <a:extLst>
              <a:ext uri="{FF2B5EF4-FFF2-40B4-BE49-F238E27FC236}">
                <a16:creationId xmlns:a16="http://schemas.microsoft.com/office/drawing/2014/main" id="{5D656414-2765-4213-8787-D27006ABC0CF}"/>
              </a:ext>
            </a:extLst>
          </p:cNvPr>
          <p:cNvPicPr>
            <a:picLocks noChangeAspect="1"/>
          </p:cNvPicPr>
          <p:nvPr/>
        </p:nvPicPr>
        <p:blipFill>
          <a:blip r:embed="rId2"/>
          <a:stretch>
            <a:fillRect/>
          </a:stretch>
        </p:blipFill>
        <p:spPr>
          <a:xfrm>
            <a:off x="329297" y="2799947"/>
            <a:ext cx="2522864" cy="1694461"/>
          </a:xfrm>
          <a:prstGeom prst="rect">
            <a:avLst/>
          </a:prstGeom>
        </p:spPr>
      </p:pic>
      <p:pic>
        <p:nvPicPr>
          <p:cNvPr id="5" name="Picture 4">
            <a:extLst>
              <a:ext uri="{FF2B5EF4-FFF2-40B4-BE49-F238E27FC236}">
                <a16:creationId xmlns:a16="http://schemas.microsoft.com/office/drawing/2014/main" id="{86613A02-956E-4BD5-97FE-5854393A3477}"/>
              </a:ext>
            </a:extLst>
          </p:cNvPr>
          <p:cNvPicPr>
            <a:picLocks noChangeAspect="1"/>
          </p:cNvPicPr>
          <p:nvPr/>
        </p:nvPicPr>
        <p:blipFill>
          <a:blip r:embed="rId3"/>
          <a:stretch>
            <a:fillRect/>
          </a:stretch>
        </p:blipFill>
        <p:spPr>
          <a:xfrm>
            <a:off x="3388036" y="2669100"/>
            <a:ext cx="2903805" cy="2145123"/>
          </a:xfrm>
          <a:prstGeom prst="rect">
            <a:avLst/>
          </a:prstGeom>
        </p:spPr>
      </p:pic>
      <p:sp>
        <p:nvSpPr>
          <p:cNvPr id="6" name="TextBox 5">
            <a:extLst>
              <a:ext uri="{FF2B5EF4-FFF2-40B4-BE49-F238E27FC236}">
                <a16:creationId xmlns:a16="http://schemas.microsoft.com/office/drawing/2014/main" id="{522F8ADC-D72E-4E57-891B-E591756B2030}"/>
              </a:ext>
            </a:extLst>
          </p:cNvPr>
          <p:cNvSpPr txBox="1"/>
          <p:nvPr/>
        </p:nvSpPr>
        <p:spPr>
          <a:xfrm>
            <a:off x="214582" y="4640661"/>
            <a:ext cx="2830192" cy="600164"/>
          </a:xfrm>
          <a:prstGeom prst="rect">
            <a:avLst/>
          </a:prstGeom>
          <a:noFill/>
        </p:spPr>
        <p:txBody>
          <a:bodyPr wrap="square" rtlCol="0">
            <a:spAutoFit/>
          </a:bodyPr>
          <a:lstStyle/>
          <a:p>
            <a:r>
              <a:rPr lang="en-GB" sz="1100" dirty="0"/>
              <a:t>When you click the “Save” icon you’ll be asked to enter a name for the track file.  Here I’ve used “track1”…</a:t>
            </a:r>
          </a:p>
        </p:txBody>
      </p:sp>
      <p:sp>
        <p:nvSpPr>
          <p:cNvPr id="7" name="TextBox 6">
            <a:extLst>
              <a:ext uri="{FF2B5EF4-FFF2-40B4-BE49-F238E27FC236}">
                <a16:creationId xmlns:a16="http://schemas.microsoft.com/office/drawing/2014/main" id="{AD65D0A8-1D09-418A-AB87-7478A6B1B5F8}"/>
              </a:ext>
            </a:extLst>
          </p:cNvPr>
          <p:cNvSpPr txBox="1"/>
          <p:nvPr/>
        </p:nvSpPr>
        <p:spPr>
          <a:xfrm>
            <a:off x="3337545" y="5026417"/>
            <a:ext cx="3175249" cy="1277273"/>
          </a:xfrm>
          <a:prstGeom prst="rect">
            <a:avLst/>
          </a:prstGeom>
          <a:noFill/>
        </p:spPr>
        <p:txBody>
          <a:bodyPr wrap="square" rtlCol="0">
            <a:spAutoFit/>
          </a:bodyPr>
          <a:lstStyle/>
          <a:p>
            <a:r>
              <a:rPr lang="en-GB" sz="1100" dirty="0"/>
              <a:t>… you’ll then be asked to Open or Save the file.  We’ll Save the file!  Click “OK” to do this.  You’ll notice the actual file is now called </a:t>
            </a:r>
            <a:r>
              <a:rPr lang="en-GB" sz="1100" b="1" dirty="0"/>
              <a:t>track1.odt.json</a:t>
            </a:r>
            <a:r>
              <a:rPr lang="en-GB" sz="1100" dirty="0"/>
              <a:t>.  This is a JSON file that contains the information about the track and player setup.  You can look at this in any text editor.  As noted above, this is located in your Downloads folder.</a:t>
            </a:r>
          </a:p>
        </p:txBody>
      </p:sp>
      <p:sp>
        <p:nvSpPr>
          <p:cNvPr id="8" name="Content Placeholder 2">
            <a:extLst>
              <a:ext uri="{FF2B5EF4-FFF2-40B4-BE49-F238E27FC236}">
                <a16:creationId xmlns:a16="http://schemas.microsoft.com/office/drawing/2014/main" id="{AC8BBE21-E202-4E4A-A7AF-17E7275C37E1}"/>
              </a:ext>
            </a:extLst>
          </p:cNvPr>
          <p:cNvSpPr txBox="1">
            <a:spLocks/>
          </p:cNvSpPr>
          <p:nvPr/>
        </p:nvSpPr>
        <p:spPr>
          <a:xfrm>
            <a:off x="6577184" y="3037936"/>
            <a:ext cx="2416624" cy="2674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t>The </a:t>
            </a:r>
            <a:r>
              <a:rPr lang="en-GB" sz="1200" dirty="0" err="1"/>
              <a:t>OverDrive</a:t>
            </a:r>
            <a:r>
              <a:rPr lang="en-GB" sz="1200" dirty="0"/>
              <a:t> engine is designed to work locally on your PC, without the need of a separate server (though of course this is possible)!</a:t>
            </a:r>
          </a:p>
          <a:p>
            <a:r>
              <a:rPr lang="en-GB" sz="1200" dirty="0"/>
              <a:t>As such, we don’t want to leave our track model in the Downloads folder.  Instead, copy your track model file and paste it into the </a:t>
            </a:r>
            <a:r>
              <a:rPr lang="en-GB" sz="1200" b="1" dirty="0"/>
              <a:t>Editor-&gt;Models subfolder </a:t>
            </a:r>
            <a:r>
              <a:rPr lang="en-GB" sz="1200" dirty="0"/>
              <a:t>in the main project folder.  This is where the track editor will expect to find your file when it loads it later.</a:t>
            </a:r>
          </a:p>
          <a:p>
            <a:endParaRPr lang="en-GB" sz="1400" dirty="0"/>
          </a:p>
        </p:txBody>
      </p:sp>
    </p:spTree>
    <p:extLst>
      <p:ext uri="{BB962C8B-B14F-4D97-AF65-F5344CB8AC3E}">
        <p14:creationId xmlns:p14="http://schemas.microsoft.com/office/powerpoint/2010/main" val="3948221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1191</TotalTime>
  <Words>1485</Words>
  <Application>Microsoft Office PowerPoint</Application>
  <PresentationFormat>On-screen Show (4:3)</PresentationFormat>
  <Paragraphs>71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OverDrive Track Editor</vt:lpstr>
      <vt:lpstr>1. Track Editor Overview…</vt:lpstr>
      <vt:lpstr>2. Creating a Track…</vt:lpstr>
      <vt:lpstr>2. Creating a Track…</vt:lpstr>
      <vt:lpstr>Quick tip 1…</vt:lpstr>
      <vt:lpstr>Quick Tip 2</vt:lpstr>
      <vt:lpstr>3. Branching Tracks…</vt:lpstr>
      <vt:lpstr>4. Player Setup…</vt:lpstr>
      <vt:lpstr>5. Saving your track model…</vt:lpstr>
      <vt:lpstr>6. Exporting your track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OverDrive Track Editor</dc:title>
  <dc:creator>Paul Angel</dc:creator>
  <cp:lastModifiedBy>Paul Angel</cp:lastModifiedBy>
  <cp:revision>5</cp:revision>
  <dcterms:created xsi:type="dcterms:W3CDTF">2018-01-08T14:53:40Z</dcterms:created>
  <dcterms:modified xsi:type="dcterms:W3CDTF">2018-01-09T10:45:31Z</dcterms:modified>
</cp:coreProperties>
</file>