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56"/>
    <a:srgbClr val="000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945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Angel" userId="dc5b3cf5f5ef8e04" providerId="LiveId" clId="{1AB6B930-5754-401F-9BBB-B5CEF7C0B7BE}"/>
    <pc:docChg chg="delSld">
      <pc:chgData name="Paul Angel" userId="dc5b3cf5f5ef8e04" providerId="LiveId" clId="{1AB6B930-5754-401F-9BBB-B5CEF7C0B7BE}" dt="2018-01-08T14:47:09.322" v="0" actId="2696"/>
      <pc:docMkLst>
        <pc:docMk/>
      </pc:docMkLst>
      <pc:sldChg chg="del">
        <pc:chgData name="Paul Angel" userId="dc5b3cf5f5ef8e04" providerId="LiveId" clId="{1AB6B930-5754-401F-9BBB-B5CEF7C0B7BE}" dt="2018-01-08T14:47:09.322" v="0" actId="2696"/>
        <pc:sldMkLst>
          <pc:docMk/>
          <pc:sldMk cId="2324137709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C05-E79D-8A44-93A0-10A5A47C1F67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CC6-692F-114C-BAD7-1B257DE0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C05-E79D-8A44-93A0-10A5A47C1F67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CC6-692F-114C-BAD7-1B257DE0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C05-E79D-8A44-93A0-10A5A47C1F67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CC6-692F-114C-BAD7-1B257DE0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C05-E79D-8A44-93A0-10A5A47C1F67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CC6-692F-114C-BAD7-1B257DE0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C05-E79D-8A44-93A0-10A5A47C1F67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CC6-692F-114C-BAD7-1B257DE0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8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C05-E79D-8A44-93A0-10A5A47C1F67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CC6-692F-114C-BAD7-1B257DE0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C05-E79D-8A44-93A0-10A5A47C1F67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CC6-692F-114C-BAD7-1B257DE0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5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C05-E79D-8A44-93A0-10A5A47C1F67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CC6-692F-114C-BAD7-1B257DE0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2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C05-E79D-8A44-93A0-10A5A47C1F67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CC6-692F-114C-BAD7-1B257DE0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0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C05-E79D-8A44-93A0-10A5A47C1F67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CC6-692F-114C-BAD7-1B257DE0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5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FAC05-E79D-8A44-93A0-10A5A47C1F67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34CC6-692F-114C-BAD7-1B257DE0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8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FAC05-E79D-8A44-93A0-10A5A47C1F67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34CC6-692F-114C-BAD7-1B257DE0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0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ryengine.com/" TargetMode="External"/><Relationship Id="rId3" Type="http://schemas.openxmlformats.org/officeDocument/2006/relationships/hyperlink" Target="https://www.gamedev.net/" TargetMode="External"/><Relationship Id="rId7" Type="http://schemas.openxmlformats.org/officeDocument/2006/relationships/hyperlink" Target="https://www.unrealengine.com/what-is-unreal-engine-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ity3d.com/" TargetMode="External"/><Relationship Id="rId11" Type="http://schemas.openxmlformats.org/officeDocument/2006/relationships/hyperlink" Target="https://developer.apple.com/" TargetMode="External"/><Relationship Id="rId5" Type="http://schemas.openxmlformats.org/officeDocument/2006/relationships/hyperlink" Target="https://en.wikipedia.org/wiki/List_of_video_game_genres" TargetMode="External"/><Relationship Id="rId10" Type="http://schemas.openxmlformats.org/officeDocument/2006/relationships/hyperlink" Target="https://developer.android.com/develop/index.html" TargetMode="External"/><Relationship Id="rId4" Type="http://schemas.openxmlformats.org/officeDocument/2006/relationships/hyperlink" Target="http://www.gamasutra.com/" TargetMode="External"/><Relationship Id="rId9" Type="http://schemas.openxmlformats.org/officeDocument/2006/relationships/hyperlink" Target="https://www.visualstudio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iskelapp.com/" TargetMode="External"/><Relationship Id="rId3" Type="http://schemas.openxmlformats.org/officeDocument/2006/relationships/hyperlink" Target="https://www.w3schools.com/" TargetMode="External"/><Relationship Id="rId7" Type="http://schemas.openxmlformats.org/officeDocument/2006/relationships/hyperlink" Target="http://brm.io/matter-j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aser.io/" TargetMode="External"/><Relationship Id="rId5" Type="http://schemas.openxmlformats.org/officeDocument/2006/relationships/hyperlink" Target="https://nodejs.org/en/" TargetMode="External"/><Relationship Id="rId4" Type="http://schemas.openxmlformats.org/officeDocument/2006/relationships/hyperlink" Target="http://www.w3.org/TR/webaudio/" TargetMode="External"/><Relationship Id="rId9" Type="http://schemas.openxmlformats.org/officeDocument/2006/relationships/hyperlink" Target="https://freesound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344766"/>
            <a:ext cx="7772400" cy="751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56"/>
                </a:solidFill>
                <a:latin typeface="Arial"/>
                <a:cs typeface="Arial"/>
              </a:rPr>
              <a:t>Useful 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C095A-FBED-4862-BC22-AB3D8F4E6324}"/>
              </a:ext>
            </a:extLst>
          </p:cNvPr>
          <p:cNvSpPr txBox="1"/>
          <p:nvPr/>
        </p:nvSpPr>
        <p:spPr>
          <a:xfrm>
            <a:off x="964458" y="1182665"/>
            <a:ext cx="76343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Useful resources, articles and discussion on all things game development</a:t>
            </a:r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https://www.gamedev.net/</a:t>
            </a:r>
            <a:endParaRPr lang="en-GB" dirty="0"/>
          </a:p>
          <a:p>
            <a:r>
              <a:rPr lang="en-GB" dirty="0">
                <a:hlinkClick r:id="rId4"/>
              </a:rPr>
              <a:t>http://www.gamasutra.com/</a:t>
            </a:r>
            <a:endParaRPr lang="en-GB" dirty="0"/>
          </a:p>
          <a:p>
            <a:endParaRPr lang="en-GB" dirty="0"/>
          </a:p>
          <a:p>
            <a:r>
              <a:rPr lang="en-GB" dirty="0"/>
              <a:t>Game Genres</a:t>
            </a:r>
          </a:p>
          <a:p>
            <a:r>
              <a:rPr lang="en-GB" dirty="0">
                <a:hlinkClick r:id="rId5"/>
              </a:rPr>
              <a:t>https://en.wikipedia.org/wiki/List_of_video_game_genres</a:t>
            </a:r>
            <a:endParaRPr lang="en-GB" dirty="0"/>
          </a:p>
          <a:p>
            <a:endParaRPr lang="en-GB" dirty="0"/>
          </a:p>
          <a:p>
            <a:r>
              <a:rPr lang="en-GB" dirty="0"/>
              <a:t>Game Engines</a:t>
            </a:r>
          </a:p>
          <a:p>
            <a:r>
              <a:rPr lang="en-GB" dirty="0">
                <a:hlinkClick r:id="rId6"/>
              </a:rPr>
              <a:t>https://unity3d.com/</a:t>
            </a:r>
            <a:endParaRPr lang="en-GB" dirty="0"/>
          </a:p>
          <a:p>
            <a:r>
              <a:rPr lang="en-GB" dirty="0">
                <a:hlinkClick r:id="rId7"/>
              </a:rPr>
              <a:t>https://www.unrealengine.com/what-is-unreal-engine-4</a:t>
            </a:r>
            <a:endParaRPr lang="en-GB" dirty="0"/>
          </a:p>
          <a:p>
            <a:r>
              <a:rPr lang="en-GB" dirty="0">
                <a:hlinkClick r:id="rId8"/>
              </a:rPr>
              <a:t>https://www.cryengine.com/</a:t>
            </a:r>
            <a:endParaRPr lang="en-GB" dirty="0"/>
          </a:p>
          <a:p>
            <a:endParaRPr lang="en-GB" dirty="0"/>
          </a:p>
          <a:p>
            <a:r>
              <a:rPr lang="en-GB" dirty="0"/>
              <a:t>Coding tools</a:t>
            </a:r>
          </a:p>
          <a:p>
            <a:r>
              <a:rPr lang="en-GB" dirty="0">
                <a:hlinkClick r:id="rId9"/>
              </a:rPr>
              <a:t>https://www.visualstudio.com/</a:t>
            </a:r>
            <a:endParaRPr lang="en-GB" dirty="0"/>
          </a:p>
          <a:p>
            <a:r>
              <a:rPr lang="en-GB" dirty="0">
                <a:hlinkClick r:id="rId10"/>
              </a:rPr>
              <a:t>https://developer.android.com/develop/index.html</a:t>
            </a:r>
            <a:endParaRPr lang="en-GB" dirty="0"/>
          </a:p>
          <a:p>
            <a:r>
              <a:rPr lang="en-GB" dirty="0">
                <a:hlinkClick r:id="rId11"/>
              </a:rPr>
              <a:t>https://developer.apple.com/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552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344766"/>
            <a:ext cx="7772400" cy="751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56"/>
                </a:solidFill>
                <a:latin typeface="Arial"/>
                <a:cs typeface="Arial"/>
              </a:rPr>
              <a:t>Useful 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C095A-FBED-4862-BC22-AB3D8F4E6324}"/>
              </a:ext>
            </a:extLst>
          </p:cNvPr>
          <p:cNvSpPr txBox="1"/>
          <p:nvPr/>
        </p:nvSpPr>
        <p:spPr>
          <a:xfrm>
            <a:off x="1356343" y="1182665"/>
            <a:ext cx="49081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General Web Development Resources</a:t>
            </a:r>
          </a:p>
          <a:p>
            <a:r>
              <a:rPr lang="en-GB" dirty="0">
                <a:hlinkClick r:id="rId3"/>
              </a:rPr>
              <a:t>https://www.w3schools.com/</a:t>
            </a:r>
            <a:endParaRPr lang="en-GB" dirty="0"/>
          </a:p>
          <a:p>
            <a:r>
              <a:rPr lang="en-GB" dirty="0">
                <a:hlinkClick r:id="rId4"/>
              </a:rPr>
              <a:t>http://www.w3.org/TR/webaudio/</a:t>
            </a:r>
            <a:endParaRPr lang="en-GB" dirty="0"/>
          </a:p>
          <a:p>
            <a:r>
              <a:rPr lang="en-GB" dirty="0">
                <a:hlinkClick r:id="rId5"/>
              </a:rPr>
              <a:t>https://nodejs.org/en/</a:t>
            </a:r>
            <a:endParaRPr lang="en-GB" dirty="0"/>
          </a:p>
          <a:p>
            <a:endParaRPr lang="en-GB" dirty="0"/>
          </a:p>
          <a:p>
            <a:r>
              <a:rPr lang="en-GB" dirty="0"/>
              <a:t>Game Engine</a:t>
            </a:r>
          </a:p>
          <a:p>
            <a:r>
              <a:rPr lang="en-GB" dirty="0">
                <a:hlinkClick r:id="rId6"/>
              </a:rPr>
              <a:t>https://phaser.io/</a:t>
            </a:r>
            <a:endParaRPr lang="en-GB" dirty="0"/>
          </a:p>
          <a:p>
            <a:endParaRPr lang="en-GB" dirty="0"/>
          </a:p>
          <a:p>
            <a:r>
              <a:rPr lang="en-GB" dirty="0"/>
              <a:t>Physics Engine</a:t>
            </a:r>
          </a:p>
          <a:p>
            <a:r>
              <a:rPr lang="en-GB" dirty="0">
                <a:hlinkClick r:id="rId7"/>
              </a:rPr>
              <a:t>http://brm.io/matter-js/</a:t>
            </a:r>
            <a:endParaRPr lang="en-GB" dirty="0"/>
          </a:p>
          <a:p>
            <a:endParaRPr lang="en-GB" dirty="0"/>
          </a:p>
          <a:p>
            <a:r>
              <a:rPr lang="en-GB" dirty="0"/>
              <a:t>Sprite Editor</a:t>
            </a:r>
          </a:p>
          <a:p>
            <a:r>
              <a:rPr lang="en-GB" dirty="0">
                <a:hlinkClick r:id="rId8"/>
              </a:rPr>
              <a:t>http://www.piskelapp.com/</a:t>
            </a:r>
            <a:endParaRPr lang="en-GB" dirty="0"/>
          </a:p>
          <a:p>
            <a:endParaRPr lang="en-GB" dirty="0"/>
          </a:p>
          <a:p>
            <a:r>
              <a:rPr lang="en-GB" dirty="0"/>
              <a:t>Audio resources</a:t>
            </a:r>
          </a:p>
          <a:p>
            <a:r>
              <a:rPr lang="en-GB" dirty="0">
                <a:hlinkClick r:id="rId9"/>
              </a:rPr>
              <a:t>https://freesound.org/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121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mpus xmlns="752F7367-6573-7372-2220-426173655479">All</Campus>
    <TemplateUrl xmlns="http://schemas.microsoft.com/sharepoint/v3" xsi:nil="true"/>
    <Intended_x0020_Audience xmlns="752F7367-6573-7372-2220-426173655479">
      <Value>General Public</Value>
    </Intended_x0020_Audience>
    <Summary xmlns="752F7367-6573-7372-2220-426173655479" xsi:nil="true"/>
    <Category0 xmlns="752F7367-6573-7372-2220-426173655479">Other</Category0>
    <Publication xmlns="752F7367-6573-7372-2220-426173655479"/>
    <Status xmlns="752F7367-6573-7372-2220-426173655479">Draft</Status>
    <_SourceUrl xmlns="http://schemas.microsoft.com/sharepoint/v3" xsi:nil="true"/>
    <Language xmlns="752F7367-6573-7372-2220-426173655479">English</Language>
    <Expiry_x0020_Date xmlns="752F7367-6573-7372-2220-426173655479">2024-02-29T00:00:00+00:00</Expiry_x0020_Date>
    <xd_ProgID xmlns="http://schemas.microsoft.com/sharepoint/v3" xsi:nil="true"/>
    <Version0 xmlns="752F7367-6573-7372-2220-426173655479" xsi:nil="true"/>
    <Order xmlns="http://schemas.microsoft.com/sharepoint/v3" xsi:nil="true"/>
    <Keywords0 xmlns="752F7367-6573-7372-2220-426173655479" xsi:nil="true"/>
    <Department xmlns="752F7367-6573-7372-2220-426173655479">UWIC</Department>
    <_SharedFileIndex xmlns="http://schemas.microsoft.com/sharepoint/v3" xsi:nil="true"/>
    <MetaInfo xmlns="http://schemas.microsoft.com/sharepoint/v3" xsi:nil="true"/>
    <ContentTypeId xmlns="http://schemas.microsoft.com/sharepoint/v3">0x010100ABCEE6E14A90D54886ECFC2094A5EA41</ContentTypeI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EE6E14A90D54886ECFC2094A5EA41" ma:contentTypeVersion="0" ma:contentTypeDescription="Create a new document." ma:contentTypeScope="" ma:versionID="b1418da7eab67e19fb4eb300bcf292a2">
  <xsd:schema xmlns:xsd="http://www.w3.org/2001/XMLSchema" xmlns:xs="http://www.w3.org/2001/XMLSchema" xmlns:p="http://schemas.microsoft.com/office/2006/metadata/properties" xmlns:ns1="http://schemas.microsoft.com/sharepoint/v3" xmlns:ns2="752F7367-6573-7372-2220-426173655479" targetNamespace="http://schemas.microsoft.com/office/2006/metadata/properties" ma:root="true" ma:fieldsID="580baf85da5fda8649a6a4321e98cedc" ns1:_="" ns2:_="">
    <xsd:import namespace="http://schemas.microsoft.com/sharepoint/v3"/>
    <xsd:import namespace="752F7367-6573-7372-2220-426173655479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Publication" minOccurs="0"/>
                <xsd:element ref="ns2:Summary" minOccurs="0"/>
                <xsd:element ref="ns2:Keywords0" minOccurs="0"/>
                <xsd:element ref="ns2:Expiry_x0020_Date" minOccurs="0"/>
                <xsd:element ref="ns2:Intended_x0020_Audience" minOccurs="0"/>
                <xsd:element ref="ns2:Department" minOccurs="0"/>
                <xsd:element ref="ns2:Category0" minOccurs="0"/>
                <xsd:element ref="ns2:Language" minOccurs="0"/>
                <xsd:element ref="ns2:Campus" minOccurs="0"/>
                <xsd:element ref="ns2:Version0" minOccurs="0"/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19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20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21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22" nillable="true" ma:displayName="Source Url" ma:hidden="true" ma:internalName="_SourceUrl">
      <xsd:simpleType>
        <xsd:restriction base="dms:Text"/>
      </xsd:simpleType>
    </xsd:element>
    <xsd:element name="_SharedFileIndex" ma:index="23" nillable="true" ma:displayName="Shared File Index" ma:hidden="true" ma:internalName="_SharedFileIndex">
      <xsd:simpleType>
        <xsd:restriction base="dms:Text"/>
      </xsd:simpleType>
    </xsd:element>
    <xsd:element name="ContentTypeId" ma:index="24" nillable="true" ma:displayName="Content Type ID" ma:description="" ma:hidden="true" ma:internalName="ContentTypeId" ma:readOnly="true">
      <xsd:simpleType>
        <xsd:restriction base="dms:Unknown"/>
      </xsd:simpleType>
    </xsd:element>
    <xsd:element name="TemplateUrl" ma:index="25" nillable="true" ma:displayName="Template Link" ma:hidden="true" ma:internalName="TemplateUrl">
      <xsd:simpleType>
        <xsd:restriction base="dms:Text"/>
      </xsd:simpleType>
    </xsd:element>
    <xsd:element name="xd_ProgID" ma:index="26" nillable="true" ma:displayName="Html File Link" ma:hidden="true" ma:internalName="xd_ProgID">
      <xsd:simpleType>
        <xsd:restriction base="dms:Text"/>
      </xsd:simpleType>
    </xsd:element>
    <xsd:element name="xd_Signature" ma:index="27" nillable="true" ma:displayName="Is Signed" ma:description="" ma:hidden="true" ma:internalName="xd_Signature" ma:readOnly="true">
      <xsd:simpleType>
        <xsd:restriction base="dms:Boolean"/>
      </xsd:simpleType>
    </xsd:element>
    <xsd:element name="ID" ma:index="28" nillable="true" ma:displayName="ID" ma:internalName="ID" ma:readOnly="true">
      <xsd:simpleType>
        <xsd:restriction base="dms:Unknown"/>
      </xsd:simpleType>
    </xsd:element>
    <xsd:element name="Author" ma:index="29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3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31" nillable="true" ma:displayName="Has Copy Destinations" ma:description="" ma:hidden="true" ma:internalName="_HasCopyDestinations" ma:readOnly="true">
      <xsd:simpleType>
        <xsd:restriction base="dms:Boolean"/>
      </xsd:simpleType>
    </xsd:element>
    <xsd:element name="_CopySource" ma:index="32" nillable="true" ma:displayName="Copy Source" ma:description="" ma:internalName="_CopySource" ma:readOnly="true">
      <xsd:simpleType>
        <xsd:restriction base="dms:Text"/>
      </xsd:simpleType>
    </xsd:element>
    <xsd:element name="_ModerationStatus" ma:index="3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3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3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3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3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3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3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41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42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43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44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4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4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4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60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61" nillable="true" ma:displayName="Level" ma:hidden="true" ma:internalName="_Level" ma:readOnly="true">
      <xsd:simpleType>
        <xsd:restriction base="dms:Unknown"/>
      </xsd:simpleType>
    </xsd:element>
    <xsd:element name="_IsCurrentVersion" ma:index="62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65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6" nillable="true" ma:displayName="UI Version" ma:hidden="true" ma:internalName="_UIVersion" ma:readOnly="true">
      <xsd:simpleType>
        <xsd:restriction base="dms:Unknown"/>
      </xsd:simpleType>
    </xsd:element>
    <xsd:element name="_UIVersionString" ma:index="67" nillable="true" ma:displayName="Version" ma:internalName="_UIVersionString" ma:readOnly="true">
      <xsd:simpleType>
        <xsd:restriction base="dms:Text"/>
      </xsd:simpleType>
    </xsd:element>
    <xsd:element name="InstanceID" ma:index="68" nillable="true" ma:displayName="Instance ID" ma:hidden="true" ma:internalName="InstanceID" ma:readOnly="true">
      <xsd:simpleType>
        <xsd:restriction base="dms:Unknown"/>
      </xsd:simpleType>
    </xsd:element>
    <xsd:element name="Order" ma:index="69" nillable="true" ma:displayName="Order" ma:hidden="true" ma:internalName="Order">
      <xsd:simpleType>
        <xsd:restriction base="dms:Number"/>
      </xsd:simpleType>
    </xsd:element>
    <xsd:element name="GUID" ma:index="70" nillable="true" ma:displayName="GUID" ma:hidden="true" ma:internalName="GUID" ma:readOnly="true">
      <xsd:simpleType>
        <xsd:restriction base="dms:Unknown"/>
      </xsd:simpleType>
    </xsd:element>
    <xsd:element name="WorkflowVersion" ma:index="71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72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3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4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2F7367-6573-7372-2220-426173655479" elementFormDefault="qualified">
    <xsd:import namespace="http://schemas.microsoft.com/office/2006/documentManagement/types"/>
    <xsd:import namespace="http://schemas.microsoft.com/office/infopath/2007/PartnerControls"/>
    <xsd:element name="Status" ma:index="8" nillable="true" ma:displayName="Status" ma:default="Draft" ma:format="Dropdown" ma:internalName="Status">
      <xsd:simpleType>
        <xsd:restriction base="dms:Choice">
          <xsd:enumeration value="Draft"/>
          <xsd:enumeration value="Final"/>
          <xsd:enumeration value="Approved"/>
        </xsd:restriction>
      </xsd:simpleType>
    </xsd:element>
    <xsd:element name="Publication" ma:index="9" nillable="true" ma:displayName="Published To" ma:internalName="Publicat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Staff Portal"/>
                    <xsd:enumeration value="Student Portal"/>
                    <xsd:enumeration value="Web"/>
                  </xsd:restriction>
                </xsd:simpleType>
              </xsd:element>
            </xsd:sequence>
          </xsd:extension>
        </xsd:complexContent>
      </xsd:complexType>
    </xsd:element>
    <xsd:element name="Summary" ma:index="10" nillable="true" ma:displayName="Summary" ma:internalName="Summary">
      <xsd:simpleType>
        <xsd:restriction base="dms:Note">
          <xsd:maxLength value="255"/>
        </xsd:restriction>
      </xsd:simpleType>
    </xsd:element>
    <xsd:element name="Keywords0" ma:index="11" nillable="true" ma:displayName="Keywords" ma:internalName="Keywords0">
      <xsd:simpleType>
        <xsd:restriction base="dms:Note">
          <xsd:maxLength value="255"/>
        </xsd:restriction>
      </xsd:simpleType>
    </xsd:element>
    <xsd:element name="Expiry_x0020_Date" ma:index="12" nillable="true" ma:displayName="Expiry Date" ma:format="DateOnly" ma:internalName="Expiry_x0020_Date">
      <xsd:simpleType>
        <xsd:restriction base="dms:DateTime"/>
      </xsd:simpleType>
    </xsd:element>
    <xsd:element name="Intended_x0020_Audience" ma:index="13" nillable="true" ma:displayName="Intended Audience" ma:default="General Public" ma:internalName="Intended_x0020_Audience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Staff"/>
                        <xsd:enumeration value="Students"/>
                        <xsd:enumeration value="General Public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Department" ma:index="14" nillable="true" ma:displayName="Department" ma:default="UWIC" ma:internalName="Department">
      <xsd:simpleType>
        <xsd:restriction base="dms:Text">
          <xsd:maxLength value="255"/>
        </xsd:restriction>
      </xsd:simpleType>
    </xsd:element>
    <xsd:element name="Category0" ma:index="15" nillable="true" ma:displayName="Category" ma:default="Other" ma:format="Dropdown" ma:internalName="Category0">
      <xsd:simpleType>
        <xsd:restriction base="dms:Choice">
          <xsd:enumeration value="Agenda"/>
          <xsd:enumeration value="Minute"/>
          <xsd:enumeration value="Paper"/>
          <xsd:enumeration value="Report"/>
          <xsd:enumeration value="Other"/>
        </xsd:restriction>
      </xsd:simpleType>
    </xsd:element>
    <xsd:element name="Language" ma:index="16" nillable="true" ma:displayName="Language" ma:default="English" ma:format="Dropdown" ma:internalName="Language">
      <xsd:simpleType>
        <xsd:restriction base="dms:Choice">
          <xsd:enumeration value="English"/>
          <xsd:enumeration value="Welsh"/>
          <xsd:enumeration value="Other"/>
        </xsd:restriction>
      </xsd:simpleType>
    </xsd:element>
    <xsd:element name="Campus" ma:index="17" nillable="true" ma:displayName="Campus" ma:default="All" ma:format="Dropdown" ma:internalName="Campus">
      <xsd:simpleType>
        <xsd:restriction base="dms:Choice">
          <xsd:enumeration value="All"/>
          <xsd:enumeration value="Howard Gardens"/>
          <xsd:enumeration value="Colchester Avenue"/>
          <xsd:enumeration value="Cyncoed"/>
          <xsd:enumeration value="Llandaff"/>
        </xsd:restriction>
      </xsd:simpleType>
    </xsd:element>
    <xsd:element name="Version0" ma:index="18" nillable="true" ma:displayName="Version" ma:internalName="Version0">
      <xsd:simpleType>
        <xsd:restriction base="dms:Text">
          <xsd:maxLength value="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A1F121-A5B7-45E3-BB4C-0535A6524600}">
  <ds:schemaRefs>
    <ds:schemaRef ds:uri="http://schemas.microsoft.com/office/2006/metadata/properties"/>
    <ds:schemaRef ds:uri="http://schemas.microsoft.com/office/infopath/2007/PartnerControls"/>
    <ds:schemaRef ds:uri="752F7367-6573-7372-2220-426173655479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276C2F98-7B9C-4BC5-99EE-282037437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52F7367-6573-7372-2220-4261736554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47FDFA-5B4D-49E2-AE00-BAD7483BCE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176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title…</dc:title>
  <dc:creator>Cardiff Met</dc:creator>
  <cp:lastModifiedBy>Paul Angel</cp:lastModifiedBy>
  <cp:revision>13</cp:revision>
  <dcterms:created xsi:type="dcterms:W3CDTF">2014-10-09T14:40:03Z</dcterms:created>
  <dcterms:modified xsi:type="dcterms:W3CDTF">2018-01-08T14:47:19Z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0x0101001FB231D9E2B5004C98A69323915C1679</vt:lpwstr>
  </property>
</Properties>
</file>